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12/10/2023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صناعة الفيديو</a:t>
            </a:r>
            <a:br>
              <a:rPr lang="ar-DZ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باستخدام الموقع</a:t>
            </a:r>
            <a:endParaRPr lang="fr-FR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https://biteable.com/</a:t>
            </a:r>
          </a:p>
        </p:txBody>
      </p:sp>
    </p:spTree>
    <p:extLst>
      <p:ext uri="{BB962C8B-B14F-4D97-AF65-F5344CB8AC3E}">
        <p14:creationId xmlns:p14="http://schemas.microsoft.com/office/powerpoint/2010/main" val="98339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5916" y="1790163"/>
            <a:ext cx="10264462" cy="4739426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3763995" y="301099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تسجيل الدخول للموقع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081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1773" y="1360111"/>
            <a:ext cx="5761219" cy="2688569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226857" y="0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اختيار سبب اعداد الفيديو وكذلك الشكل المراد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62" y="2836947"/>
            <a:ext cx="6284924" cy="374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9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429590"/>
            <a:ext cx="10058400" cy="3996968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1265494" y="618186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تحديد اسم المتجر أو الموقع المراد صناعة فيديو له ، ثم شرحه أو تقديم نبذة أو مقولات حتى تظهر في الفيديو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519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331076"/>
            <a:ext cx="10253730" cy="3953814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1265494" y="618186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ظهور ورشة عمل الفيديو ، في الأسفل يتم اقتراح عدد مع الجمل التي تخدم محتوى الفيديو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Connecteur en angle 10"/>
          <p:cNvCxnSpPr/>
          <p:nvPr/>
        </p:nvCxnSpPr>
        <p:spPr>
          <a:xfrm rot="5400000" flipH="1" flipV="1">
            <a:off x="1386480" y="2519821"/>
            <a:ext cx="3614965" cy="203485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07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1522" y="2361920"/>
            <a:ext cx="8113690" cy="4180547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8915256" y="-214750"/>
            <a:ext cx="3009363" cy="182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endParaRPr lang="ar-DZ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عند الانتهاء من جميع مقاطع الفيديو ، اضغط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en angle 6"/>
          <p:cNvCxnSpPr/>
          <p:nvPr/>
        </p:nvCxnSpPr>
        <p:spPr>
          <a:xfrm rot="5400000" flipH="1" flipV="1">
            <a:off x="3265753" y="2003624"/>
            <a:ext cx="1710972" cy="82424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286" y="2231492"/>
            <a:ext cx="1767610" cy="2314750"/>
          </a:xfrm>
          <a:prstGeom prst="rect">
            <a:avLst/>
          </a:prstGeom>
        </p:spPr>
      </p:pic>
      <p:sp>
        <p:nvSpPr>
          <p:cNvPr id="13" name="Titre 1"/>
          <p:cNvSpPr txBox="1">
            <a:spLocks/>
          </p:cNvSpPr>
          <p:nvPr/>
        </p:nvSpPr>
        <p:spPr>
          <a:xfrm>
            <a:off x="-672778" y="281188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endParaRPr lang="ar-DZ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هنا يمكن تحميل صور التي تخدم محتوى الفيديو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0823091" y="1560262"/>
            <a:ext cx="0" cy="109278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35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374" y="2163651"/>
            <a:ext cx="10393251" cy="4275786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-827324" y="0"/>
            <a:ext cx="9068586" cy="1579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endParaRPr lang="ar-DZ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r>
              <a:rPr lang="ar-DZ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 النهاية يتم الحصول على الرابط الخاص بالفيديو</a:t>
            </a:r>
            <a:endParaRPr lang="fr-FR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2614411" y="1455313"/>
            <a:ext cx="12879" cy="26659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489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32</TotalTime>
  <Words>77</Words>
  <Application>Microsoft Office PowerPoint</Application>
  <PresentationFormat>Grand écran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Arabic Typesetting</vt:lpstr>
      <vt:lpstr>Century Gothic</vt:lpstr>
      <vt:lpstr>Garamond</vt:lpstr>
      <vt:lpstr>Savon</vt:lpstr>
      <vt:lpstr>صناعة الفيديو باستخدام الموقع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Djana Info</dc:creator>
  <cp:lastModifiedBy>Djana Info</cp:lastModifiedBy>
  <cp:revision>4</cp:revision>
  <dcterms:created xsi:type="dcterms:W3CDTF">2023-12-10T19:36:25Z</dcterms:created>
  <dcterms:modified xsi:type="dcterms:W3CDTF">2023-12-10T20:09:08Z</dcterms:modified>
</cp:coreProperties>
</file>