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9" r:id="rId10"/>
    <p:sldId id="267" r:id="rId11"/>
  </p:sldIdLst>
  <p:sldSz cx="12192000" cy="6858000"/>
  <p:notesSz cx="6858000" cy="9144000"/>
  <p:defaultTextStyle>
    <a:defPPr>
      <a:defRPr lang="a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9956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6794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449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3760" y="6599716"/>
            <a:ext cx="6093777" cy="234878"/>
          </a:xfrm>
          <a:custGeom>
            <a:avLst/>
            <a:gdLst/>
            <a:ahLst/>
            <a:cxnLst/>
            <a:rect l="l" t="t" r="r" b="b"/>
            <a:pathLst>
              <a:path w="3484879" h="134620">
                <a:moveTo>
                  <a:pt x="3484661" y="134094"/>
                </a:moveTo>
                <a:lnTo>
                  <a:pt x="0" y="134094"/>
                </a:lnTo>
                <a:lnTo>
                  <a:pt x="0" y="0"/>
                </a:lnTo>
                <a:lnTo>
                  <a:pt x="3484661" y="0"/>
                </a:lnTo>
                <a:lnTo>
                  <a:pt x="3484661" y="134094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4" b="1" i="0">
                <a:solidFill>
                  <a:srgbClr val="B6534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060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480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572915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986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706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5914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1579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89778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49856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EF4A5-C153-4298-80B5-7B0ECEBFF5B2}" type="datetimeFigureOut">
              <a:rPr lang="ar-DZ" smtClean="0"/>
              <a:t>01-09-1445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94A5-A1C3-43E5-B847-59C9F2193334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81512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6" name="object 6"/>
          <p:cNvGrpSpPr/>
          <p:nvPr/>
        </p:nvGrpSpPr>
        <p:grpSpPr>
          <a:xfrm>
            <a:off x="7730720" y="543076"/>
            <a:ext cx="4449667" cy="5874964"/>
            <a:chOff x="11605457" y="815620"/>
            <a:chExt cx="6682740" cy="8823325"/>
          </a:xfrm>
        </p:grpSpPr>
        <p:sp>
          <p:nvSpPr>
            <p:cNvPr id="7" name="object 7"/>
            <p:cNvSpPr/>
            <p:nvPr/>
          </p:nvSpPr>
          <p:spPr>
            <a:xfrm>
              <a:off x="15857501" y="815620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194729" y="2622729"/>
                  </a:moveTo>
                  <a:lnTo>
                    <a:pt x="0" y="2430496"/>
                  </a:lnTo>
                  <a:lnTo>
                    <a:pt x="2430496" y="0"/>
                  </a:lnTo>
                  <a:lnTo>
                    <a:pt x="2430496" y="386963"/>
                  </a:lnTo>
                  <a:lnTo>
                    <a:pt x="194729" y="2622729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57" y="3266261"/>
              <a:ext cx="6372126" cy="637212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83112" y="2098234"/>
            <a:ext cx="457368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DZ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توليد الأفكار الإبداعية للرسالة الإعلانية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27936" y="4605326"/>
            <a:ext cx="234878" cy="2222479"/>
          </a:xfrm>
          <a:custGeom>
            <a:avLst/>
            <a:gdLst/>
            <a:ahLst/>
            <a:cxnLst/>
            <a:rect l="l" t="t" r="r" b="b"/>
            <a:pathLst>
              <a:path w="134620" h="1273810">
                <a:moveTo>
                  <a:pt x="134094" y="1273522"/>
                </a:moveTo>
                <a:lnTo>
                  <a:pt x="0" y="1273522"/>
                </a:lnTo>
                <a:lnTo>
                  <a:pt x="0" y="0"/>
                </a:lnTo>
                <a:lnTo>
                  <a:pt x="134094" y="0"/>
                </a:lnTo>
                <a:lnTo>
                  <a:pt x="134094" y="1273522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3" name="object 3"/>
          <p:cNvSpPr/>
          <p:nvPr/>
        </p:nvSpPr>
        <p:spPr>
          <a:xfrm>
            <a:off x="13541" y="6231"/>
            <a:ext cx="8794637" cy="227123"/>
          </a:xfrm>
          <a:custGeom>
            <a:avLst/>
            <a:gdLst/>
            <a:ahLst/>
            <a:cxnLst/>
            <a:rect l="l" t="t" r="r" b="b"/>
            <a:pathLst>
              <a:path w="5040630" h="130175">
                <a:moveTo>
                  <a:pt x="0" y="0"/>
                </a:moveTo>
                <a:lnTo>
                  <a:pt x="5040008" y="0"/>
                </a:lnTo>
                <a:lnTo>
                  <a:pt x="5040008" y="129778"/>
                </a:lnTo>
                <a:lnTo>
                  <a:pt x="0" y="129778"/>
                </a:lnTo>
                <a:lnTo>
                  <a:pt x="0" y="0"/>
                </a:lnTo>
                <a:close/>
              </a:path>
            </a:pathLst>
          </a:custGeom>
          <a:solidFill>
            <a:srgbClr val="DA7462"/>
          </a:solidFill>
        </p:spPr>
        <p:txBody>
          <a:bodyPr wrap="square" lIns="0" tIns="0" rIns="0" bIns="0" rtlCol="0"/>
          <a:lstStyle/>
          <a:p>
            <a:endParaRPr sz="314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77810" y="675271"/>
            <a:ext cx="5467565" cy="560715"/>
          </a:xfrm>
          <a:prstGeom prst="rect">
            <a:avLst/>
          </a:prstGeom>
        </p:spPr>
        <p:txBody>
          <a:bodyPr vert="horz" wrap="square" lIns="0" tIns="110792" rIns="0" bIns="0" rtlCol="0" anchor="ctr">
            <a:spAutoFit/>
          </a:bodyPr>
          <a:lstStyle/>
          <a:p>
            <a:pPr marL="21050" marR="8863" indent="-1108" algn="ctr">
              <a:lnSpc>
                <a:spcPts val="3542"/>
              </a:lnSpc>
              <a:spcBef>
                <a:spcPts val="872"/>
              </a:spcBef>
            </a:pP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بعض الملاحظات الهامة </a:t>
            </a:r>
            <a:r>
              <a:rPr lang="ar-DZ" dirty="0" err="1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لإستخدام</a:t>
            </a:r>
            <a:r>
              <a:rPr lang="ar-DZ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طريقة القبعات الست</a:t>
            </a:r>
            <a:endParaRPr sz="3489" b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493" y="1415705"/>
            <a:ext cx="5705475" cy="18869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75" y="3226501"/>
            <a:ext cx="5676900" cy="20667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111" y="5293217"/>
            <a:ext cx="5076825" cy="1436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22" y="675271"/>
            <a:ext cx="2771775" cy="18103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24" y="2824565"/>
            <a:ext cx="3295650" cy="21812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300" y="419855"/>
            <a:ext cx="2219325" cy="2806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218" y="298330"/>
            <a:ext cx="838549" cy="9062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5628" y="3640515"/>
            <a:ext cx="2893356" cy="29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89" y="0"/>
            <a:ext cx="3497557" cy="6849544"/>
            <a:chOff x="0" y="0"/>
            <a:chExt cx="8515985" cy="10287000"/>
          </a:xfrm>
        </p:grpSpPr>
        <p:sp>
          <p:nvSpPr>
            <p:cNvPr id="7" name="object 7"/>
            <p:cNvSpPr/>
            <p:nvPr/>
          </p:nvSpPr>
          <p:spPr>
            <a:xfrm>
              <a:off x="2067500" y="1714999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6448425"/>
                  </a:moveTo>
                  <a:lnTo>
                    <a:pt x="0" y="3225462"/>
                  </a:lnTo>
                  <a:lnTo>
                    <a:pt x="3224212" y="0"/>
                  </a:lnTo>
                  <a:lnTo>
                    <a:pt x="6448424" y="3225462"/>
                  </a:lnTo>
                  <a:lnTo>
                    <a:pt x="3224212" y="6448425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8" name="object 8"/>
            <p:cNvSpPr/>
            <p:nvPr/>
          </p:nvSpPr>
          <p:spPr>
            <a:xfrm>
              <a:off x="5477500" y="5512500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194729" y="2990850"/>
                  </a:moveTo>
                  <a:lnTo>
                    <a:pt x="0" y="2796120"/>
                  </a:lnTo>
                  <a:lnTo>
                    <a:pt x="2798616" y="0"/>
                  </a:lnTo>
                  <a:lnTo>
                    <a:pt x="2990850" y="192233"/>
                  </a:lnTo>
                  <a:lnTo>
                    <a:pt x="194729" y="299085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2015"/>
              <a:ext cx="5320567" cy="505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499" cy="461555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7065479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387" y="-39096"/>
            <a:ext cx="4803449" cy="689709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586" y="2002571"/>
            <a:ext cx="5624043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" y="0"/>
            <a:ext cx="1708581" cy="1777499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827410" y="2669064"/>
                </a:moveTo>
                <a:lnTo>
                  <a:pt x="0" y="1841654"/>
                </a:lnTo>
                <a:lnTo>
                  <a:pt x="0" y="19849"/>
                </a:lnTo>
                <a:lnTo>
                  <a:pt x="19849" y="0"/>
                </a:lnTo>
                <a:lnTo>
                  <a:pt x="1634970" y="0"/>
                </a:lnTo>
                <a:lnTo>
                  <a:pt x="2565721" y="930750"/>
                </a:lnTo>
                <a:lnTo>
                  <a:pt x="827410" y="2669064"/>
                </a:lnTo>
                <a:close/>
              </a:path>
            </a:pathLst>
          </a:custGeom>
          <a:solidFill>
            <a:srgbClr val="484B67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0"/>
            <a:ext cx="5025958" cy="6849544"/>
            <a:chOff x="0" y="0"/>
            <a:chExt cx="7548245" cy="10287000"/>
          </a:xfrm>
        </p:grpSpPr>
        <p:sp>
          <p:nvSpPr>
            <p:cNvPr id="4" name="object 4"/>
            <p:cNvSpPr/>
            <p:nvPr/>
          </p:nvSpPr>
          <p:spPr>
            <a:xfrm>
              <a:off x="989096" y="6364933"/>
              <a:ext cx="6448425" cy="3922395"/>
            </a:xfrm>
            <a:custGeom>
              <a:avLst/>
              <a:gdLst/>
              <a:ahLst/>
              <a:cxnLst/>
              <a:rect l="l" t="t" r="r" b="b"/>
              <a:pathLst>
                <a:path w="6448425" h="3922395">
                  <a:moveTo>
                    <a:pt x="5750841" y="3922066"/>
                  </a:moveTo>
                  <a:lnTo>
                    <a:pt x="698124" y="3922066"/>
                  </a:lnTo>
                  <a:lnTo>
                    <a:pt x="0" y="3224212"/>
                  </a:lnTo>
                  <a:lnTo>
                    <a:pt x="3225461" y="0"/>
                  </a:lnTo>
                  <a:lnTo>
                    <a:pt x="6448424" y="3224212"/>
                  </a:lnTo>
                  <a:lnTo>
                    <a:pt x="5750841" y="3922066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94934"/>
              <a:ext cx="4050029" cy="6448425"/>
            </a:xfrm>
            <a:custGeom>
              <a:avLst/>
              <a:gdLst/>
              <a:ahLst/>
              <a:cxnLst/>
              <a:rect l="l" t="t" r="r" b="b"/>
              <a:pathLst>
                <a:path w="4050029" h="6448425">
                  <a:moveTo>
                    <a:pt x="825815" y="6448424"/>
                  </a:moveTo>
                  <a:lnTo>
                    <a:pt x="0" y="5622929"/>
                  </a:lnTo>
                  <a:lnTo>
                    <a:pt x="0" y="826135"/>
                  </a:lnTo>
                  <a:lnTo>
                    <a:pt x="825815" y="0"/>
                  </a:lnTo>
                  <a:lnTo>
                    <a:pt x="4050028" y="3225462"/>
                  </a:lnTo>
                  <a:lnTo>
                    <a:pt x="825815" y="644842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95" y="0"/>
              <a:ext cx="6372126" cy="6049465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5659504" y="1399294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321" y="1616097"/>
            <a:ext cx="4544901" cy="2028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8219" y="3293101"/>
            <a:ext cx="59531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8935058" y="3607837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7" name="object 7"/>
          <p:cNvSpPr/>
          <p:nvPr/>
        </p:nvSpPr>
        <p:spPr>
          <a:xfrm>
            <a:off x="10561921" y="543076"/>
            <a:ext cx="1618522" cy="1746634"/>
          </a:xfrm>
          <a:custGeom>
            <a:avLst/>
            <a:gdLst/>
            <a:ahLst/>
            <a:cxnLst/>
            <a:rect l="l" t="t" r="r" b="b"/>
            <a:pathLst>
              <a:path w="2430780" h="2623185">
                <a:moveTo>
                  <a:pt x="194729" y="2622729"/>
                </a:moveTo>
                <a:lnTo>
                  <a:pt x="0" y="2430496"/>
                </a:lnTo>
                <a:lnTo>
                  <a:pt x="2430496" y="0"/>
                </a:lnTo>
                <a:lnTo>
                  <a:pt x="2430496" y="386963"/>
                </a:lnTo>
                <a:lnTo>
                  <a:pt x="194729" y="262272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175" y="349652"/>
            <a:ext cx="4977760" cy="17049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462" y="2289710"/>
            <a:ext cx="7212369" cy="3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89" y="0"/>
            <a:ext cx="5670323" cy="6849544"/>
            <a:chOff x="0" y="0"/>
            <a:chExt cx="8515985" cy="10287000"/>
          </a:xfrm>
        </p:grpSpPr>
        <p:sp>
          <p:nvSpPr>
            <p:cNvPr id="7" name="object 7"/>
            <p:cNvSpPr/>
            <p:nvPr/>
          </p:nvSpPr>
          <p:spPr>
            <a:xfrm>
              <a:off x="2067500" y="1714999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6448425"/>
                  </a:moveTo>
                  <a:lnTo>
                    <a:pt x="0" y="3225462"/>
                  </a:lnTo>
                  <a:lnTo>
                    <a:pt x="3224212" y="0"/>
                  </a:lnTo>
                  <a:lnTo>
                    <a:pt x="6448424" y="3225462"/>
                  </a:lnTo>
                  <a:lnTo>
                    <a:pt x="3224212" y="6448425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8" name="object 8"/>
            <p:cNvSpPr/>
            <p:nvPr/>
          </p:nvSpPr>
          <p:spPr>
            <a:xfrm>
              <a:off x="5477500" y="5512500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194729" y="2990850"/>
                  </a:moveTo>
                  <a:lnTo>
                    <a:pt x="0" y="2796120"/>
                  </a:lnTo>
                  <a:lnTo>
                    <a:pt x="2798616" y="0"/>
                  </a:lnTo>
                  <a:lnTo>
                    <a:pt x="2990850" y="192233"/>
                  </a:lnTo>
                  <a:lnTo>
                    <a:pt x="194729" y="299085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2015"/>
              <a:ext cx="5320567" cy="505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499" cy="4615558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7313697" y="1465216"/>
            <a:ext cx="2378314" cy="63422"/>
          </a:xfrm>
          <a:custGeom>
            <a:avLst/>
            <a:gdLst/>
            <a:ahLst/>
            <a:cxnLst/>
            <a:rect l="l" t="t" r="r" b="b"/>
            <a:pathLst>
              <a:path w="3571875" h="95250">
                <a:moveTo>
                  <a:pt x="3571874" y="95249"/>
                </a:moveTo>
                <a:lnTo>
                  <a:pt x="0" y="95249"/>
                </a:lnTo>
                <a:lnTo>
                  <a:pt x="0" y="0"/>
                </a:lnTo>
                <a:lnTo>
                  <a:pt x="3571874" y="0"/>
                </a:lnTo>
                <a:lnTo>
                  <a:pt x="357187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18" y="60278"/>
            <a:ext cx="5686425" cy="371323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" y="2643670"/>
            <a:ext cx="6178201" cy="41157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132" y="42804"/>
            <a:ext cx="3435916" cy="2617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314" y="1325088"/>
            <a:ext cx="2369713" cy="196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3376" y="0"/>
            <a:ext cx="2256121" cy="1128061"/>
          </a:xfrm>
          <a:custGeom>
            <a:avLst/>
            <a:gdLst/>
            <a:ahLst/>
            <a:cxnLst/>
            <a:rect l="l" t="t" r="r" b="b"/>
            <a:pathLst>
              <a:path w="3388359" h="1694180">
                <a:moveTo>
                  <a:pt x="1694124" y="1694124"/>
                </a:moveTo>
                <a:lnTo>
                  <a:pt x="0" y="0"/>
                </a:lnTo>
                <a:lnTo>
                  <a:pt x="3388248" y="0"/>
                </a:lnTo>
                <a:lnTo>
                  <a:pt x="1694124" y="1694124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2102404"/>
            <a:ext cx="1189790" cy="2314892"/>
            <a:chOff x="0" y="3157499"/>
            <a:chExt cx="1786889" cy="3476625"/>
          </a:xfrm>
        </p:grpSpPr>
        <p:sp>
          <p:nvSpPr>
            <p:cNvPr id="4" name="object 4"/>
            <p:cNvSpPr/>
            <p:nvPr/>
          </p:nvSpPr>
          <p:spPr>
            <a:xfrm>
              <a:off x="0" y="3695250"/>
              <a:ext cx="1786889" cy="2939415"/>
            </a:xfrm>
            <a:custGeom>
              <a:avLst/>
              <a:gdLst/>
              <a:ahLst/>
              <a:cxnLst/>
              <a:rect l="l" t="t" r="r" b="b"/>
              <a:pathLst>
                <a:path w="1786889" h="2939415">
                  <a:moveTo>
                    <a:pt x="48312" y="2938873"/>
                  </a:moveTo>
                  <a:lnTo>
                    <a:pt x="0" y="2890560"/>
                  </a:lnTo>
                  <a:lnTo>
                    <a:pt x="0" y="586063"/>
                  </a:lnTo>
                  <a:lnTo>
                    <a:pt x="586063" y="0"/>
                  </a:lnTo>
                  <a:lnTo>
                    <a:pt x="1786624" y="1200560"/>
                  </a:lnTo>
                  <a:lnTo>
                    <a:pt x="48312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157499"/>
              <a:ext cx="681355" cy="1314450"/>
            </a:xfrm>
            <a:custGeom>
              <a:avLst/>
              <a:gdLst/>
              <a:ahLst/>
              <a:cxnLst/>
              <a:rect l="l" t="t" r="r" b="b"/>
              <a:pathLst>
                <a:path w="681355" h="1314450">
                  <a:moveTo>
                    <a:pt x="0" y="1313904"/>
                  </a:moveTo>
                  <a:lnTo>
                    <a:pt x="0" y="48312"/>
                  </a:lnTo>
                  <a:lnTo>
                    <a:pt x="48312" y="0"/>
                  </a:lnTo>
                  <a:lnTo>
                    <a:pt x="681108" y="632795"/>
                  </a:lnTo>
                  <a:lnTo>
                    <a:pt x="0" y="131390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290" y="0"/>
            <a:ext cx="4699340" cy="6849544"/>
            <a:chOff x="0" y="0"/>
            <a:chExt cx="8515985" cy="10287000"/>
          </a:xfrm>
        </p:grpSpPr>
        <p:sp>
          <p:nvSpPr>
            <p:cNvPr id="7" name="object 7"/>
            <p:cNvSpPr/>
            <p:nvPr/>
          </p:nvSpPr>
          <p:spPr>
            <a:xfrm>
              <a:off x="2067500" y="1714999"/>
              <a:ext cx="6448425" cy="6448425"/>
            </a:xfrm>
            <a:custGeom>
              <a:avLst/>
              <a:gdLst/>
              <a:ahLst/>
              <a:cxnLst/>
              <a:rect l="l" t="t" r="r" b="b"/>
              <a:pathLst>
                <a:path w="6448425" h="6448425">
                  <a:moveTo>
                    <a:pt x="3224212" y="6448425"/>
                  </a:moveTo>
                  <a:lnTo>
                    <a:pt x="0" y="3225462"/>
                  </a:lnTo>
                  <a:lnTo>
                    <a:pt x="3224212" y="0"/>
                  </a:lnTo>
                  <a:lnTo>
                    <a:pt x="6448424" y="3225462"/>
                  </a:lnTo>
                  <a:lnTo>
                    <a:pt x="3224212" y="6448425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8" name="object 8"/>
            <p:cNvSpPr/>
            <p:nvPr/>
          </p:nvSpPr>
          <p:spPr>
            <a:xfrm>
              <a:off x="5477500" y="5512500"/>
              <a:ext cx="2990850" cy="2990850"/>
            </a:xfrm>
            <a:custGeom>
              <a:avLst/>
              <a:gdLst/>
              <a:ahLst/>
              <a:cxnLst/>
              <a:rect l="l" t="t" r="r" b="b"/>
              <a:pathLst>
                <a:path w="2990850" h="2990850">
                  <a:moveTo>
                    <a:pt x="194729" y="2990850"/>
                  </a:moveTo>
                  <a:lnTo>
                    <a:pt x="0" y="2796120"/>
                  </a:lnTo>
                  <a:lnTo>
                    <a:pt x="2798616" y="0"/>
                  </a:lnTo>
                  <a:lnTo>
                    <a:pt x="2990850" y="192233"/>
                  </a:lnTo>
                  <a:lnTo>
                    <a:pt x="194729" y="299085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232015"/>
              <a:ext cx="5320567" cy="50549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753499" cy="4615558"/>
            </a:xfrm>
            <a:prstGeom prst="rect">
              <a:avLst/>
            </a:prstGeom>
          </p:spPr>
        </p:pic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497" y="260271"/>
            <a:ext cx="5886450" cy="322343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52176"/>
            <a:ext cx="8929150" cy="302594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957" y="260271"/>
            <a:ext cx="3838575" cy="24288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148" y="540913"/>
            <a:ext cx="3902299" cy="21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9" y="0"/>
            <a:ext cx="1708581" cy="1777499"/>
          </a:xfrm>
          <a:custGeom>
            <a:avLst/>
            <a:gdLst/>
            <a:ahLst/>
            <a:cxnLst/>
            <a:rect l="l" t="t" r="r" b="b"/>
            <a:pathLst>
              <a:path w="2566035" h="2669540">
                <a:moveTo>
                  <a:pt x="827410" y="2669064"/>
                </a:moveTo>
                <a:lnTo>
                  <a:pt x="0" y="1841654"/>
                </a:lnTo>
                <a:lnTo>
                  <a:pt x="0" y="19849"/>
                </a:lnTo>
                <a:lnTo>
                  <a:pt x="19849" y="0"/>
                </a:lnTo>
                <a:lnTo>
                  <a:pt x="1634970" y="0"/>
                </a:lnTo>
                <a:lnTo>
                  <a:pt x="2565721" y="930750"/>
                </a:lnTo>
                <a:lnTo>
                  <a:pt x="827410" y="2669064"/>
                </a:lnTo>
                <a:close/>
              </a:path>
            </a:pathLst>
          </a:custGeom>
          <a:solidFill>
            <a:srgbClr val="484B67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3" name="object 3"/>
          <p:cNvGrpSpPr/>
          <p:nvPr/>
        </p:nvGrpSpPr>
        <p:grpSpPr>
          <a:xfrm>
            <a:off x="3289" y="0"/>
            <a:ext cx="5025958" cy="6849544"/>
            <a:chOff x="0" y="0"/>
            <a:chExt cx="7548245" cy="10287000"/>
          </a:xfrm>
        </p:grpSpPr>
        <p:sp>
          <p:nvSpPr>
            <p:cNvPr id="4" name="object 4"/>
            <p:cNvSpPr/>
            <p:nvPr/>
          </p:nvSpPr>
          <p:spPr>
            <a:xfrm>
              <a:off x="989096" y="6364933"/>
              <a:ext cx="6448425" cy="3922395"/>
            </a:xfrm>
            <a:custGeom>
              <a:avLst/>
              <a:gdLst/>
              <a:ahLst/>
              <a:cxnLst/>
              <a:rect l="l" t="t" r="r" b="b"/>
              <a:pathLst>
                <a:path w="6448425" h="3922395">
                  <a:moveTo>
                    <a:pt x="5750841" y="3922066"/>
                  </a:moveTo>
                  <a:lnTo>
                    <a:pt x="698124" y="3922066"/>
                  </a:lnTo>
                  <a:lnTo>
                    <a:pt x="0" y="3224212"/>
                  </a:lnTo>
                  <a:lnTo>
                    <a:pt x="3225461" y="0"/>
                  </a:lnTo>
                  <a:lnTo>
                    <a:pt x="6448424" y="3224212"/>
                  </a:lnTo>
                  <a:lnTo>
                    <a:pt x="5750841" y="3922066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994934"/>
              <a:ext cx="4050029" cy="6448425"/>
            </a:xfrm>
            <a:custGeom>
              <a:avLst/>
              <a:gdLst/>
              <a:ahLst/>
              <a:cxnLst/>
              <a:rect l="l" t="t" r="r" b="b"/>
              <a:pathLst>
                <a:path w="4050029" h="6448425">
                  <a:moveTo>
                    <a:pt x="825815" y="6448424"/>
                  </a:moveTo>
                  <a:lnTo>
                    <a:pt x="0" y="5622929"/>
                  </a:lnTo>
                  <a:lnTo>
                    <a:pt x="0" y="826135"/>
                  </a:lnTo>
                  <a:lnTo>
                    <a:pt x="825815" y="0"/>
                  </a:lnTo>
                  <a:lnTo>
                    <a:pt x="4050028" y="3225462"/>
                  </a:lnTo>
                  <a:lnTo>
                    <a:pt x="825815" y="6448424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5795" y="0"/>
              <a:ext cx="6372126" cy="6049465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01" y="305886"/>
            <a:ext cx="6351903" cy="29432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5" y="3459164"/>
            <a:ext cx="7061781" cy="30386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117" y="640687"/>
            <a:ext cx="2781300" cy="2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6" name="object 6"/>
          <p:cNvGrpSpPr/>
          <p:nvPr/>
        </p:nvGrpSpPr>
        <p:grpSpPr>
          <a:xfrm>
            <a:off x="8290133" y="1861203"/>
            <a:ext cx="4449667" cy="5874964"/>
            <a:chOff x="11605457" y="815620"/>
            <a:chExt cx="6682740" cy="8823325"/>
          </a:xfrm>
        </p:grpSpPr>
        <p:sp>
          <p:nvSpPr>
            <p:cNvPr id="7" name="object 7"/>
            <p:cNvSpPr/>
            <p:nvPr/>
          </p:nvSpPr>
          <p:spPr>
            <a:xfrm>
              <a:off x="15857501" y="815620"/>
              <a:ext cx="2430780" cy="2623185"/>
            </a:xfrm>
            <a:custGeom>
              <a:avLst/>
              <a:gdLst/>
              <a:ahLst/>
              <a:cxnLst/>
              <a:rect l="l" t="t" r="r" b="b"/>
              <a:pathLst>
                <a:path w="2430780" h="2623185">
                  <a:moveTo>
                    <a:pt x="194729" y="2622729"/>
                  </a:moveTo>
                  <a:lnTo>
                    <a:pt x="0" y="2430496"/>
                  </a:lnTo>
                  <a:lnTo>
                    <a:pt x="2430496" y="0"/>
                  </a:lnTo>
                  <a:lnTo>
                    <a:pt x="2430496" y="386963"/>
                  </a:lnTo>
                  <a:lnTo>
                    <a:pt x="194729" y="2622729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5457" y="3266261"/>
              <a:ext cx="6372126" cy="6372126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6176120" y="2214109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343" y="17674"/>
            <a:ext cx="6820100" cy="381952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123" y="3492949"/>
            <a:ext cx="6658426" cy="293360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218" y="141668"/>
            <a:ext cx="3218020" cy="21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20089" y="0"/>
            <a:ext cx="3760484" cy="3818409"/>
            <a:chOff x="12640787" y="0"/>
            <a:chExt cx="5647690" cy="5734685"/>
          </a:xfrm>
        </p:grpSpPr>
        <p:sp>
          <p:nvSpPr>
            <p:cNvPr id="3" name="object 3"/>
            <p:cNvSpPr/>
            <p:nvPr/>
          </p:nvSpPr>
          <p:spPr>
            <a:xfrm>
              <a:off x="16373134" y="2795251"/>
              <a:ext cx="1915160" cy="2939415"/>
            </a:xfrm>
            <a:custGeom>
              <a:avLst/>
              <a:gdLst/>
              <a:ahLst/>
              <a:cxnLst/>
              <a:rect l="l" t="t" r="r" b="b"/>
              <a:pathLst>
                <a:path w="1915159" h="2939415">
                  <a:moveTo>
                    <a:pt x="1201425" y="2938873"/>
                  </a:moveTo>
                  <a:lnTo>
                    <a:pt x="0" y="1738312"/>
                  </a:lnTo>
                  <a:lnTo>
                    <a:pt x="1739563" y="0"/>
                  </a:lnTo>
                  <a:lnTo>
                    <a:pt x="1914865" y="175176"/>
                  </a:lnTo>
                  <a:lnTo>
                    <a:pt x="1914865" y="2225946"/>
                  </a:lnTo>
                  <a:lnTo>
                    <a:pt x="1201425" y="2938873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4" name="object 4"/>
            <p:cNvSpPr/>
            <p:nvPr/>
          </p:nvSpPr>
          <p:spPr>
            <a:xfrm>
              <a:off x="12640780" y="11"/>
              <a:ext cx="5647690" cy="4629150"/>
            </a:xfrm>
            <a:custGeom>
              <a:avLst/>
              <a:gdLst/>
              <a:ahLst/>
              <a:cxnLst/>
              <a:rect l="l" t="t" r="r" b="b"/>
              <a:pathLst>
                <a:path w="5647690" h="4629150">
                  <a:moveTo>
                    <a:pt x="5567019" y="2890291"/>
                  </a:moveTo>
                  <a:lnTo>
                    <a:pt x="4936274" y="2257488"/>
                  </a:lnTo>
                  <a:lnTo>
                    <a:pt x="3196717" y="3995801"/>
                  </a:lnTo>
                  <a:lnTo>
                    <a:pt x="3827462" y="4628604"/>
                  </a:lnTo>
                  <a:lnTo>
                    <a:pt x="5567019" y="2890291"/>
                  </a:lnTo>
                  <a:close/>
                </a:path>
                <a:path w="5647690" h="4629150">
                  <a:moveTo>
                    <a:pt x="5647220" y="0"/>
                  </a:moveTo>
                  <a:lnTo>
                    <a:pt x="0" y="0"/>
                  </a:lnTo>
                  <a:lnTo>
                    <a:pt x="3075927" y="3075914"/>
                  </a:lnTo>
                  <a:lnTo>
                    <a:pt x="5647220" y="504634"/>
                  </a:lnTo>
                  <a:lnTo>
                    <a:pt x="5647220" y="0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sp>
        <p:nvSpPr>
          <p:cNvPr id="5" name="object 5"/>
          <p:cNvSpPr/>
          <p:nvPr/>
        </p:nvSpPr>
        <p:spPr>
          <a:xfrm>
            <a:off x="10032573" y="4444513"/>
            <a:ext cx="2147882" cy="2405374"/>
          </a:xfrm>
          <a:custGeom>
            <a:avLst/>
            <a:gdLst/>
            <a:ahLst/>
            <a:cxnLst/>
            <a:rect l="l" t="t" r="r" b="b"/>
            <a:pathLst>
              <a:path w="3225800" h="3612515">
                <a:moveTo>
                  <a:pt x="3225499" y="3611999"/>
                </a:moveTo>
                <a:lnTo>
                  <a:pt x="386687" y="3611999"/>
                </a:lnTo>
                <a:lnTo>
                  <a:pt x="0" y="3225462"/>
                </a:lnTo>
                <a:lnTo>
                  <a:pt x="3224211" y="0"/>
                </a:lnTo>
                <a:lnTo>
                  <a:pt x="3225499" y="1286"/>
                </a:lnTo>
                <a:lnTo>
                  <a:pt x="3225499" y="361199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sp>
        <p:nvSpPr>
          <p:cNvPr id="12" name="object 12"/>
          <p:cNvSpPr/>
          <p:nvPr/>
        </p:nvSpPr>
        <p:spPr>
          <a:xfrm>
            <a:off x="4221465" y="1416393"/>
            <a:ext cx="2695422" cy="63422"/>
          </a:xfrm>
          <a:custGeom>
            <a:avLst/>
            <a:gdLst/>
            <a:ahLst/>
            <a:cxnLst/>
            <a:rect l="l" t="t" r="r" b="b"/>
            <a:pathLst>
              <a:path w="4048125" h="95250">
                <a:moveTo>
                  <a:pt x="4048124" y="95249"/>
                </a:moveTo>
                <a:lnTo>
                  <a:pt x="0" y="95249"/>
                </a:lnTo>
                <a:lnTo>
                  <a:pt x="0" y="0"/>
                </a:lnTo>
                <a:lnTo>
                  <a:pt x="4048124" y="0"/>
                </a:lnTo>
                <a:lnTo>
                  <a:pt x="4048124" y="95249"/>
                </a:lnTo>
                <a:close/>
              </a:path>
            </a:pathLst>
          </a:custGeom>
          <a:solidFill>
            <a:srgbClr val="6FB0D9"/>
          </a:solidFill>
        </p:spPr>
        <p:txBody>
          <a:bodyPr wrap="square" lIns="0" tIns="0" rIns="0" bIns="0" rtlCol="0"/>
          <a:lstStyle/>
          <a:p>
            <a:endParaRPr sz="1198"/>
          </a:p>
        </p:txBody>
      </p:sp>
      <p:grpSp>
        <p:nvGrpSpPr>
          <p:cNvPr id="13" name="object 13"/>
          <p:cNvGrpSpPr/>
          <p:nvPr/>
        </p:nvGrpSpPr>
        <p:grpSpPr>
          <a:xfrm>
            <a:off x="3289" y="456807"/>
            <a:ext cx="2572807" cy="6392908"/>
            <a:chOff x="0" y="686057"/>
            <a:chExt cx="3863975" cy="9601200"/>
          </a:xfrm>
        </p:grpSpPr>
        <p:sp>
          <p:nvSpPr>
            <p:cNvPr id="14" name="object 14"/>
            <p:cNvSpPr/>
            <p:nvPr/>
          </p:nvSpPr>
          <p:spPr>
            <a:xfrm>
              <a:off x="0" y="686057"/>
              <a:ext cx="2930525" cy="5860415"/>
            </a:xfrm>
            <a:custGeom>
              <a:avLst/>
              <a:gdLst/>
              <a:ahLst/>
              <a:cxnLst/>
              <a:rect l="l" t="t" r="r" b="b"/>
              <a:pathLst>
                <a:path w="2930525" h="5860415">
                  <a:moveTo>
                    <a:pt x="0" y="5860291"/>
                  </a:moveTo>
                  <a:lnTo>
                    <a:pt x="0" y="0"/>
                  </a:lnTo>
                  <a:lnTo>
                    <a:pt x="2930145" y="2929009"/>
                  </a:lnTo>
                  <a:lnTo>
                    <a:pt x="0" y="5860291"/>
                  </a:lnTo>
                  <a:close/>
                </a:path>
              </a:pathLst>
            </a:custGeom>
            <a:solidFill>
              <a:srgbClr val="484B67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6216954"/>
              <a:ext cx="3863975" cy="4070350"/>
            </a:xfrm>
            <a:custGeom>
              <a:avLst/>
              <a:gdLst/>
              <a:ahLst/>
              <a:cxnLst/>
              <a:rect l="l" t="t" r="r" b="b"/>
              <a:pathLst>
                <a:path w="3863975" h="4070350">
                  <a:moveTo>
                    <a:pt x="3018027" y="4070045"/>
                  </a:moveTo>
                  <a:lnTo>
                    <a:pt x="0" y="4070045"/>
                  </a:lnTo>
                  <a:lnTo>
                    <a:pt x="0" y="639648"/>
                  </a:lnTo>
                  <a:lnTo>
                    <a:pt x="639648" y="0"/>
                  </a:lnTo>
                  <a:lnTo>
                    <a:pt x="3863861" y="3224212"/>
                  </a:lnTo>
                  <a:lnTo>
                    <a:pt x="3018027" y="4070045"/>
                  </a:lnTo>
                  <a:close/>
                </a:path>
              </a:pathLst>
            </a:custGeom>
            <a:solidFill>
              <a:srgbClr val="6FB0D9"/>
            </a:solidFill>
          </p:spPr>
          <p:txBody>
            <a:bodyPr wrap="square" lIns="0" tIns="0" rIns="0" bIns="0" rtlCol="0"/>
            <a:lstStyle/>
            <a:p>
              <a:endParaRPr sz="1198"/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266" y="258740"/>
            <a:ext cx="6197824" cy="16573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767" y="1861203"/>
            <a:ext cx="5981700" cy="44623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25" y="1861204"/>
            <a:ext cx="5762625" cy="4817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05252" y="4824084"/>
            <a:ext cx="816971" cy="356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المشاكل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03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13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Traditional Arabic</vt:lpstr>
      <vt:lpstr>Trebuchet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بعض الملاحظات الهامة لإستخدام طريقة القبعات الست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CBS Computer</dc:creator>
  <cp:lastModifiedBy>Djana Info</cp:lastModifiedBy>
  <cp:revision>29</cp:revision>
  <dcterms:created xsi:type="dcterms:W3CDTF">2023-10-27T18:21:22Z</dcterms:created>
  <dcterms:modified xsi:type="dcterms:W3CDTF">2024-03-10T02:28:25Z</dcterms:modified>
</cp:coreProperties>
</file>