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89" r:id="rId10"/>
    <p:sldId id="291" r:id="rId11"/>
    <p:sldId id="295" r:id="rId12"/>
    <p:sldId id="267" r:id="rId13"/>
    <p:sldId id="296" r:id="rId14"/>
  </p:sldIdLst>
  <p:sldSz cx="12192000" cy="6858000"/>
  <p:notesSz cx="6858000" cy="9144000"/>
  <p:defaultTextStyle>
    <a:defPPr>
      <a:defRPr lang="ar-D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ar-DZ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ar-DZ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EF4A5-C153-4298-80B5-7B0ECEBFF5B2}" type="datetimeFigureOut">
              <a:rPr lang="ar-DZ" smtClean="0"/>
              <a:t>01-09-1445</a:t>
            </a:fld>
            <a:endParaRPr lang="ar-DZ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DZ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594A5-A1C3-43E5-B847-59C9F2193334}" type="slidenum">
              <a:rPr lang="ar-DZ" smtClean="0"/>
              <a:t>‹N°›</a:t>
            </a:fld>
            <a:endParaRPr lang="ar-DZ"/>
          </a:p>
        </p:txBody>
      </p:sp>
    </p:spTree>
    <p:extLst>
      <p:ext uri="{BB962C8B-B14F-4D97-AF65-F5344CB8AC3E}">
        <p14:creationId xmlns:p14="http://schemas.microsoft.com/office/powerpoint/2010/main" val="41995624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ar-DZ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ar-DZ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EF4A5-C153-4298-80B5-7B0ECEBFF5B2}" type="datetimeFigureOut">
              <a:rPr lang="ar-DZ" smtClean="0"/>
              <a:t>01-09-1445</a:t>
            </a:fld>
            <a:endParaRPr lang="ar-DZ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DZ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594A5-A1C3-43E5-B847-59C9F2193334}" type="slidenum">
              <a:rPr lang="ar-DZ" smtClean="0"/>
              <a:t>‹N°›</a:t>
            </a:fld>
            <a:endParaRPr lang="ar-DZ"/>
          </a:p>
        </p:txBody>
      </p:sp>
    </p:spTree>
    <p:extLst>
      <p:ext uri="{BB962C8B-B14F-4D97-AF65-F5344CB8AC3E}">
        <p14:creationId xmlns:p14="http://schemas.microsoft.com/office/powerpoint/2010/main" val="3967947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ar-DZ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ar-DZ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EF4A5-C153-4298-80B5-7B0ECEBFF5B2}" type="datetimeFigureOut">
              <a:rPr lang="ar-DZ" smtClean="0"/>
              <a:t>01-09-1445</a:t>
            </a:fld>
            <a:endParaRPr lang="ar-DZ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DZ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594A5-A1C3-43E5-B847-59C9F2193334}" type="slidenum">
              <a:rPr lang="ar-DZ" smtClean="0"/>
              <a:t>‹N°›</a:t>
            </a:fld>
            <a:endParaRPr lang="ar-DZ"/>
          </a:p>
        </p:txBody>
      </p:sp>
    </p:spTree>
    <p:extLst>
      <p:ext uri="{BB962C8B-B14F-4D97-AF65-F5344CB8AC3E}">
        <p14:creationId xmlns:p14="http://schemas.microsoft.com/office/powerpoint/2010/main" val="38449117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-3760" y="6599716"/>
            <a:ext cx="6093777" cy="234878"/>
          </a:xfrm>
          <a:custGeom>
            <a:avLst/>
            <a:gdLst/>
            <a:ahLst/>
            <a:cxnLst/>
            <a:rect l="l" t="t" r="r" b="b"/>
            <a:pathLst>
              <a:path w="3484879" h="134620">
                <a:moveTo>
                  <a:pt x="3484661" y="134094"/>
                </a:moveTo>
                <a:lnTo>
                  <a:pt x="0" y="134094"/>
                </a:lnTo>
                <a:lnTo>
                  <a:pt x="0" y="0"/>
                </a:lnTo>
                <a:lnTo>
                  <a:pt x="3484661" y="0"/>
                </a:lnTo>
                <a:lnTo>
                  <a:pt x="3484661" y="134094"/>
                </a:lnTo>
                <a:close/>
              </a:path>
            </a:pathLst>
          </a:custGeom>
          <a:solidFill>
            <a:srgbClr val="DA7462"/>
          </a:solidFill>
        </p:spPr>
        <p:txBody>
          <a:bodyPr wrap="square" lIns="0" tIns="0" rIns="0" bIns="0" rtlCol="0"/>
          <a:lstStyle/>
          <a:p>
            <a:endParaRPr sz="314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704" b="1" i="0">
                <a:solidFill>
                  <a:srgbClr val="B6534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3/10/2024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206017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ar-DZ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ar-DZ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EF4A5-C153-4298-80B5-7B0ECEBFF5B2}" type="datetimeFigureOut">
              <a:rPr lang="ar-DZ" smtClean="0"/>
              <a:t>01-09-1445</a:t>
            </a:fld>
            <a:endParaRPr lang="ar-DZ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DZ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594A5-A1C3-43E5-B847-59C9F2193334}" type="slidenum">
              <a:rPr lang="ar-DZ" smtClean="0"/>
              <a:t>‹N°›</a:t>
            </a:fld>
            <a:endParaRPr lang="ar-DZ"/>
          </a:p>
        </p:txBody>
      </p:sp>
    </p:spTree>
    <p:extLst>
      <p:ext uri="{BB962C8B-B14F-4D97-AF65-F5344CB8AC3E}">
        <p14:creationId xmlns:p14="http://schemas.microsoft.com/office/powerpoint/2010/main" val="2924807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ar-DZ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EF4A5-C153-4298-80B5-7B0ECEBFF5B2}" type="datetimeFigureOut">
              <a:rPr lang="ar-DZ" smtClean="0"/>
              <a:t>01-09-1445</a:t>
            </a:fld>
            <a:endParaRPr lang="ar-DZ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DZ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594A5-A1C3-43E5-B847-59C9F2193334}" type="slidenum">
              <a:rPr lang="ar-DZ" smtClean="0"/>
              <a:t>‹N°›</a:t>
            </a:fld>
            <a:endParaRPr lang="ar-DZ"/>
          </a:p>
        </p:txBody>
      </p:sp>
    </p:spTree>
    <p:extLst>
      <p:ext uri="{BB962C8B-B14F-4D97-AF65-F5344CB8AC3E}">
        <p14:creationId xmlns:p14="http://schemas.microsoft.com/office/powerpoint/2010/main" val="2572915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ar-DZ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ar-DZ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ar-DZ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EF4A5-C153-4298-80B5-7B0ECEBFF5B2}" type="datetimeFigureOut">
              <a:rPr lang="ar-DZ" smtClean="0"/>
              <a:t>01-09-1445</a:t>
            </a:fld>
            <a:endParaRPr lang="ar-DZ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DZ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594A5-A1C3-43E5-B847-59C9F2193334}" type="slidenum">
              <a:rPr lang="ar-DZ" smtClean="0"/>
              <a:t>‹N°›</a:t>
            </a:fld>
            <a:endParaRPr lang="ar-DZ"/>
          </a:p>
        </p:txBody>
      </p:sp>
    </p:spTree>
    <p:extLst>
      <p:ext uri="{BB962C8B-B14F-4D97-AF65-F5344CB8AC3E}">
        <p14:creationId xmlns:p14="http://schemas.microsoft.com/office/powerpoint/2010/main" val="1986304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ar-DZ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ar-DZ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ar-DZ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EF4A5-C153-4298-80B5-7B0ECEBFF5B2}" type="datetimeFigureOut">
              <a:rPr lang="ar-DZ" smtClean="0"/>
              <a:t>01-09-1445</a:t>
            </a:fld>
            <a:endParaRPr lang="ar-DZ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DZ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594A5-A1C3-43E5-B847-59C9F2193334}" type="slidenum">
              <a:rPr lang="ar-DZ" smtClean="0"/>
              <a:t>‹N°›</a:t>
            </a:fld>
            <a:endParaRPr lang="ar-DZ"/>
          </a:p>
        </p:txBody>
      </p:sp>
    </p:spTree>
    <p:extLst>
      <p:ext uri="{BB962C8B-B14F-4D97-AF65-F5344CB8AC3E}">
        <p14:creationId xmlns:p14="http://schemas.microsoft.com/office/powerpoint/2010/main" val="3706304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ar-DZ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EF4A5-C153-4298-80B5-7B0ECEBFF5B2}" type="datetimeFigureOut">
              <a:rPr lang="ar-DZ" smtClean="0"/>
              <a:t>01-09-1445</a:t>
            </a:fld>
            <a:endParaRPr lang="ar-DZ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DZ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594A5-A1C3-43E5-B847-59C9F2193334}" type="slidenum">
              <a:rPr lang="ar-DZ" smtClean="0"/>
              <a:t>‹N°›</a:t>
            </a:fld>
            <a:endParaRPr lang="ar-DZ"/>
          </a:p>
        </p:txBody>
      </p:sp>
    </p:spTree>
    <p:extLst>
      <p:ext uri="{BB962C8B-B14F-4D97-AF65-F5344CB8AC3E}">
        <p14:creationId xmlns:p14="http://schemas.microsoft.com/office/powerpoint/2010/main" val="38591458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EF4A5-C153-4298-80B5-7B0ECEBFF5B2}" type="datetimeFigureOut">
              <a:rPr lang="ar-DZ" smtClean="0"/>
              <a:t>01-09-1445</a:t>
            </a:fld>
            <a:endParaRPr lang="ar-DZ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DZ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594A5-A1C3-43E5-B847-59C9F2193334}" type="slidenum">
              <a:rPr lang="ar-DZ" smtClean="0"/>
              <a:t>‹N°›</a:t>
            </a:fld>
            <a:endParaRPr lang="ar-DZ"/>
          </a:p>
        </p:txBody>
      </p:sp>
    </p:spTree>
    <p:extLst>
      <p:ext uri="{BB962C8B-B14F-4D97-AF65-F5344CB8AC3E}">
        <p14:creationId xmlns:p14="http://schemas.microsoft.com/office/powerpoint/2010/main" val="31579268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ar-DZ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ar-DZ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EF4A5-C153-4298-80B5-7B0ECEBFF5B2}" type="datetimeFigureOut">
              <a:rPr lang="ar-DZ" smtClean="0"/>
              <a:t>01-09-1445</a:t>
            </a:fld>
            <a:endParaRPr lang="ar-DZ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DZ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594A5-A1C3-43E5-B847-59C9F2193334}" type="slidenum">
              <a:rPr lang="ar-DZ" smtClean="0"/>
              <a:t>‹N°›</a:t>
            </a:fld>
            <a:endParaRPr lang="ar-DZ"/>
          </a:p>
        </p:txBody>
      </p:sp>
    </p:spTree>
    <p:extLst>
      <p:ext uri="{BB962C8B-B14F-4D97-AF65-F5344CB8AC3E}">
        <p14:creationId xmlns:p14="http://schemas.microsoft.com/office/powerpoint/2010/main" val="18977882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ar-DZ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DZ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EF4A5-C153-4298-80B5-7B0ECEBFF5B2}" type="datetimeFigureOut">
              <a:rPr lang="ar-DZ" smtClean="0"/>
              <a:t>01-09-1445</a:t>
            </a:fld>
            <a:endParaRPr lang="ar-DZ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DZ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594A5-A1C3-43E5-B847-59C9F2193334}" type="slidenum">
              <a:rPr lang="ar-DZ" smtClean="0"/>
              <a:t>‹N°›</a:t>
            </a:fld>
            <a:endParaRPr lang="ar-DZ"/>
          </a:p>
        </p:txBody>
      </p:sp>
    </p:spTree>
    <p:extLst>
      <p:ext uri="{BB962C8B-B14F-4D97-AF65-F5344CB8AC3E}">
        <p14:creationId xmlns:p14="http://schemas.microsoft.com/office/powerpoint/2010/main" val="3498568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ar-DZ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ar-DZ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2EF4A5-C153-4298-80B5-7B0ECEBFF5B2}" type="datetimeFigureOut">
              <a:rPr lang="ar-DZ" smtClean="0"/>
              <a:t>01-09-1445</a:t>
            </a:fld>
            <a:endParaRPr lang="ar-DZ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DZ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8594A5-A1C3-43E5-B847-59C9F2193334}" type="slidenum">
              <a:rPr lang="ar-DZ" smtClean="0"/>
              <a:t>‹N°›</a:t>
            </a:fld>
            <a:endParaRPr lang="ar-DZ"/>
          </a:p>
        </p:txBody>
      </p:sp>
    </p:spTree>
    <p:extLst>
      <p:ext uri="{BB962C8B-B14F-4D97-AF65-F5344CB8AC3E}">
        <p14:creationId xmlns:p14="http://schemas.microsoft.com/office/powerpoint/2010/main" val="3815121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D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420089" y="0"/>
            <a:ext cx="3760484" cy="3818409"/>
            <a:chOff x="12640787" y="0"/>
            <a:chExt cx="5647690" cy="5734685"/>
          </a:xfrm>
        </p:grpSpPr>
        <p:sp>
          <p:nvSpPr>
            <p:cNvPr id="3" name="object 3"/>
            <p:cNvSpPr/>
            <p:nvPr/>
          </p:nvSpPr>
          <p:spPr>
            <a:xfrm>
              <a:off x="16373134" y="2795251"/>
              <a:ext cx="1915160" cy="2939415"/>
            </a:xfrm>
            <a:custGeom>
              <a:avLst/>
              <a:gdLst/>
              <a:ahLst/>
              <a:cxnLst/>
              <a:rect l="l" t="t" r="r" b="b"/>
              <a:pathLst>
                <a:path w="1915159" h="2939415">
                  <a:moveTo>
                    <a:pt x="1201425" y="2938873"/>
                  </a:moveTo>
                  <a:lnTo>
                    <a:pt x="0" y="1738312"/>
                  </a:lnTo>
                  <a:lnTo>
                    <a:pt x="1739563" y="0"/>
                  </a:lnTo>
                  <a:lnTo>
                    <a:pt x="1914865" y="175176"/>
                  </a:lnTo>
                  <a:lnTo>
                    <a:pt x="1914865" y="2225946"/>
                  </a:lnTo>
                  <a:lnTo>
                    <a:pt x="1201425" y="2938873"/>
                  </a:lnTo>
                  <a:close/>
                </a:path>
              </a:pathLst>
            </a:custGeom>
            <a:solidFill>
              <a:srgbClr val="484B67"/>
            </a:solidFill>
          </p:spPr>
          <p:txBody>
            <a:bodyPr wrap="square" lIns="0" tIns="0" rIns="0" bIns="0" rtlCol="0"/>
            <a:lstStyle/>
            <a:p>
              <a:endParaRPr sz="1198"/>
            </a:p>
          </p:txBody>
        </p:sp>
        <p:sp>
          <p:nvSpPr>
            <p:cNvPr id="4" name="object 4"/>
            <p:cNvSpPr/>
            <p:nvPr/>
          </p:nvSpPr>
          <p:spPr>
            <a:xfrm>
              <a:off x="12640780" y="11"/>
              <a:ext cx="5647690" cy="4629150"/>
            </a:xfrm>
            <a:custGeom>
              <a:avLst/>
              <a:gdLst/>
              <a:ahLst/>
              <a:cxnLst/>
              <a:rect l="l" t="t" r="r" b="b"/>
              <a:pathLst>
                <a:path w="5647690" h="4629150">
                  <a:moveTo>
                    <a:pt x="5567019" y="2890291"/>
                  </a:moveTo>
                  <a:lnTo>
                    <a:pt x="4936274" y="2257488"/>
                  </a:lnTo>
                  <a:lnTo>
                    <a:pt x="3196717" y="3995801"/>
                  </a:lnTo>
                  <a:lnTo>
                    <a:pt x="3827462" y="4628604"/>
                  </a:lnTo>
                  <a:lnTo>
                    <a:pt x="5567019" y="2890291"/>
                  </a:lnTo>
                  <a:close/>
                </a:path>
                <a:path w="5647690" h="4629150">
                  <a:moveTo>
                    <a:pt x="5647220" y="0"/>
                  </a:moveTo>
                  <a:lnTo>
                    <a:pt x="0" y="0"/>
                  </a:lnTo>
                  <a:lnTo>
                    <a:pt x="3075927" y="3075914"/>
                  </a:lnTo>
                  <a:lnTo>
                    <a:pt x="5647220" y="504634"/>
                  </a:lnTo>
                  <a:lnTo>
                    <a:pt x="5647220" y="0"/>
                  </a:lnTo>
                  <a:close/>
                </a:path>
              </a:pathLst>
            </a:custGeom>
            <a:solidFill>
              <a:srgbClr val="6FB0D9"/>
            </a:solidFill>
          </p:spPr>
          <p:txBody>
            <a:bodyPr wrap="square" lIns="0" tIns="0" rIns="0" bIns="0" rtlCol="0"/>
            <a:lstStyle/>
            <a:p>
              <a:endParaRPr sz="1198"/>
            </a:p>
          </p:txBody>
        </p:sp>
      </p:grpSp>
      <p:sp>
        <p:nvSpPr>
          <p:cNvPr id="5" name="object 5"/>
          <p:cNvSpPr/>
          <p:nvPr/>
        </p:nvSpPr>
        <p:spPr>
          <a:xfrm>
            <a:off x="10032573" y="4444513"/>
            <a:ext cx="2147882" cy="2405374"/>
          </a:xfrm>
          <a:custGeom>
            <a:avLst/>
            <a:gdLst/>
            <a:ahLst/>
            <a:cxnLst/>
            <a:rect l="l" t="t" r="r" b="b"/>
            <a:pathLst>
              <a:path w="3225800" h="3612515">
                <a:moveTo>
                  <a:pt x="3225499" y="3611999"/>
                </a:moveTo>
                <a:lnTo>
                  <a:pt x="386687" y="3611999"/>
                </a:lnTo>
                <a:lnTo>
                  <a:pt x="0" y="3225462"/>
                </a:lnTo>
                <a:lnTo>
                  <a:pt x="3224211" y="0"/>
                </a:lnTo>
                <a:lnTo>
                  <a:pt x="3225499" y="1286"/>
                </a:lnTo>
                <a:lnTo>
                  <a:pt x="3225499" y="3611999"/>
                </a:lnTo>
                <a:close/>
              </a:path>
            </a:pathLst>
          </a:custGeom>
          <a:solidFill>
            <a:srgbClr val="6FB0D9"/>
          </a:solidFill>
        </p:spPr>
        <p:txBody>
          <a:bodyPr wrap="square" lIns="0" tIns="0" rIns="0" bIns="0" rtlCol="0"/>
          <a:lstStyle/>
          <a:p>
            <a:endParaRPr sz="1198"/>
          </a:p>
        </p:txBody>
      </p:sp>
      <p:grpSp>
        <p:nvGrpSpPr>
          <p:cNvPr id="6" name="object 6"/>
          <p:cNvGrpSpPr/>
          <p:nvPr/>
        </p:nvGrpSpPr>
        <p:grpSpPr>
          <a:xfrm>
            <a:off x="7730720" y="543076"/>
            <a:ext cx="4449667" cy="5874964"/>
            <a:chOff x="11605457" y="815620"/>
            <a:chExt cx="6682740" cy="8823325"/>
          </a:xfrm>
        </p:grpSpPr>
        <p:sp>
          <p:nvSpPr>
            <p:cNvPr id="7" name="object 7"/>
            <p:cNvSpPr/>
            <p:nvPr/>
          </p:nvSpPr>
          <p:spPr>
            <a:xfrm>
              <a:off x="15857501" y="815620"/>
              <a:ext cx="2430780" cy="2623185"/>
            </a:xfrm>
            <a:custGeom>
              <a:avLst/>
              <a:gdLst/>
              <a:ahLst/>
              <a:cxnLst/>
              <a:rect l="l" t="t" r="r" b="b"/>
              <a:pathLst>
                <a:path w="2430780" h="2623185">
                  <a:moveTo>
                    <a:pt x="194729" y="2622729"/>
                  </a:moveTo>
                  <a:lnTo>
                    <a:pt x="0" y="2430496"/>
                  </a:lnTo>
                  <a:lnTo>
                    <a:pt x="2430496" y="0"/>
                  </a:lnTo>
                  <a:lnTo>
                    <a:pt x="2430496" y="386963"/>
                  </a:lnTo>
                  <a:lnTo>
                    <a:pt x="194729" y="2622729"/>
                  </a:lnTo>
                  <a:close/>
                </a:path>
              </a:pathLst>
            </a:custGeom>
            <a:solidFill>
              <a:srgbClr val="6FB0D9"/>
            </a:solidFill>
          </p:spPr>
          <p:txBody>
            <a:bodyPr wrap="square" lIns="0" tIns="0" rIns="0" bIns="0" rtlCol="0"/>
            <a:lstStyle/>
            <a:p>
              <a:endParaRPr sz="1198"/>
            </a:p>
          </p:txBody>
        </p:sp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605457" y="3266261"/>
              <a:ext cx="6372126" cy="6372126"/>
            </a:xfrm>
            <a:prstGeom prst="rect">
              <a:avLst/>
            </a:prstGeom>
          </p:spPr>
        </p:pic>
      </p:grpSp>
      <p:sp>
        <p:nvSpPr>
          <p:cNvPr id="12" name="object 12"/>
          <p:cNvSpPr/>
          <p:nvPr/>
        </p:nvSpPr>
        <p:spPr>
          <a:xfrm>
            <a:off x="4221465" y="1416393"/>
            <a:ext cx="2695422" cy="63422"/>
          </a:xfrm>
          <a:custGeom>
            <a:avLst/>
            <a:gdLst/>
            <a:ahLst/>
            <a:cxnLst/>
            <a:rect l="l" t="t" r="r" b="b"/>
            <a:pathLst>
              <a:path w="4048125" h="95250">
                <a:moveTo>
                  <a:pt x="4048124" y="95249"/>
                </a:moveTo>
                <a:lnTo>
                  <a:pt x="0" y="95249"/>
                </a:lnTo>
                <a:lnTo>
                  <a:pt x="0" y="0"/>
                </a:lnTo>
                <a:lnTo>
                  <a:pt x="4048124" y="0"/>
                </a:lnTo>
                <a:lnTo>
                  <a:pt x="4048124" y="95249"/>
                </a:lnTo>
                <a:close/>
              </a:path>
            </a:pathLst>
          </a:custGeom>
          <a:solidFill>
            <a:srgbClr val="6FB0D9"/>
          </a:solidFill>
        </p:spPr>
        <p:txBody>
          <a:bodyPr wrap="square" lIns="0" tIns="0" rIns="0" bIns="0" rtlCol="0"/>
          <a:lstStyle/>
          <a:p>
            <a:endParaRPr sz="1198"/>
          </a:p>
        </p:txBody>
      </p:sp>
      <p:grpSp>
        <p:nvGrpSpPr>
          <p:cNvPr id="13" name="object 13"/>
          <p:cNvGrpSpPr/>
          <p:nvPr/>
        </p:nvGrpSpPr>
        <p:grpSpPr>
          <a:xfrm>
            <a:off x="3289" y="456807"/>
            <a:ext cx="2572807" cy="6392908"/>
            <a:chOff x="0" y="686057"/>
            <a:chExt cx="3863975" cy="9601200"/>
          </a:xfrm>
        </p:grpSpPr>
        <p:sp>
          <p:nvSpPr>
            <p:cNvPr id="14" name="object 14"/>
            <p:cNvSpPr/>
            <p:nvPr/>
          </p:nvSpPr>
          <p:spPr>
            <a:xfrm>
              <a:off x="0" y="686057"/>
              <a:ext cx="2930525" cy="5860415"/>
            </a:xfrm>
            <a:custGeom>
              <a:avLst/>
              <a:gdLst/>
              <a:ahLst/>
              <a:cxnLst/>
              <a:rect l="l" t="t" r="r" b="b"/>
              <a:pathLst>
                <a:path w="2930525" h="5860415">
                  <a:moveTo>
                    <a:pt x="0" y="5860291"/>
                  </a:moveTo>
                  <a:lnTo>
                    <a:pt x="0" y="0"/>
                  </a:lnTo>
                  <a:lnTo>
                    <a:pt x="2930145" y="2929009"/>
                  </a:lnTo>
                  <a:lnTo>
                    <a:pt x="0" y="5860291"/>
                  </a:lnTo>
                  <a:close/>
                </a:path>
              </a:pathLst>
            </a:custGeom>
            <a:solidFill>
              <a:srgbClr val="484B67"/>
            </a:solidFill>
          </p:spPr>
          <p:txBody>
            <a:bodyPr wrap="square" lIns="0" tIns="0" rIns="0" bIns="0" rtlCol="0"/>
            <a:lstStyle/>
            <a:p>
              <a:endParaRPr sz="1198"/>
            </a:p>
          </p:txBody>
        </p:sp>
        <p:sp>
          <p:nvSpPr>
            <p:cNvPr id="15" name="object 15"/>
            <p:cNvSpPr/>
            <p:nvPr/>
          </p:nvSpPr>
          <p:spPr>
            <a:xfrm>
              <a:off x="0" y="6216954"/>
              <a:ext cx="3863975" cy="4070350"/>
            </a:xfrm>
            <a:custGeom>
              <a:avLst/>
              <a:gdLst/>
              <a:ahLst/>
              <a:cxnLst/>
              <a:rect l="l" t="t" r="r" b="b"/>
              <a:pathLst>
                <a:path w="3863975" h="4070350">
                  <a:moveTo>
                    <a:pt x="3018027" y="4070045"/>
                  </a:moveTo>
                  <a:lnTo>
                    <a:pt x="0" y="4070045"/>
                  </a:lnTo>
                  <a:lnTo>
                    <a:pt x="0" y="639648"/>
                  </a:lnTo>
                  <a:lnTo>
                    <a:pt x="639648" y="0"/>
                  </a:lnTo>
                  <a:lnTo>
                    <a:pt x="3863861" y="3224212"/>
                  </a:lnTo>
                  <a:lnTo>
                    <a:pt x="3018027" y="4070045"/>
                  </a:lnTo>
                  <a:close/>
                </a:path>
              </a:pathLst>
            </a:custGeom>
            <a:solidFill>
              <a:srgbClr val="6FB0D9"/>
            </a:solidFill>
          </p:spPr>
          <p:txBody>
            <a:bodyPr wrap="square" lIns="0" tIns="0" rIns="0" bIns="0" rtlCol="0"/>
            <a:lstStyle/>
            <a:p>
              <a:endParaRPr sz="1198"/>
            </a:p>
          </p:txBody>
        </p:sp>
      </p:grpSp>
      <p:sp>
        <p:nvSpPr>
          <p:cNvPr id="9" name="Rectangle 8"/>
          <p:cNvSpPr/>
          <p:nvPr/>
        </p:nvSpPr>
        <p:spPr>
          <a:xfrm>
            <a:off x="2592600" y="2098234"/>
            <a:ext cx="5554726" cy="6192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rtl="1">
              <a:lnSpc>
                <a:spcPct val="107000"/>
              </a:lnSpc>
              <a:spcAft>
                <a:spcPts val="800"/>
              </a:spcAft>
            </a:pPr>
            <a:r>
              <a:rPr lang="ar-DZ" sz="3200" b="1" dirty="0" smtClean="0"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الاعتبارات الأساسية لاختيار الصور في الإعلانات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7885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93376" y="0"/>
            <a:ext cx="2256121" cy="1128061"/>
          </a:xfrm>
          <a:custGeom>
            <a:avLst/>
            <a:gdLst/>
            <a:ahLst/>
            <a:cxnLst/>
            <a:rect l="l" t="t" r="r" b="b"/>
            <a:pathLst>
              <a:path w="3388359" h="1694180">
                <a:moveTo>
                  <a:pt x="1694124" y="1694124"/>
                </a:moveTo>
                <a:lnTo>
                  <a:pt x="0" y="0"/>
                </a:lnTo>
                <a:lnTo>
                  <a:pt x="3388248" y="0"/>
                </a:lnTo>
                <a:lnTo>
                  <a:pt x="1694124" y="1694124"/>
                </a:lnTo>
                <a:close/>
              </a:path>
            </a:pathLst>
          </a:custGeom>
          <a:solidFill>
            <a:srgbClr val="6FB0D9"/>
          </a:solidFill>
        </p:spPr>
        <p:txBody>
          <a:bodyPr wrap="square" lIns="0" tIns="0" rIns="0" bIns="0" rtlCol="0"/>
          <a:lstStyle/>
          <a:p>
            <a:endParaRPr sz="1198"/>
          </a:p>
        </p:txBody>
      </p:sp>
      <p:grpSp>
        <p:nvGrpSpPr>
          <p:cNvPr id="3" name="object 3"/>
          <p:cNvGrpSpPr/>
          <p:nvPr/>
        </p:nvGrpSpPr>
        <p:grpSpPr>
          <a:xfrm>
            <a:off x="3289" y="2102404"/>
            <a:ext cx="1189790" cy="2314892"/>
            <a:chOff x="0" y="3157499"/>
            <a:chExt cx="1786889" cy="3476625"/>
          </a:xfrm>
        </p:grpSpPr>
        <p:sp>
          <p:nvSpPr>
            <p:cNvPr id="4" name="object 4"/>
            <p:cNvSpPr/>
            <p:nvPr/>
          </p:nvSpPr>
          <p:spPr>
            <a:xfrm>
              <a:off x="0" y="3695250"/>
              <a:ext cx="1786889" cy="2939415"/>
            </a:xfrm>
            <a:custGeom>
              <a:avLst/>
              <a:gdLst/>
              <a:ahLst/>
              <a:cxnLst/>
              <a:rect l="l" t="t" r="r" b="b"/>
              <a:pathLst>
                <a:path w="1786889" h="2939415">
                  <a:moveTo>
                    <a:pt x="48312" y="2938873"/>
                  </a:moveTo>
                  <a:lnTo>
                    <a:pt x="0" y="2890560"/>
                  </a:lnTo>
                  <a:lnTo>
                    <a:pt x="0" y="586063"/>
                  </a:lnTo>
                  <a:lnTo>
                    <a:pt x="586063" y="0"/>
                  </a:lnTo>
                  <a:lnTo>
                    <a:pt x="1786624" y="1200560"/>
                  </a:lnTo>
                  <a:lnTo>
                    <a:pt x="48312" y="2938873"/>
                  </a:lnTo>
                  <a:close/>
                </a:path>
              </a:pathLst>
            </a:custGeom>
            <a:solidFill>
              <a:srgbClr val="484B67"/>
            </a:solidFill>
          </p:spPr>
          <p:txBody>
            <a:bodyPr wrap="square" lIns="0" tIns="0" rIns="0" bIns="0" rtlCol="0"/>
            <a:lstStyle/>
            <a:p>
              <a:endParaRPr sz="1198"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3157499"/>
              <a:ext cx="681355" cy="1314450"/>
            </a:xfrm>
            <a:custGeom>
              <a:avLst/>
              <a:gdLst/>
              <a:ahLst/>
              <a:cxnLst/>
              <a:rect l="l" t="t" r="r" b="b"/>
              <a:pathLst>
                <a:path w="681355" h="1314450">
                  <a:moveTo>
                    <a:pt x="0" y="1313904"/>
                  </a:moveTo>
                  <a:lnTo>
                    <a:pt x="0" y="48312"/>
                  </a:lnTo>
                  <a:lnTo>
                    <a:pt x="48312" y="0"/>
                  </a:lnTo>
                  <a:lnTo>
                    <a:pt x="681108" y="632795"/>
                  </a:lnTo>
                  <a:lnTo>
                    <a:pt x="0" y="1313904"/>
                  </a:lnTo>
                  <a:close/>
                </a:path>
              </a:pathLst>
            </a:custGeom>
            <a:solidFill>
              <a:srgbClr val="6FB0D9"/>
            </a:solidFill>
          </p:spPr>
          <p:txBody>
            <a:bodyPr wrap="square" lIns="0" tIns="0" rIns="0" bIns="0" rtlCol="0"/>
            <a:lstStyle/>
            <a:p>
              <a:endParaRPr sz="1198"/>
            </a:p>
          </p:txBody>
        </p:sp>
      </p:grpSp>
      <p:sp>
        <p:nvSpPr>
          <p:cNvPr id="15" name="object 15"/>
          <p:cNvSpPr/>
          <p:nvPr/>
        </p:nvSpPr>
        <p:spPr>
          <a:xfrm>
            <a:off x="7313697" y="1465216"/>
            <a:ext cx="2378314" cy="63422"/>
          </a:xfrm>
          <a:custGeom>
            <a:avLst/>
            <a:gdLst/>
            <a:ahLst/>
            <a:cxnLst/>
            <a:rect l="l" t="t" r="r" b="b"/>
            <a:pathLst>
              <a:path w="3571875" h="95250">
                <a:moveTo>
                  <a:pt x="3571874" y="95249"/>
                </a:moveTo>
                <a:lnTo>
                  <a:pt x="0" y="95249"/>
                </a:lnTo>
                <a:lnTo>
                  <a:pt x="0" y="0"/>
                </a:lnTo>
                <a:lnTo>
                  <a:pt x="3571874" y="0"/>
                </a:lnTo>
                <a:lnTo>
                  <a:pt x="3571874" y="95249"/>
                </a:lnTo>
                <a:close/>
              </a:path>
            </a:pathLst>
          </a:custGeom>
          <a:solidFill>
            <a:srgbClr val="6FB0D9"/>
          </a:solidFill>
        </p:spPr>
        <p:txBody>
          <a:bodyPr wrap="square" lIns="0" tIns="0" rIns="0" bIns="0" rtlCol="0"/>
          <a:lstStyle/>
          <a:p>
            <a:endParaRPr sz="1198"/>
          </a:p>
        </p:txBody>
      </p:sp>
      <p:sp>
        <p:nvSpPr>
          <p:cNvPr id="17" name="Rectangle 16"/>
          <p:cNvSpPr/>
          <p:nvPr/>
        </p:nvSpPr>
        <p:spPr>
          <a:xfrm>
            <a:off x="6355650" y="508789"/>
            <a:ext cx="4190570" cy="6192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rtl="1">
              <a:lnSpc>
                <a:spcPct val="107000"/>
              </a:lnSpc>
              <a:spcAft>
                <a:spcPts val="800"/>
              </a:spcAft>
            </a:pPr>
            <a:r>
              <a:rPr lang="ar-DZ" sz="3200" b="1" dirty="0"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فعالية استخدام الألوان </a:t>
            </a:r>
            <a:r>
              <a:rPr lang="ar-DZ" sz="3200" b="1" dirty="0" smtClean="0"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في الإعلانات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3989" y="1128061"/>
            <a:ext cx="4269547" cy="220980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00" y="1254147"/>
            <a:ext cx="3590951" cy="2752725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32186" y="3480883"/>
            <a:ext cx="3181350" cy="47625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81675" y="4154431"/>
            <a:ext cx="6115050" cy="110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068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93376" y="0"/>
            <a:ext cx="2256121" cy="1128061"/>
          </a:xfrm>
          <a:custGeom>
            <a:avLst/>
            <a:gdLst/>
            <a:ahLst/>
            <a:cxnLst/>
            <a:rect l="l" t="t" r="r" b="b"/>
            <a:pathLst>
              <a:path w="3388359" h="1694180">
                <a:moveTo>
                  <a:pt x="1694124" y="1694124"/>
                </a:moveTo>
                <a:lnTo>
                  <a:pt x="0" y="0"/>
                </a:lnTo>
                <a:lnTo>
                  <a:pt x="3388248" y="0"/>
                </a:lnTo>
                <a:lnTo>
                  <a:pt x="1694124" y="1694124"/>
                </a:lnTo>
                <a:close/>
              </a:path>
            </a:pathLst>
          </a:custGeom>
          <a:solidFill>
            <a:srgbClr val="6FB0D9"/>
          </a:solidFill>
        </p:spPr>
        <p:txBody>
          <a:bodyPr wrap="square" lIns="0" tIns="0" rIns="0" bIns="0" rtlCol="0"/>
          <a:lstStyle/>
          <a:p>
            <a:endParaRPr sz="1198"/>
          </a:p>
        </p:txBody>
      </p:sp>
      <p:grpSp>
        <p:nvGrpSpPr>
          <p:cNvPr id="3" name="object 3"/>
          <p:cNvGrpSpPr/>
          <p:nvPr/>
        </p:nvGrpSpPr>
        <p:grpSpPr>
          <a:xfrm>
            <a:off x="3289" y="2102404"/>
            <a:ext cx="1189790" cy="2314892"/>
            <a:chOff x="0" y="3157499"/>
            <a:chExt cx="1786889" cy="3476625"/>
          </a:xfrm>
        </p:grpSpPr>
        <p:sp>
          <p:nvSpPr>
            <p:cNvPr id="4" name="object 4"/>
            <p:cNvSpPr/>
            <p:nvPr/>
          </p:nvSpPr>
          <p:spPr>
            <a:xfrm>
              <a:off x="0" y="3695250"/>
              <a:ext cx="1786889" cy="2939415"/>
            </a:xfrm>
            <a:custGeom>
              <a:avLst/>
              <a:gdLst/>
              <a:ahLst/>
              <a:cxnLst/>
              <a:rect l="l" t="t" r="r" b="b"/>
              <a:pathLst>
                <a:path w="1786889" h="2939415">
                  <a:moveTo>
                    <a:pt x="48312" y="2938873"/>
                  </a:moveTo>
                  <a:lnTo>
                    <a:pt x="0" y="2890560"/>
                  </a:lnTo>
                  <a:lnTo>
                    <a:pt x="0" y="586063"/>
                  </a:lnTo>
                  <a:lnTo>
                    <a:pt x="586063" y="0"/>
                  </a:lnTo>
                  <a:lnTo>
                    <a:pt x="1786624" y="1200560"/>
                  </a:lnTo>
                  <a:lnTo>
                    <a:pt x="48312" y="2938873"/>
                  </a:lnTo>
                  <a:close/>
                </a:path>
              </a:pathLst>
            </a:custGeom>
            <a:solidFill>
              <a:srgbClr val="484B67"/>
            </a:solidFill>
          </p:spPr>
          <p:txBody>
            <a:bodyPr wrap="square" lIns="0" tIns="0" rIns="0" bIns="0" rtlCol="0"/>
            <a:lstStyle/>
            <a:p>
              <a:endParaRPr sz="1198"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3157499"/>
              <a:ext cx="681355" cy="1314450"/>
            </a:xfrm>
            <a:custGeom>
              <a:avLst/>
              <a:gdLst/>
              <a:ahLst/>
              <a:cxnLst/>
              <a:rect l="l" t="t" r="r" b="b"/>
              <a:pathLst>
                <a:path w="681355" h="1314450">
                  <a:moveTo>
                    <a:pt x="0" y="1313904"/>
                  </a:moveTo>
                  <a:lnTo>
                    <a:pt x="0" y="48312"/>
                  </a:lnTo>
                  <a:lnTo>
                    <a:pt x="48312" y="0"/>
                  </a:lnTo>
                  <a:lnTo>
                    <a:pt x="681108" y="632795"/>
                  </a:lnTo>
                  <a:lnTo>
                    <a:pt x="0" y="1313904"/>
                  </a:lnTo>
                  <a:close/>
                </a:path>
              </a:pathLst>
            </a:custGeom>
            <a:solidFill>
              <a:srgbClr val="6FB0D9"/>
            </a:solidFill>
          </p:spPr>
          <p:txBody>
            <a:bodyPr wrap="square" lIns="0" tIns="0" rIns="0" bIns="0" rtlCol="0"/>
            <a:lstStyle/>
            <a:p>
              <a:endParaRPr sz="1198"/>
            </a:p>
          </p:txBody>
        </p:sp>
      </p:grpSp>
      <p:sp>
        <p:nvSpPr>
          <p:cNvPr id="15" name="object 15"/>
          <p:cNvSpPr/>
          <p:nvPr/>
        </p:nvSpPr>
        <p:spPr>
          <a:xfrm>
            <a:off x="7313697" y="1465216"/>
            <a:ext cx="2378314" cy="63422"/>
          </a:xfrm>
          <a:custGeom>
            <a:avLst/>
            <a:gdLst/>
            <a:ahLst/>
            <a:cxnLst/>
            <a:rect l="l" t="t" r="r" b="b"/>
            <a:pathLst>
              <a:path w="3571875" h="95250">
                <a:moveTo>
                  <a:pt x="3571874" y="95249"/>
                </a:moveTo>
                <a:lnTo>
                  <a:pt x="0" y="95249"/>
                </a:lnTo>
                <a:lnTo>
                  <a:pt x="0" y="0"/>
                </a:lnTo>
                <a:lnTo>
                  <a:pt x="3571874" y="0"/>
                </a:lnTo>
                <a:lnTo>
                  <a:pt x="3571874" y="95249"/>
                </a:lnTo>
                <a:close/>
              </a:path>
            </a:pathLst>
          </a:custGeom>
          <a:solidFill>
            <a:srgbClr val="6FB0D9"/>
          </a:solidFill>
        </p:spPr>
        <p:txBody>
          <a:bodyPr wrap="square" lIns="0" tIns="0" rIns="0" bIns="0" rtlCol="0"/>
          <a:lstStyle/>
          <a:p>
            <a:endParaRPr sz="1198"/>
          </a:p>
        </p:txBody>
      </p:sp>
      <p:sp>
        <p:nvSpPr>
          <p:cNvPr id="17" name="Rectangle 16"/>
          <p:cNvSpPr/>
          <p:nvPr/>
        </p:nvSpPr>
        <p:spPr>
          <a:xfrm>
            <a:off x="6355650" y="508789"/>
            <a:ext cx="4190570" cy="6192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rtl="1">
              <a:lnSpc>
                <a:spcPct val="107000"/>
              </a:lnSpc>
              <a:spcAft>
                <a:spcPts val="800"/>
              </a:spcAft>
            </a:pPr>
            <a:r>
              <a:rPr lang="ar-DZ" sz="3200" b="1" dirty="0"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فعالية استخدام الألوان </a:t>
            </a:r>
            <a:r>
              <a:rPr lang="ar-DZ" sz="3200" b="1" dirty="0" smtClean="0"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في الإعلانات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6412" y="1842639"/>
            <a:ext cx="4150016" cy="288607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242479" y="1528638"/>
            <a:ext cx="2717442" cy="5737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379" y="1528637"/>
            <a:ext cx="6477000" cy="408655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193079" y="1339403"/>
            <a:ext cx="4821355" cy="3992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9772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927936" y="4605326"/>
            <a:ext cx="234878" cy="2222479"/>
          </a:xfrm>
          <a:custGeom>
            <a:avLst/>
            <a:gdLst/>
            <a:ahLst/>
            <a:cxnLst/>
            <a:rect l="l" t="t" r="r" b="b"/>
            <a:pathLst>
              <a:path w="134620" h="1273810">
                <a:moveTo>
                  <a:pt x="134094" y="1273522"/>
                </a:moveTo>
                <a:lnTo>
                  <a:pt x="0" y="1273522"/>
                </a:lnTo>
                <a:lnTo>
                  <a:pt x="0" y="0"/>
                </a:lnTo>
                <a:lnTo>
                  <a:pt x="134094" y="0"/>
                </a:lnTo>
                <a:lnTo>
                  <a:pt x="134094" y="1273522"/>
                </a:lnTo>
                <a:close/>
              </a:path>
            </a:pathLst>
          </a:custGeom>
          <a:solidFill>
            <a:srgbClr val="DA7462"/>
          </a:solidFill>
        </p:spPr>
        <p:txBody>
          <a:bodyPr wrap="square" lIns="0" tIns="0" rIns="0" bIns="0" rtlCol="0"/>
          <a:lstStyle/>
          <a:p>
            <a:endParaRPr sz="3140"/>
          </a:p>
        </p:txBody>
      </p:sp>
      <p:sp>
        <p:nvSpPr>
          <p:cNvPr id="3" name="object 3"/>
          <p:cNvSpPr/>
          <p:nvPr/>
        </p:nvSpPr>
        <p:spPr>
          <a:xfrm>
            <a:off x="13541" y="6231"/>
            <a:ext cx="8794637" cy="227123"/>
          </a:xfrm>
          <a:custGeom>
            <a:avLst/>
            <a:gdLst/>
            <a:ahLst/>
            <a:cxnLst/>
            <a:rect l="l" t="t" r="r" b="b"/>
            <a:pathLst>
              <a:path w="5040630" h="130175">
                <a:moveTo>
                  <a:pt x="0" y="0"/>
                </a:moveTo>
                <a:lnTo>
                  <a:pt x="5040008" y="0"/>
                </a:lnTo>
                <a:lnTo>
                  <a:pt x="5040008" y="129778"/>
                </a:lnTo>
                <a:lnTo>
                  <a:pt x="0" y="129778"/>
                </a:lnTo>
                <a:lnTo>
                  <a:pt x="0" y="0"/>
                </a:lnTo>
                <a:close/>
              </a:path>
            </a:pathLst>
          </a:custGeom>
          <a:solidFill>
            <a:srgbClr val="DA7462"/>
          </a:solidFill>
        </p:spPr>
        <p:txBody>
          <a:bodyPr wrap="square" lIns="0" tIns="0" rIns="0" bIns="0" rtlCol="0"/>
          <a:lstStyle/>
          <a:p>
            <a:endParaRPr sz="3140"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065950" y="215434"/>
            <a:ext cx="5979426" cy="1480390"/>
          </a:xfrm>
          <a:prstGeom prst="rect">
            <a:avLst/>
          </a:prstGeom>
        </p:spPr>
        <p:txBody>
          <a:bodyPr vert="horz" wrap="square" lIns="0" tIns="110792" rIns="0" bIns="0" rtlCol="0" anchor="ctr">
            <a:spAutoFit/>
          </a:bodyPr>
          <a:lstStyle/>
          <a:p>
            <a:pPr marL="21050" marR="8863" indent="-1108" algn="ctr">
              <a:lnSpc>
                <a:spcPts val="3542"/>
              </a:lnSpc>
              <a:spcBef>
                <a:spcPts val="872"/>
              </a:spcBef>
            </a:pPr>
            <a:r>
              <a:rPr lang="ar-DZ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أسس  تجاور الألوان</a:t>
            </a:r>
            <a:br>
              <a:rPr lang="ar-DZ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</a:br>
            <a:r>
              <a:rPr lang="ar-DZ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أمثلة معروفة</a:t>
            </a:r>
            <a:br>
              <a:rPr lang="ar-DZ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</a:br>
            <a:endParaRPr sz="3489" b="0" dirty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0741" y="955629"/>
            <a:ext cx="2724150" cy="2495550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7272" y="1553764"/>
            <a:ext cx="3055286" cy="1897415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06096" y="4033826"/>
            <a:ext cx="2552163" cy="1542726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2432" y="3352788"/>
            <a:ext cx="1924050" cy="1362075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50635" y="4605326"/>
            <a:ext cx="1514475" cy="1514475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5731" y="1105274"/>
            <a:ext cx="3104747" cy="1753836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97826" y="4176701"/>
            <a:ext cx="2066925" cy="194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783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3371" y="5190185"/>
            <a:ext cx="4438650" cy="952701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9483" y="1695824"/>
            <a:ext cx="3958325" cy="1794351"/>
          </a:xfrm>
          <a:prstGeom prst="rect">
            <a:avLst/>
          </a:prstGeom>
        </p:spPr>
      </p:pic>
      <p:sp>
        <p:nvSpPr>
          <p:cNvPr id="6" name="object 5"/>
          <p:cNvSpPr txBox="1">
            <a:spLocks noGrp="1"/>
          </p:cNvSpPr>
          <p:nvPr>
            <p:ph type="title"/>
          </p:nvPr>
        </p:nvSpPr>
        <p:spPr>
          <a:xfrm>
            <a:off x="6065950" y="215434"/>
            <a:ext cx="5979426" cy="1480390"/>
          </a:xfrm>
          <a:prstGeom prst="rect">
            <a:avLst/>
          </a:prstGeom>
        </p:spPr>
        <p:txBody>
          <a:bodyPr vert="horz" wrap="square" lIns="0" tIns="110792" rIns="0" bIns="0" rtlCol="0" anchor="ctr">
            <a:spAutoFit/>
          </a:bodyPr>
          <a:lstStyle/>
          <a:p>
            <a:pPr marL="21050" marR="8863" indent="-1108" algn="ctr">
              <a:lnSpc>
                <a:spcPts val="3542"/>
              </a:lnSpc>
              <a:spcBef>
                <a:spcPts val="872"/>
              </a:spcBef>
            </a:pPr>
            <a:r>
              <a:rPr lang="ar-DZ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استخدام عدد كبير من الألوان</a:t>
            </a:r>
            <a:r>
              <a:rPr lang="ar-DZ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/>
            </a:r>
            <a:br>
              <a:rPr lang="ar-DZ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</a:br>
            <a:r>
              <a:rPr lang="ar-DZ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أمثلة معروفة</a:t>
            </a:r>
            <a:br>
              <a:rPr lang="ar-DZ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</a:br>
            <a:endParaRPr sz="3489" b="0" dirty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412" y="5486400"/>
            <a:ext cx="2019300" cy="883092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3706" y="2893788"/>
            <a:ext cx="3743325" cy="2409825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55336" y="3512912"/>
            <a:ext cx="4250028" cy="1171575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29976" y="787889"/>
            <a:ext cx="2606430" cy="2502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5495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93376" y="0"/>
            <a:ext cx="2256121" cy="1128061"/>
          </a:xfrm>
          <a:custGeom>
            <a:avLst/>
            <a:gdLst/>
            <a:ahLst/>
            <a:cxnLst/>
            <a:rect l="l" t="t" r="r" b="b"/>
            <a:pathLst>
              <a:path w="3388359" h="1694180">
                <a:moveTo>
                  <a:pt x="1694124" y="1694124"/>
                </a:moveTo>
                <a:lnTo>
                  <a:pt x="0" y="0"/>
                </a:lnTo>
                <a:lnTo>
                  <a:pt x="3388248" y="0"/>
                </a:lnTo>
                <a:lnTo>
                  <a:pt x="1694124" y="1694124"/>
                </a:lnTo>
                <a:close/>
              </a:path>
            </a:pathLst>
          </a:custGeom>
          <a:solidFill>
            <a:srgbClr val="6FB0D9"/>
          </a:solidFill>
        </p:spPr>
        <p:txBody>
          <a:bodyPr wrap="square" lIns="0" tIns="0" rIns="0" bIns="0" rtlCol="0"/>
          <a:lstStyle/>
          <a:p>
            <a:endParaRPr sz="1198"/>
          </a:p>
        </p:txBody>
      </p:sp>
      <p:grpSp>
        <p:nvGrpSpPr>
          <p:cNvPr id="3" name="object 3"/>
          <p:cNvGrpSpPr/>
          <p:nvPr/>
        </p:nvGrpSpPr>
        <p:grpSpPr>
          <a:xfrm>
            <a:off x="3289" y="2102404"/>
            <a:ext cx="1189790" cy="2314892"/>
            <a:chOff x="0" y="3157499"/>
            <a:chExt cx="1786889" cy="3476625"/>
          </a:xfrm>
        </p:grpSpPr>
        <p:sp>
          <p:nvSpPr>
            <p:cNvPr id="4" name="object 4"/>
            <p:cNvSpPr/>
            <p:nvPr/>
          </p:nvSpPr>
          <p:spPr>
            <a:xfrm>
              <a:off x="0" y="3695250"/>
              <a:ext cx="1786889" cy="2939415"/>
            </a:xfrm>
            <a:custGeom>
              <a:avLst/>
              <a:gdLst/>
              <a:ahLst/>
              <a:cxnLst/>
              <a:rect l="l" t="t" r="r" b="b"/>
              <a:pathLst>
                <a:path w="1786889" h="2939415">
                  <a:moveTo>
                    <a:pt x="48312" y="2938873"/>
                  </a:moveTo>
                  <a:lnTo>
                    <a:pt x="0" y="2890560"/>
                  </a:lnTo>
                  <a:lnTo>
                    <a:pt x="0" y="586063"/>
                  </a:lnTo>
                  <a:lnTo>
                    <a:pt x="586063" y="0"/>
                  </a:lnTo>
                  <a:lnTo>
                    <a:pt x="1786624" y="1200560"/>
                  </a:lnTo>
                  <a:lnTo>
                    <a:pt x="48312" y="2938873"/>
                  </a:lnTo>
                  <a:close/>
                </a:path>
              </a:pathLst>
            </a:custGeom>
            <a:solidFill>
              <a:srgbClr val="484B67"/>
            </a:solidFill>
          </p:spPr>
          <p:txBody>
            <a:bodyPr wrap="square" lIns="0" tIns="0" rIns="0" bIns="0" rtlCol="0"/>
            <a:lstStyle/>
            <a:p>
              <a:endParaRPr sz="1198"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3157499"/>
              <a:ext cx="681355" cy="1314450"/>
            </a:xfrm>
            <a:custGeom>
              <a:avLst/>
              <a:gdLst/>
              <a:ahLst/>
              <a:cxnLst/>
              <a:rect l="l" t="t" r="r" b="b"/>
              <a:pathLst>
                <a:path w="681355" h="1314450">
                  <a:moveTo>
                    <a:pt x="0" y="1313904"/>
                  </a:moveTo>
                  <a:lnTo>
                    <a:pt x="0" y="48312"/>
                  </a:lnTo>
                  <a:lnTo>
                    <a:pt x="48312" y="0"/>
                  </a:lnTo>
                  <a:lnTo>
                    <a:pt x="681108" y="632795"/>
                  </a:lnTo>
                  <a:lnTo>
                    <a:pt x="0" y="1313904"/>
                  </a:lnTo>
                  <a:close/>
                </a:path>
              </a:pathLst>
            </a:custGeom>
            <a:solidFill>
              <a:srgbClr val="6FB0D9"/>
            </a:solidFill>
          </p:spPr>
          <p:txBody>
            <a:bodyPr wrap="square" lIns="0" tIns="0" rIns="0" bIns="0" rtlCol="0"/>
            <a:lstStyle/>
            <a:p>
              <a:endParaRPr sz="1198"/>
            </a:p>
          </p:txBody>
        </p:sp>
      </p:grpSp>
      <p:sp>
        <p:nvSpPr>
          <p:cNvPr id="15" name="object 15"/>
          <p:cNvSpPr/>
          <p:nvPr/>
        </p:nvSpPr>
        <p:spPr>
          <a:xfrm>
            <a:off x="7065479" y="1465216"/>
            <a:ext cx="2378314" cy="63422"/>
          </a:xfrm>
          <a:custGeom>
            <a:avLst/>
            <a:gdLst/>
            <a:ahLst/>
            <a:cxnLst/>
            <a:rect l="l" t="t" r="r" b="b"/>
            <a:pathLst>
              <a:path w="3571875" h="95250">
                <a:moveTo>
                  <a:pt x="3571874" y="95249"/>
                </a:moveTo>
                <a:lnTo>
                  <a:pt x="0" y="95249"/>
                </a:lnTo>
                <a:lnTo>
                  <a:pt x="0" y="0"/>
                </a:lnTo>
                <a:lnTo>
                  <a:pt x="3571874" y="0"/>
                </a:lnTo>
                <a:lnTo>
                  <a:pt x="3571874" y="95249"/>
                </a:lnTo>
                <a:close/>
              </a:path>
            </a:pathLst>
          </a:custGeom>
          <a:solidFill>
            <a:srgbClr val="6FB0D9"/>
          </a:solidFill>
        </p:spPr>
        <p:txBody>
          <a:bodyPr wrap="square" lIns="0" tIns="0" rIns="0" bIns="0" rtlCol="0"/>
          <a:lstStyle/>
          <a:p>
            <a:endParaRPr sz="1198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5499" y="416657"/>
            <a:ext cx="5310740" cy="3152775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248" y="3569432"/>
            <a:ext cx="8050905" cy="2647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905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289" y="0"/>
            <a:ext cx="1708581" cy="1777499"/>
          </a:xfrm>
          <a:custGeom>
            <a:avLst/>
            <a:gdLst/>
            <a:ahLst/>
            <a:cxnLst/>
            <a:rect l="l" t="t" r="r" b="b"/>
            <a:pathLst>
              <a:path w="2566035" h="2669540">
                <a:moveTo>
                  <a:pt x="827410" y="2669064"/>
                </a:moveTo>
                <a:lnTo>
                  <a:pt x="0" y="1841654"/>
                </a:lnTo>
                <a:lnTo>
                  <a:pt x="0" y="19849"/>
                </a:lnTo>
                <a:lnTo>
                  <a:pt x="19849" y="0"/>
                </a:lnTo>
                <a:lnTo>
                  <a:pt x="1634970" y="0"/>
                </a:lnTo>
                <a:lnTo>
                  <a:pt x="2565721" y="930750"/>
                </a:lnTo>
                <a:lnTo>
                  <a:pt x="827410" y="2669064"/>
                </a:lnTo>
                <a:close/>
              </a:path>
            </a:pathLst>
          </a:custGeom>
          <a:solidFill>
            <a:srgbClr val="484B67"/>
          </a:solidFill>
        </p:spPr>
        <p:txBody>
          <a:bodyPr wrap="square" lIns="0" tIns="0" rIns="0" bIns="0" rtlCol="0"/>
          <a:lstStyle/>
          <a:p>
            <a:endParaRPr sz="1198"/>
          </a:p>
        </p:txBody>
      </p:sp>
      <p:sp>
        <p:nvSpPr>
          <p:cNvPr id="12" name="object 12"/>
          <p:cNvSpPr/>
          <p:nvPr/>
        </p:nvSpPr>
        <p:spPr>
          <a:xfrm>
            <a:off x="5659504" y="1399294"/>
            <a:ext cx="2378314" cy="63422"/>
          </a:xfrm>
          <a:custGeom>
            <a:avLst/>
            <a:gdLst/>
            <a:ahLst/>
            <a:cxnLst/>
            <a:rect l="l" t="t" r="r" b="b"/>
            <a:pathLst>
              <a:path w="3571875" h="95250">
                <a:moveTo>
                  <a:pt x="3571874" y="95249"/>
                </a:moveTo>
                <a:lnTo>
                  <a:pt x="0" y="95249"/>
                </a:lnTo>
                <a:lnTo>
                  <a:pt x="0" y="0"/>
                </a:lnTo>
                <a:lnTo>
                  <a:pt x="3571874" y="0"/>
                </a:lnTo>
                <a:lnTo>
                  <a:pt x="3571874" y="95249"/>
                </a:lnTo>
                <a:close/>
              </a:path>
            </a:pathLst>
          </a:custGeom>
          <a:solidFill>
            <a:srgbClr val="6FB0D9"/>
          </a:solidFill>
        </p:spPr>
        <p:txBody>
          <a:bodyPr wrap="square" lIns="0" tIns="0" rIns="0" bIns="0" rtlCol="0"/>
          <a:lstStyle/>
          <a:p>
            <a:endParaRPr sz="1198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9273" y="251809"/>
            <a:ext cx="7542727" cy="192405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087155" y="1777499"/>
            <a:ext cx="2331076" cy="3475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2164" y="2445510"/>
            <a:ext cx="5380880" cy="704850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89408" y="3420011"/>
            <a:ext cx="9416401" cy="3186851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2820473" y="6089775"/>
            <a:ext cx="4250028" cy="7682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6981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420089" y="0"/>
            <a:ext cx="3760484" cy="3818409"/>
            <a:chOff x="12640787" y="0"/>
            <a:chExt cx="5647690" cy="5734685"/>
          </a:xfrm>
        </p:grpSpPr>
        <p:sp>
          <p:nvSpPr>
            <p:cNvPr id="3" name="object 3"/>
            <p:cNvSpPr/>
            <p:nvPr/>
          </p:nvSpPr>
          <p:spPr>
            <a:xfrm>
              <a:off x="16373134" y="2795251"/>
              <a:ext cx="1915160" cy="2939415"/>
            </a:xfrm>
            <a:custGeom>
              <a:avLst/>
              <a:gdLst/>
              <a:ahLst/>
              <a:cxnLst/>
              <a:rect l="l" t="t" r="r" b="b"/>
              <a:pathLst>
                <a:path w="1915159" h="2939415">
                  <a:moveTo>
                    <a:pt x="1201425" y="2938873"/>
                  </a:moveTo>
                  <a:lnTo>
                    <a:pt x="0" y="1738312"/>
                  </a:lnTo>
                  <a:lnTo>
                    <a:pt x="1739563" y="0"/>
                  </a:lnTo>
                  <a:lnTo>
                    <a:pt x="1914865" y="175176"/>
                  </a:lnTo>
                  <a:lnTo>
                    <a:pt x="1914865" y="2225946"/>
                  </a:lnTo>
                  <a:lnTo>
                    <a:pt x="1201425" y="2938873"/>
                  </a:lnTo>
                  <a:close/>
                </a:path>
              </a:pathLst>
            </a:custGeom>
            <a:solidFill>
              <a:srgbClr val="484B67"/>
            </a:solidFill>
          </p:spPr>
          <p:txBody>
            <a:bodyPr wrap="square" lIns="0" tIns="0" rIns="0" bIns="0" rtlCol="0"/>
            <a:lstStyle/>
            <a:p>
              <a:endParaRPr sz="1198"/>
            </a:p>
          </p:txBody>
        </p:sp>
        <p:sp>
          <p:nvSpPr>
            <p:cNvPr id="4" name="object 4"/>
            <p:cNvSpPr/>
            <p:nvPr/>
          </p:nvSpPr>
          <p:spPr>
            <a:xfrm>
              <a:off x="12640780" y="11"/>
              <a:ext cx="5647690" cy="4629150"/>
            </a:xfrm>
            <a:custGeom>
              <a:avLst/>
              <a:gdLst/>
              <a:ahLst/>
              <a:cxnLst/>
              <a:rect l="l" t="t" r="r" b="b"/>
              <a:pathLst>
                <a:path w="5647690" h="4629150">
                  <a:moveTo>
                    <a:pt x="5567019" y="2890291"/>
                  </a:moveTo>
                  <a:lnTo>
                    <a:pt x="4936274" y="2257488"/>
                  </a:lnTo>
                  <a:lnTo>
                    <a:pt x="3196717" y="3995801"/>
                  </a:lnTo>
                  <a:lnTo>
                    <a:pt x="3827462" y="4628604"/>
                  </a:lnTo>
                  <a:lnTo>
                    <a:pt x="5567019" y="2890291"/>
                  </a:lnTo>
                  <a:close/>
                </a:path>
                <a:path w="5647690" h="4629150">
                  <a:moveTo>
                    <a:pt x="5647220" y="0"/>
                  </a:moveTo>
                  <a:lnTo>
                    <a:pt x="0" y="0"/>
                  </a:lnTo>
                  <a:lnTo>
                    <a:pt x="3075927" y="3075914"/>
                  </a:lnTo>
                  <a:lnTo>
                    <a:pt x="5647220" y="504634"/>
                  </a:lnTo>
                  <a:lnTo>
                    <a:pt x="5647220" y="0"/>
                  </a:lnTo>
                  <a:close/>
                </a:path>
              </a:pathLst>
            </a:custGeom>
            <a:solidFill>
              <a:srgbClr val="6FB0D9"/>
            </a:solidFill>
          </p:spPr>
          <p:txBody>
            <a:bodyPr wrap="square" lIns="0" tIns="0" rIns="0" bIns="0" rtlCol="0"/>
            <a:lstStyle/>
            <a:p>
              <a:endParaRPr sz="1198"/>
            </a:p>
          </p:txBody>
        </p:sp>
      </p:grpSp>
      <p:sp>
        <p:nvSpPr>
          <p:cNvPr id="5" name="object 5"/>
          <p:cNvSpPr/>
          <p:nvPr/>
        </p:nvSpPr>
        <p:spPr>
          <a:xfrm>
            <a:off x="8935058" y="3607837"/>
            <a:ext cx="2147882" cy="2405374"/>
          </a:xfrm>
          <a:custGeom>
            <a:avLst/>
            <a:gdLst/>
            <a:ahLst/>
            <a:cxnLst/>
            <a:rect l="l" t="t" r="r" b="b"/>
            <a:pathLst>
              <a:path w="3225800" h="3612515">
                <a:moveTo>
                  <a:pt x="3225499" y="3611999"/>
                </a:moveTo>
                <a:lnTo>
                  <a:pt x="386687" y="3611999"/>
                </a:lnTo>
                <a:lnTo>
                  <a:pt x="0" y="3225462"/>
                </a:lnTo>
                <a:lnTo>
                  <a:pt x="3224211" y="0"/>
                </a:lnTo>
                <a:lnTo>
                  <a:pt x="3225499" y="1286"/>
                </a:lnTo>
                <a:lnTo>
                  <a:pt x="3225499" y="3611999"/>
                </a:lnTo>
                <a:close/>
              </a:path>
            </a:pathLst>
          </a:custGeom>
          <a:solidFill>
            <a:srgbClr val="6FB0D9"/>
          </a:solidFill>
        </p:spPr>
        <p:txBody>
          <a:bodyPr wrap="square" lIns="0" tIns="0" rIns="0" bIns="0" rtlCol="0"/>
          <a:lstStyle/>
          <a:p>
            <a:endParaRPr sz="1198"/>
          </a:p>
        </p:txBody>
      </p:sp>
      <p:sp>
        <p:nvSpPr>
          <p:cNvPr id="7" name="object 7"/>
          <p:cNvSpPr/>
          <p:nvPr/>
        </p:nvSpPr>
        <p:spPr>
          <a:xfrm>
            <a:off x="10561921" y="543076"/>
            <a:ext cx="1618522" cy="1746634"/>
          </a:xfrm>
          <a:custGeom>
            <a:avLst/>
            <a:gdLst/>
            <a:ahLst/>
            <a:cxnLst/>
            <a:rect l="l" t="t" r="r" b="b"/>
            <a:pathLst>
              <a:path w="2430780" h="2623185">
                <a:moveTo>
                  <a:pt x="194729" y="2622729"/>
                </a:moveTo>
                <a:lnTo>
                  <a:pt x="0" y="2430496"/>
                </a:lnTo>
                <a:lnTo>
                  <a:pt x="2430496" y="0"/>
                </a:lnTo>
                <a:lnTo>
                  <a:pt x="2430496" y="386963"/>
                </a:lnTo>
                <a:lnTo>
                  <a:pt x="194729" y="2622729"/>
                </a:lnTo>
                <a:close/>
              </a:path>
            </a:pathLst>
          </a:custGeom>
          <a:solidFill>
            <a:srgbClr val="6FB0D9"/>
          </a:solidFill>
        </p:spPr>
        <p:txBody>
          <a:bodyPr wrap="square" lIns="0" tIns="0" rIns="0" bIns="0" rtlCol="0"/>
          <a:lstStyle/>
          <a:p>
            <a:endParaRPr sz="1198"/>
          </a:p>
        </p:txBody>
      </p:sp>
      <p:sp>
        <p:nvSpPr>
          <p:cNvPr id="12" name="object 12"/>
          <p:cNvSpPr/>
          <p:nvPr/>
        </p:nvSpPr>
        <p:spPr>
          <a:xfrm>
            <a:off x="4221465" y="1416393"/>
            <a:ext cx="2695422" cy="63422"/>
          </a:xfrm>
          <a:custGeom>
            <a:avLst/>
            <a:gdLst/>
            <a:ahLst/>
            <a:cxnLst/>
            <a:rect l="l" t="t" r="r" b="b"/>
            <a:pathLst>
              <a:path w="4048125" h="95250">
                <a:moveTo>
                  <a:pt x="4048124" y="95249"/>
                </a:moveTo>
                <a:lnTo>
                  <a:pt x="0" y="95249"/>
                </a:lnTo>
                <a:lnTo>
                  <a:pt x="0" y="0"/>
                </a:lnTo>
                <a:lnTo>
                  <a:pt x="4048124" y="0"/>
                </a:lnTo>
                <a:lnTo>
                  <a:pt x="4048124" y="95249"/>
                </a:lnTo>
                <a:close/>
              </a:path>
            </a:pathLst>
          </a:custGeom>
          <a:solidFill>
            <a:srgbClr val="6FB0D9"/>
          </a:solidFill>
        </p:spPr>
        <p:txBody>
          <a:bodyPr wrap="square" lIns="0" tIns="0" rIns="0" bIns="0" rtlCol="0"/>
          <a:lstStyle/>
          <a:p>
            <a:endParaRPr sz="1198"/>
          </a:p>
        </p:txBody>
      </p:sp>
      <p:grpSp>
        <p:nvGrpSpPr>
          <p:cNvPr id="13" name="object 13"/>
          <p:cNvGrpSpPr/>
          <p:nvPr/>
        </p:nvGrpSpPr>
        <p:grpSpPr>
          <a:xfrm>
            <a:off x="3289" y="456807"/>
            <a:ext cx="2572807" cy="6392908"/>
            <a:chOff x="0" y="686057"/>
            <a:chExt cx="3863975" cy="9601200"/>
          </a:xfrm>
        </p:grpSpPr>
        <p:sp>
          <p:nvSpPr>
            <p:cNvPr id="14" name="object 14"/>
            <p:cNvSpPr/>
            <p:nvPr/>
          </p:nvSpPr>
          <p:spPr>
            <a:xfrm>
              <a:off x="0" y="686057"/>
              <a:ext cx="2930525" cy="5860415"/>
            </a:xfrm>
            <a:custGeom>
              <a:avLst/>
              <a:gdLst/>
              <a:ahLst/>
              <a:cxnLst/>
              <a:rect l="l" t="t" r="r" b="b"/>
              <a:pathLst>
                <a:path w="2930525" h="5860415">
                  <a:moveTo>
                    <a:pt x="0" y="5860291"/>
                  </a:moveTo>
                  <a:lnTo>
                    <a:pt x="0" y="0"/>
                  </a:lnTo>
                  <a:lnTo>
                    <a:pt x="2930145" y="2929009"/>
                  </a:lnTo>
                  <a:lnTo>
                    <a:pt x="0" y="5860291"/>
                  </a:lnTo>
                  <a:close/>
                </a:path>
              </a:pathLst>
            </a:custGeom>
            <a:solidFill>
              <a:srgbClr val="484B67"/>
            </a:solidFill>
          </p:spPr>
          <p:txBody>
            <a:bodyPr wrap="square" lIns="0" tIns="0" rIns="0" bIns="0" rtlCol="0"/>
            <a:lstStyle/>
            <a:p>
              <a:endParaRPr sz="1198"/>
            </a:p>
          </p:txBody>
        </p:sp>
        <p:sp>
          <p:nvSpPr>
            <p:cNvPr id="15" name="object 15"/>
            <p:cNvSpPr/>
            <p:nvPr/>
          </p:nvSpPr>
          <p:spPr>
            <a:xfrm>
              <a:off x="0" y="6216954"/>
              <a:ext cx="3863975" cy="4070350"/>
            </a:xfrm>
            <a:custGeom>
              <a:avLst/>
              <a:gdLst/>
              <a:ahLst/>
              <a:cxnLst/>
              <a:rect l="l" t="t" r="r" b="b"/>
              <a:pathLst>
                <a:path w="3863975" h="4070350">
                  <a:moveTo>
                    <a:pt x="3018027" y="4070045"/>
                  </a:moveTo>
                  <a:lnTo>
                    <a:pt x="0" y="4070045"/>
                  </a:lnTo>
                  <a:lnTo>
                    <a:pt x="0" y="639648"/>
                  </a:lnTo>
                  <a:lnTo>
                    <a:pt x="639648" y="0"/>
                  </a:lnTo>
                  <a:lnTo>
                    <a:pt x="3863861" y="3224212"/>
                  </a:lnTo>
                  <a:lnTo>
                    <a:pt x="3018027" y="4070045"/>
                  </a:lnTo>
                  <a:close/>
                </a:path>
              </a:pathLst>
            </a:custGeom>
            <a:solidFill>
              <a:srgbClr val="6FB0D9"/>
            </a:solidFill>
          </p:spPr>
          <p:txBody>
            <a:bodyPr wrap="square" lIns="0" tIns="0" rIns="0" bIns="0" rtlCol="0"/>
            <a:lstStyle/>
            <a:p>
              <a:endParaRPr sz="1198"/>
            </a:p>
          </p:txBody>
        </p:sp>
      </p:grp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9437" y="199632"/>
            <a:ext cx="4122484" cy="51435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1679" y="788479"/>
            <a:ext cx="8548577" cy="2598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403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93376" y="0"/>
            <a:ext cx="2256121" cy="1128061"/>
          </a:xfrm>
          <a:custGeom>
            <a:avLst/>
            <a:gdLst/>
            <a:ahLst/>
            <a:cxnLst/>
            <a:rect l="l" t="t" r="r" b="b"/>
            <a:pathLst>
              <a:path w="3388359" h="1694180">
                <a:moveTo>
                  <a:pt x="1694124" y="1694124"/>
                </a:moveTo>
                <a:lnTo>
                  <a:pt x="0" y="0"/>
                </a:lnTo>
                <a:lnTo>
                  <a:pt x="3388248" y="0"/>
                </a:lnTo>
                <a:lnTo>
                  <a:pt x="1694124" y="1694124"/>
                </a:lnTo>
                <a:close/>
              </a:path>
            </a:pathLst>
          </a:custGeom>
          <a:solidFill>
            <a:srgbClr val="6FB0D9"/>
          </a:solidFill>
        </p:spPr>
        <p:txBody>
          <a:bodyPr wrap="square" lIns="0" tIns="0" rIns="0" bIns="0" rtlCol="0"/>
          <a:lstStyle/>
          <a:p>
            <a:endParaRPr sz="1198"/>
          </a:p>
        </p:txBody>
      </p:sp>
      <p:grpSp>
        <p:nvGrpSpPr>
          <p:cNvPr id="3" name="object 3"/>
          <p:cNvGrpSpPr/>
          <p:nvPr/>
        </p:nvGrpSpPr>
        <p:grpSpPr>
          <a:xfrm>
            <a:off x="3289" y="2102404"/>
            <a:ext cx="1189790" cy="2314892"/>
            <a:chOff x="0" y="3157499"/>
            <a:chExt cx="1786889" cy="3476625"/>
          </a:xfrm>
        </p:grpSpPr>
        <p:sp>
          <p:nvSpPr>
            <p:cNvPr id="4" name="object 4"/>
            <p:cNvSpPr/>
            <p:nvPr/>
          </p:nvSpPr>
          <p:spPr>
            <a:xfrm>
              <a:off x="0" y="3695250"/>
              <a:ext cx="1786889" cy="2939415"/>
            </a:xfrm>
            <a:custGeom>
              <a:avLst/>
              <a:gdLst/>
              <a:ahLst/>
              <a:cxnLst/>
              <a:rect l="l" t="t" r="r" b="b"/>
              <a:pathLst>
                <a:path w="1786889" h="2939415">
                  <a:moveTo>
                    <a:pt x="48312" y="2938873"/>
                  </a:moveTo>
                  <a:lnTo>
                    <a:pt x="0" y="2890560"/>
                  </a:lnTo>
                  <a:lnTo>
                    <a:pt x="0" y="586063"/>
                  </a:lnTo>
                  <a:lnTo>
                    <a:pt x="586063" y="0"/>
                  </a:lnTo>
                  <a:lnTo>
                    <a:pt x="1786624" y="1200560"/>
                  </a:lnTo>
                  <a:lnTo>
                    <a:pt x="48312" y="2938873"/>
                  </a:lnTo>
                  <a:close/>
                </a:path>
              </a:pathLst>
            </a:custGeom>
            <a:solidFill>
              <a:srgbClr val="484B67"/>
            </a:solidFill>
          </p:spPr>
          <p:txBody>
            <a:bodyPr wrap="square" lIns="0" tIns="0" rIns="0" bIns="0" rtlCol="0"/>
            <a:lstStyle/>
            <a:p>
              <a:endParaRPr sz="1198"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3157499"/>
              <a:ext cx="681355" cy="1314450"/>
            </a:xfrm>
            <a:custGeom>
              <a:avLst/>
              <a:gdLst/>
              <a:ahLst/>
              <a:cxnLst/>
              <a:rect l="l" t="t" r="r" b="b"/>
              <a:pathLst>
                <a:path w="681355" h="1314450">
                  <a:moveTo>
                    <a:pt x="0" y="1313904"/>
                  </a:moveTo>
                  <a:lnTo>
                    <a:pt x="0" y="48312"/>
                  </a:lnTo>
                  <a:lnTo>
                    <a:pt x="48312" y="0"/>
                  </a:lnTo>
                  <a:lnTo>
                    <a:pt x="681108" y="632795"/>
                  </a:lnTo>
                  <a:lnTo>
                    <a:pt x="0" y="1313904"/>
                  </a:lnTo>
                  <a:close/>
                </a:path>
              </a:pathLst>
            </a:custGeom>
            <a:solidFill>
              <a:srgbClr val="6FB0D9"/>
            </a:solidFill>
          </p:spPr>
          <p:txBody>
            <a:bodyPr wrap="square" lIns="0" tIns="0" rIns="0" bIns="0" rtlCol="0"/>
            <a:lstStyle/>
            <a:p>
              <a:endParaRPr sz="1198"/>
            </a:p>
          </p:txBody>
        </p:sp>
      </p:grpSp>
      <p:sp>
        <p:nvSpPr>
          <p:cNvPr id="15" name="object 15"/>
          <p:cNvSpPr/>
          <p:nvPr/>
        </p:nvSpPr>
        <p:spPr>
          <a:xfrm>
            <a:off x="7313697" y="1465216"/>
            <a:ext cx="2378314" cy="63422"/>
          </a:xfrm>
          <a:custGeom>
            <a:avLst/>
            <a:gdLst/>
            <a:ahLst/>
            <a:cxnLst/>
            <a:rect l="l" t="t" r="r" b="b"/>
            <a:pathLst>
              <a:path w="3571875" h="95250">
                <a:moveTo>
                  <a:pt x="3571874" y="95249"/>
                </a:moveTo>
                <a:lnTo>
                  <a:pt x="0" y="95249"/>
                </a:lnTo>
                <a:lnTo>
                  <a:pt x="0" y="0"/>
                </a:lnTo>
                <a:lnTo>
                  <a:pt x="3571874" y="0"/>
                </a:lnTo>
                <a:lnTo>
                  <a:pt x="3571874" y="95249"/>
                </a:lnTo>
                <a:close/>
              </a:path>
            </a:pathLst>
          </a:custGeom>
          <a:solidFill>
            <a:srgbClr val="6FB0D9"/>
          </a:solidFill>
        </p:spPr>
        <p:txBody>
          <a:bodyPr wrap="square" lIns="0" tIns="0" rIns="0" bIns="0" rtlCol="0"/>
          <a:lstStyle/>
          <a:p>
            <a:endParaRPr sz="1198"/>
          </a:p>
        </p:txBody>
      </p:sp>
      <p:sp>
        <p:nvSpPr>
          <p:cNvPr id="17" name="Rectangle 16"/>
          <p:cNvSpPr/>
          <p:nvPr/>
        </p:nvSpPr>
        <p:spPr>
          <a:xfrm>
            <a:off x="5636703" y="508789"/>
            <a:ext cx="5628465" cy="6192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rtl="1">
              <a:lnSpc>
                <a:spcPct val="107000"/>
              </a:lnSpc>
              <a:spcAft>
                <a:spcPts val="800"/>
              </a:spcAft>
            </a:pPr>
            <a:r>
              <a:rPr lang="ar-DZ" sz="3200" b="1" dirty="0" smtClean="0"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الاعتبارات الأساسية لاختيار الألوان في الإعلانات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8056" y="1128061"/>
            <a:ext cx="7727573" cy="2156052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9618" y="1442061"/>
            <a:ext cx="2933700" cy="1842051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9679" y="3596596"/>
            <a:ext cx="5695950" cy="1864045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41652" y="3797811"/>
            <a:ext cx="3171825" cy="1228725"/>
          </a:xfrm>
          <a:prstGeom prst="rect">
            <a:avLst/>
          </a:prstGeom>
        </p:spPr>
      </p:pic>
      <p:pic>
        <p:nvPicPr>
          <p:cNvPr id="21" name="Image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25086" y="5460641"/>
            <a:ext cx="4133850" cy="841018"/>
          </a:xfrm>
          <a:prstGeom prst="rect">
            <a:avLst/>
          </a:prstGeom>
        </p:spPr>
      </p:pic>
      <p:pic>
        <p:nvPicPr>
          <p:cNvPr id="22" name="Image 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13277" y="5304888"/>
            <a:ext cx="3200400" cy="115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155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93376" y="0"/>
            <a:ext cx="2256121" cy="1128061"/>
          </a:xfrm>
          <a:custGeom>
            <a:avLst/>
            <a:gdLst/>
            <a:ahLst/>
            <a:cxnLst/>
            <a:rect l="l" t="t" r="r" b="b"/>
            <a:pathLst>
              <a:path w="3388359" h="1694180">
                <a:moveTo>
                  <a:pt x="1694124" y="1694124"/>
                </a:moveTo>
                <a:lnTo>
                  <a:pt x="0" y="0"/>
                </a:lnTo>
                <a:lnTo>
                  <a:pt x="3388248" y="0"/>
                </a:lnTo>
                <a:lnTo>
                  <a:pt x="1694124" y="1694124"/>
                </a:lnTo>
                <a:close/>
              </a:path>
            </a:pathLst>
          </a:custGeom>
          <a:solidFill>
            <a:srgbClr val="6FB0D9"/>
          </a:solidFill>
        </p:spPr>
        <p:txBody>
          <a:bodyPr wrap="square" lIns="0" tIns="0" rIns="0" bIns="0" rtlCol="0"/>
          <a:lstStyle/>
          <a:p>
            <a:endParaRPr sz="1198"/>
          </a:p>
        </p:txBody>
      </p:sp>
      <p:grpSp>
        <p:nvGrpSpPr>
          <p:cNvPr id="3" name="object 3"/>
          <p:cNvGrpSpPr/>
          <p:nvPr/>
        </p:nvGrpSpPr>
        <p:grpSpPr>
          <a:xfrm>
            <a:off x="3289" y="2102404"/>
            <a:ext cx="1189790" cy="2314892"/>
            <a:chOff x="0" y="3157499"/>
            <a:chExt cx="1786889" cy="3476625"/>
          </a:xfrm>
        </p:grpSpPr>
        <p:sp>
          <p:nvSpPr>
            <p:cNvPr id="4" name="object 4"/>
            <p:cNvSpPr/>
            <p:nvPr/>
          </p:nvSpPr>
          <p:spPr>
            <a:xfrm>
              <a:off x="0" y="3695250"/>
              <a:ext cx="1786889" cy="2939415"/>
            </a:xfrm>
            <a:custGeom>
              <a:avLst/>
              <a:gdLst/>
              <a:ahLst/>
              <a:cxnLst/>
              <a:rect l="l" t="t" r="r" b="b"/>
              <a:pathLst>
                <a:path w="1786889" h="2939415">
                  <a:moveTo>
                    <a:pt x="48312" y="2938873"/>
                  </a:moveTo>
                  <a:lnTo>
                    <a:pt x="0" y="2890560"/>
                  </a:lnTo>
                  <a:lnTo>
                    <a:pt x="0" y="586063"/>
                  </a:lnTo>
                  <a:lnTo>
                    <a:pt x="586063" y="0"/>
                  </a:lnTo>
                  <a:lnTo>
                    <a:pt x="1786624" y="1200560"/>
                  </a:lnTo>
                  <a:lnTo>
                    <a:pt x="48312" y="2938873"/>
                  </a:lnTo>
                  <a:close/>
                </a:path>
              </a:pathLst>
            </a:custGeom>
            <a:solidFill>
              <a:srgbClr val="484B67"/>
            </a:solidFill>
          </p:spPr>
          <p:txBody>
            <a:bodyPr wrap="square" lIns="0" tIns="0" rIns="0" bIns="0" rtlCol="0"/>
            <a:lstStyle/>
            <a:p>
              <a:endParaRPr sz="1198"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3157499"/>
              <a:ext cx="681355" cy="1314450"/>
            </a:xfrm>
            <a:custGeom>
              <a:avLst/>
              <a:gdLst/>
              <a:ahLst/>
              <a:cxnLst/>
              <a:rect l="l" t="t" r="r" b="b"/>
              <a:pathLst>
                <a:path w="681355" h="1314450">
                  <a:moveTo>
                    <a:pt x="0" y="1313904"/>
                  </a:moveTo>
                  <a:lnTo>
                    <a:pt x="0" y="48312"/>
                  </a:lnTo>
                  <a:lnTo>
                    <a:pt x="48312" y="0"/>
                  </a:lnTo>
                  <a:lnTo>
                    <a:pt x="681108" y="632795"/>
                  </a:lnTo>
                  <a:lnTo>
                    <a:pt x="0" y="1313904"/>
                  </a:lnTo>
                  <a:close/>
                </a:path>
              </a:pathLst>
            </a:custGeom>
            <a:solidFill>
              <a:srgbClr val="6FB0D9"/>
            </a:solidFill>
          </p:spPr>
          <p:txBody>
            <a:bodyPr wrap="square" lIns="0" tIns="0" rIns="0" bIns="0" rtlCol="0"/>
            <a:lstStyle/>
            <a:p>
              <a:endParaRPr sz="1198"/>
            </a:p>
          </p:txBody>
        </p:sp>
      </p:grpSp>
      <p:pic>
        <p:nvPicPr>
          <p:cNvPr id="15" name="Imag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6542" y="564029"/>
            <a:ext cx="7945526" cy="4201153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9955369" y="1725769"/>
            <a:ext cx="528034" cy="3766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/>
          <p:cNvSpPr/>
          <p:nvPr/>
        </p:nvSpPr>
        <p:spPr>
          <a:xfrm>
            <a:off x="9156879" y="2664605"/>
            <a:ext cx="605307" cy="3766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/>
          <p:cNvSpPr/>
          <p:nvPr/>
        </p:nvSpPr>
        <p:spPr>
          <a:xfrm>
            <a:off x="9646276" y="3250742"/>
            <a:ext cx="783465" cy="3766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21498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289" y="0"/>
            <a:ext cx="1708581" cy="1777499"/>
          </a:xfrm>
          <a:custGeom>
            <a:avLst/>
            <a:gdLst/>
            <a:ahLst/>
            <a:cxnLst/>
            <a:rect l="l" t="t" r="r" b="b"/>
            <a:pathLst>
              <a:path w="2566035" h="2669540">
                <a:moveTo>
                  <a:pt x="827410" y="2669064"/>
                </a:moveTo>
                <a:lnTo>
                  <a:pt x="0" y="1841654"/>
                </a:lnTo>
                <a:lnTo>
                  <a:pt x="0" y="19849"/>
                </a:lnTo>
                <a:lnTo>
                  <a:pt x="19849" y="0"/>
                </a:lnTo>
                <a:lnTo>
                  <a:pt x="1634970" y="0"/>
                </a:lnTo>
                <a:lnTo>
                  <a:pt x="2565721" y="930750"/>
                </a:lnTo>
                <a:lnTo>
                  <a:pt x="827410" y="2669064"/>
                </a:lnTo>
                <a:close/>
              </a:path>
            </a:pathLst>
          </a:custGeom>
          <a:solidFill>
            <a:srgbClr val="484B67"/>
          </a:solidFill>
        </p:spPr>
        <p:txBody>
          <a:bodyPr wrap="square" lIns="0" tIns="0" rIns="0" bIns="0" rtlCol="0"/>
          <a:lstStyle/>
          <a:p>
            <a:endParaRPr sz="1198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3808" y="141265"/>
            <a:ext cx="8740329" cy="2943225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2937" y="3183966"/>
            <a:ext cx="5791200" cy="2881983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6616" y="1777500"/>
            <a:ext cx="5434080" cy="3592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059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420089" y="0"/>
            <a:ext cx="3760484" cy="3818409"/>
            <a:chOff x="12640787" y="0"/>
            <a:chExt cx="5647690" cy="5734685"/>
          </a:xfrm>
        </p:grpSpPr>
        <p:sp>
          <p:nvSpPr>
            <p:cNvPr id="3" name="object 3"/>
            <p:cNvSpPr/>
            <p:nvPr/>
          </p:nvSpPr>
          <p:spPr>
            <a:xfrm>
              <a:off x="16373134" y="2795251"/>
              <a:ext cx="1915160" cy="2939415"/>
            </a:xfrm>
            <a:custGeom>
              <a:avLst/>
              <a:gdLst/>
              <a:ahLst/>
              <a:cxnLst/>
              <a:rect l="l" t="t" r="r" b="b"/>
              <a:pathLst>
                <a:path w="1915159" h="2939415">
                  <a:moveTo>
                    <a:pt x="1201425" y="2938873"/>
                  </a:moveTo>
                  <a:lnTo>
                    <a:pt x="0" y="1738312"/>
                  </a:lnTo>
                  <a:lnTo>
                    <a:pt x="1739563" y="0"/>
                  </a:lnTo>
                  <a:lnTo>
                    <a:pt x="1914865" y="175176"/>
                  </a:lnTo>
                  <a:lnTo>
                    <a:pt x="1914865" y="2225946"/>
                  </a:lnTo>
                  <a:lnTo>
                    <a:pt x="1201425" y="2938873"/>
                  </a:lnTo>
                  <a:close/>
                </a:path>
              </a:pathLst>
            </a:custGeom>
            <a:solidFill>
              <a:srgbClr val="484B67"/>
            </a:solidFill>
          </p:spPr>
          <p:txBody>
            <a:bodyPr wrap="square" lIns="0" tIns="0" rIns="0" bIns="0" rtlCol="0"/>
            <a:lstStyle/>
            <a:p>
              <a:endParaRPr sz="1198"/>
            </a:p>
          </p:txBody>
        </p:sp>
        <p:sp>
          <p:nvSpPr>
            <p:cNvPr id="4" name="object 4"/>
            <p:cNvSpPr/>
            <p:nvPr/>
          </p:nvSpPr>
          <p:spPr>
            <a:xfrm>
              <a:off x="12640780" y="11"/>
              <a:ext cx="5647690" cy="4629150"/>
            </a:xfrm>
            <a:custGeom>
              <a:avLst/>
              <a:gdLst/>
              <a:ahLst/>
              <a:cxnLst/>
              <a:rect l="l" t="t" r="r" b="b"/>
              <a:pathLst>
                <a:path w="5647690" h="4629150">
                  <a:moveTo>
                    <a:pt x="5567019" y="2890291"/>
                  </a:moveTo>
                  <a:lnTo>
                    <a:pt x="4936274" y="2257488"/>
                  </a:lnTo>
                  <a:lnTo>
                    <a:pt x="3196717" y="3995801"/>
                  </a:lnTo>
                  <a:lnTo>
                    <a:pt x="3827462" y="4628604"/>
                  </a:lnTo>
                  <a:lnTo>
                    <a:pt x="5567019" y="2890291"/>
                  </a:lnTo>
                  <a:close/>
                </a:path>
                <a:path w="5647690" h="4629150">
                  <a:moveTo>
                    <a:pt x="5647220" y="0"/>
                  </a:moveTo>
                  <a:lnTo>
                    <a:pt x="0" y="0"/>
                  </a:lnTo>
                  <a:lnTo>
                    <a:pt x="3075927" y="3075914"/>
                  </a:lnTo>
                  <a:lnTo>
                    <a:pt x="5647220" y="504634"/>
                  </a:lnTo>
                  <a:lnTo>
                    <a:pt x="5647220" y="0"/>
                  </a:lnTo>
                  <a:close/>
                </a:path>
              </a:pathLst>
            </a:custGeom>
            <a:solidFill>
              <a:srgbClr val="6FB0D9"/>
            </a:solidFill>
          </p:spPr>
          <p:txBody>
            <a:bodyPr wrap="square" lIns="0" tIns="0" rIns="0" bIns="0" rtlCol="0"/>
            <a:lstStyle/>
            <a:p>
              <a:endParaRPr sz="1198"/>
            </a:p>
          </p:txBody>
        </p:sp>
      </p:grpSp>
      <p:sp>
        <p:nvSpPr>
          <p:cNvPr id="5" name="object 5"/>
          <p:cNvSpPr/>
          <p:nvPr/>
        </p:nvSpPr>
        <p:spPr>
          <a:xfrm>
            <a:off x="10032573" y="4444513"/>
            <a:ext cx="2147882" cy="2405374"/>
          </a:xfrm>
          <a:custGeom>
            <a:avLst/>
            <a:gdLst/>
            <a:ahLst/>
            <a:cxnLst/>
            <a:rect l="l" t="t" r="r" b="b"/>
            <a:pathLst>
              <a:path w="3225800" h="3612515">
                <a:moveTo>
                  <a:pt x="3225499" y="3611999"/>
                </a:moveTo>
                <a:lnTo>
                  <a:pt x="386687" y="3611999"/>
                </a:lnTo>
                <a:lnTo>
                  <a:pt x="0" y="3225462"/>
                </a:lnTo>
                <a:lnTo>
                  <a:pt x="3224211" y="0"/>
                </a:lnTo>
                <a:lnTo>
                  <a:pt x="3225499" y="1286"/>
                </a:lnTo>
                <a:lnTo>
                  <a:pt x="3225499" y="3611999"/>
                </a:lnTo>
                <a:close/>
              </a:path>
            </a:pathLst>
          </a:custGeom>
          <a:solidFill>
            <a:srgbClr val="6FB0D9"/>
          </a:solidFill>
        </p:spPr>
        <p:txBody>
          <a:bodyPr wrap="square" lIns="0" tIns="0" rIns="0" bIns="0" rtlCol="0"/>
          <a:lstStyle/>
          <a:p>
            <a:endParaRPr sz="1198"/>
          </a:p>
        </p:txBody>
      </p:sp>
      <p:sp>
        <p:nvSpPr>
          <p:cNvPr id="12" name="object 12"/>
          <p:cNvSpPr/>
          <p:nvPr/>
        </p:nvSpPr>
        <p:spPr>
          <a:xfrm>
            <a:off x="6176120" y="2214109"/>
            <a:ext cx="2695422" cy="63422"/>
          </a:xfrm>
          <a:custGeom>
            <a:avLst/>
            <a:gdLst/>
            <a:ahLst/>
            <a:cxnLst/>
            <a:rect l="l" t="t" r="r" b="b"/>
            <a:pathLst>
              <a:path w="4048125" h="95250">
                <a:moveTo>
                  <a:pt x="4048124" y="95249"/>
                </a:moveTo>
                <a:lnTo>
                  <a:pt x="0" y="95249"/>
                </a:lnTo>
                <a:lnTo>
                  <a:pt x="0" y="0"/>
                </a:lnTo>
                <a:lnTo>
                  <a:pt x="4048124" y="0"/>
                </a:lnTo>
                <a:lnTo>
                  <a:pt x="4048124" y="95249"/>
                </a:lnTo>
                <a:close/>
              </a:path>
            </a:pathLst>
          </a:custGeom>
          <a:solidFill>
            <a:srgbClr val="6FB0D9"/>
          </a:solidFill>
        </p:spPr>
        <p:txBody>
          <a:bodyPr wrap="square" lIns="0" tIns="0" rIns="0" bIns="0" rtlCol="0"/>
          <a:lstStyle/>
          <a:p>
            <a:endParaRPr sz="1198"/>
          </a:p>
        </p:txBody>
      </p:sp>
      <p:grpSp>
        <p:nvGrpSpPr>
          <p:cNvPr id="13" name="object 13"/>
          <p:cNvGrpSpPr/>
          <p:nvPr/>
        </p:nvGrpSpPr>
        <p:grpSpPr>
          <a:xfrm>
            <a:off x="3289" y="456807"/>
            <a:ext cx="2572807" cy="6392908"/>
            <a:chOff x="0" y="686057"/>
            <a:chExt cx="3863975" cy="9601200"/>
          </a:xfrm>
        </p:grpSpPr>
        <p:sp>
          <p:nvSpPr>
            <p:cNvPr id="14" name="object 14"/>
            <p:cNvSpPr/>
            <p:nvPr/>
          </p:nvSpPr>
          <p:spPr>
            <a:xfrm>
              <a:off x="0" y="686057"/>
              <a:ext cx="2930525" cy="5860415"/>
            </a:xfrm>
            <a:custGeom>
              <a:avLst/>
              <a:gdLst/>
              <a:ahLst/>
              <a:cxnLst/>
              <a:rect l="l" t="t" r="r" b="b"/>
              <a:pathLst>
                <a:path w="2930525" h="5860415">
                  <a:moveTo>
                    <a:pt x="0" y="5860291"/>
                  </a:moveTo>
                  <a:lnTo>
                    <a:pt x="0" y="0"/>
                  </a:lnTo>
                  <a:lnTo>
                    <a:pt x="2930145" y="2929009"/>
                  </a:lnTo>
                  <a:lnTo>
                    <a:pt x="0" y="5860291"/>
                  </a:lnTo>
                  <a:close/>
                </a:path>
              </a:pathLst>
            </a:custGeom>
            <a:solidFill>
              <a:srgbClr val="484B67"/>
            </a:solidFill>
          </p:spPr>
          <p:txBody>
            <a:bodyPr wrap="square" lIns="0" tIns="0" rIns="0" bIns="0" rtlCol="0"/>
            <a:lstStyle/>
            <a:p>
              <a:endParaRPr sz="1198"/>
            </a:p>
          </p:txBody>
        </p:sp>
        <p:sp>
          <p:nvSpPr>
            <p:cNvPr id="15" name="object 15"/>
            <p:cNvSpPr/>
            <p:nvPr/>
          </p:nvSpPr>
          <p:spPr>
            <a:xfrm>
              <a:off x="0" y="6216954"/>
              <a:ext cx="3863975" cy="4070350"/>
            </a:xfrm>
            <a:custGeom>
              <a:avLst/>
              <a:gdLst/>
              <a:ahLst/>
              <a:cxnLst/>
              <a:rect l="l" t="t" r="r" b="b"/>
              <a:pathLst>
                <a:path w="3863975" h="4070350">
                  <a:moveTo>
                    <a:pt x="3018027" y="4070045"/>
                  </a:moveTo>
                  <a:lnTo>
                    <a:pt x="0" y="4070045"/>
                  </a:lnTo>
                  <a:lnTo>
                    <a:pt x="0" y="639648"/>
                  </a:lnTo>
                  <a:lnTo>
                    <a:pt x="639648" y="0"/>
                  </a:lnTo>
                  <a:lnTo>
                    <a:pt x="3863861" y="3224212"/>
                  </a:lnTo>
                  <a:lnTo>
                    <a:pt x="3018027" y="4070045"/>
                  </a:lnTo>
                  <a:close/>
                </a:path>
              </a:pathLst>
            </a:custGeom>
            <a:solidFill>
              <a:srgbClr val="6FB0D9"/>
            </a:solidFill>
          </p:spPr>
          <p:txBody>
            <a:bodyPr wrap="square" lIns="0" tIns="0" rIns="0" bIns="0" rtlCol="0"/>
            <a:lstStyle/>
            <a:p>
              <a:endParaRPr sz="1198"/>
            </a:p>
          </p:txBody>
        </p:sp>
      </p:grpSp>
      <p:pic>
        <p:nvPicPr>
          <p:cNvPr id="17" name="Imag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1527" y="1129995"/>
            <a:ext cx="9153608" cy="5026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739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420089" y="0"/>
            <a:ext cx="3760484" cy="3818409"/>
            <a:chOff x="12640787" y="0"/>
            <a:chExt cx="5647690" cy="5734685"/>
          </a:xfrm>
        </p:grpSpPr>
        <p:sp>
          <p:nvSpPr>
            <p:cNvPr id="3" name="object 3"/>
            <p:cNvSpPr/>
            <p:nvPr/>
          </p:nvSpPr>
          <p:spPr>
            <a:xfrm>
              <a:off x="16373134" y="2795251"/>
              <a:ext cx="1915160" cy="2939415"/>
            </a:xfrm>
            <a:custGeom>
              <a:avLst/>
              <a:gdLst/>
              <a:ahLst/>
              <a:cxnLst/>
              <a:rect l="l" t="t" r="r" b="b"/>
              <a:pathLst>
                <a:path w="1915159" h="2939415">
                  <a:moveTo>
                    <a:pt x="1201425" y="2938873"/>
                  </a:moveTo>
                  <a:lnTo>
                    <a:pt x="0" y="1738312"/>
                  </a:lnTo>
                  <a:lnTo>
                    <a:pt x="1739563" y="0"/>
                  </a:lnTo>
                  <a:lnTo>
                    <a:pt x="1914865" y="175176"/>
                  </a:lnTo>
                  <a:lnTo>
                    <a:pt x="1914865" y="2225946"/>
                  </a:lnTo>
                  <a:lnTo>
                    <a:pt x="1201425" y="2938873"/>
                  </a:lnTo>
                  <a:close/>
                </a:path>
              </a:pathLst>
            </a:custGeom>
            <a:solidFill>
              <a:srgbClr val="484B67"/>
            </a:solidFill>
          </p:spPr>
          <p:txBody>
            <a:bodyPr wrap="square" lIns="0" tIns="0" rIns="0" bIns="0" rtlCol="0"/>
            <a:lstStyle/>
            <a:p>
              <a:endParaRPr sz="1198"/>
            </a:p>
          </p:txBody>
        </p:sp>
        <p:sp>
          <p:nvSpPr>
            <p:cNvPr id="4" name="object 4"/>
            <p:cNvSpPr/>
            <p:nvPr/>
          </p:nvSpPr>
          <p:spPr>
            <a:xfrm>
              <a:off x="12640780" y="11"/>
              <a:ext cx="5647690" cy="4629150"/>
            </a:xfrm>
            <a:custGeom>
              <a:avLst/>
              <a:gdLst/>
              <a:ahLst/>
              <a:cxnLst/>
              <a:rect l="l" t="t" r="r" b="b"/>
              <a:pathLst>
                <a:path w="5647690" h="4629150">
                  <a:moveTo>
                    <a:pt x="5567019" y="2890291"/>
                  </a:moveTo>
                  <a:lnTo>
                    <a:pt x="4936274" y="2257488"/>
                  </a:lnTo>
                  <a:lnTo>
                    <a:pt x="3196717" y="3995801"/>
                  </a:lnTo>
                  <a:lnTo>
                    <a:pt x="3827462" y="4628604"/>
                  </a:lnTo>
                  <a:lnTo>
                    <a:pt x="5567019" y="2890291"/>
                  </a:lnTo>
                  <a:close/>
                </a:path>
                <a:path w="5647690" h="4629150">
                  <a:moveTo>
                    <a:pt x="5647220" y="0"/>
                  </a:moveTo>
                  <a:lnTo>
                    <a:pt x="0" y="0"/>
                  </a:lnTo>
                  <a:lnTo>
                    <a:pt x="3075927" y="3075914"/>
                  </a:lnTo>
                  <a:lnTo>
                    <a:pt x="5647220" y="504634"/>
                  </a:lnTo>
                  <a:lnTo>
                    <a:pt x="5647220" y="0"/>
                  </a:lnTo>
                  <a:close/>
                </a:path>
              </a:pathLst>
            </a:custGeom>
            <a:solidFill>
              <a:srgbClr val="6FB0D9"/>
            </a:solidFill>
          </p:spPr>
          <p:txBody>
            <a:bodyPr wrap="square" lIns="0" tIns="0" rIns="0" bIns="0" rtlCol="0"/>
            <a:lstStyle/>
            <a:p>
              <a:endParaRPr sz="1198"/>
            </a:p>
          </p:txBody>
        </p:sp>
      </p:grpSp>
      <p:sp>
        <p:nvSpPr>
          <p:cNvPr id="5" name="object 5"/>
          <p:cNvSpPr/>
          <p:nvPr/>
        </p:nvSpPr>
        <p:spPr>
          <a:xfrm>
            <a:off x="10032573" y="4444513"/>
            <a:ext cx="2147882" cy="2405374"/>
          </a:xfrm>
          <a:custGeom>
            <a:avLst/>
            <a:gdLst/>
            <a:ahLst/>
            <a:cxnLst/>
            <a:rect l="l" t="t" r="r" b="b"/>
            <a:pathLst>
              <a:path w="3225800" h="3612515">
                <a:moveTo>
                  <a:pt x="3225499" y="3611999"/>
                </a:moveTo>
                <a:lnTo>
                  <a:pt x="386687" y="3611999"/>
                </a:lnTo>
                <a:lnTo>
                  <a:pt x="0" y="3225462"/>
                </a:lnTo>
                <a:lnTo>
                  <a:pt x="3224211" y="0"/>
                </a:lnTo>
                <a:lnTo>
                  <a:pt x="3225499" y="1286"/>
                </a:lnTo>
                <a:lnTo>
                  <a:pt x="3225499" y="3611999"/>
                </a:lnTo>
                <a:close/>
              </a:path>
            </a:pathLst>
          </a:custGeom>
          <a:solidFill>
            <a:srgbClr val="6FB0D9"/>
          </a:solidFill>
        </p:spPr>
        <p:txBody>
          <a:bodyPr wrap="square" lIns="0" tIns="0" rIns="0" bIns="0" rtlCol="0"/>
          <a:lstStyle/>
          <a:p>
            <a:endParaRPr sz="1198"/>
          </a:p>
        </p:txBody>
      </p:sp>
      <p:sp>
        <p:nvSpPr>
          <p:cNvPr id="12" name="object 12"/>
          <p:cNvSpPr/>
          <p:nvPr/>
        </p:nvSpPr>
        <p:spPr>
          <a:xfrm>
            <a:off x="4221465" y="1416393"/>
            <a:ext cx="2695422" cy="63422"/>
          </a:xfrm>
          <a:custGeom>
            <a:avLst/>
            <a:gdLst/>
            <a:ahLst/>
            <a:cxnLst/>
            <a:rect l="l" t="t" r="r" b="b"/>
            <a:pathLst>
              <a:path w="4048125" h="95250">
                <a:moveTo>
                  <a:pt x="4048124" y="95249"/>
                </a:moveTo>
                <a:lnTo>
                  <a:pt x="0" y="95249"/>
                </a:lnTo>
                <a:lnTo>
                  <a:pt x="0" y="0"/>
                </a:lnTo>
                <a:lnTo>
                  <a:pt x="4048124" y="0"/>
                </a:lnTo>
                <a:lnTo>
                  <a:pt x="4048124" y="95249"/>
                </a:lnTo>
                <a:close/>
              </a:path>
            </a:pathLst>
          </a:custGeom>
          <a:solidFill>
            <a:srgbClr val="6FB0D9"/>
          </a:solidFill>
        </p:spPr>
        <p:txBody>
          <a:bodyPr wrap="square" lIns="0" tIns="0" rIns="0" bIns="0" rtlCol="0"/>
          <a:lstStyle/>
          <a:p>
            <a:endParaRPr sz="1198"/>
          </a:p>
        </p:txBody>
      </p:sp>
      <p:grpSp>
        <p:nvGrpSpPr>
          <p:cNvPr id="13" name="object 13"/>
          <p:cNvGrpSpPr/>
          <p:nvPr/>
        </p:nvGrpSpPr>
        <p:grpSpPr>
          <a:xfrm>
            <a:off x="3289" y="456807"/>
            <a:ext cx="2572807" cy="6392908"/>
            <a:chOff x="0" y="686057"/>
            <a:chExt cx="3863975" cy="9601200"/>
          </a:xfrm>
        </p:grpSpPr>
        <p:sp>
          <p:nvSpPr>
            <p:cNvPr id="14" name="object 14"/>
            <p:cNvSpPr/>
            <p:nvPr/>
          </p:nvSpPr>
          <p:spPr>
            <a:xfrm>
              <a:off x="0" y="686057"/>
              <a:ext cx="2930525" cy="5860415"/>
            </a:xfrm>
            <a:custGeom>
              <a:avLst/>
              <a:gdLst/>
              <a:ahLst/>
              <a:cxnLst/>
              <a:rect l="l" t="t" r="r" b="b"/>
              <a:pathLst>
                <a:path w="2930525" h="5860415">
                  <a:moveTo>
                    <a:pt x="0" y="5860291"/>
                  </a:moveTo>
                  <a:lnTo>
                    <a:pt x="0" y="0"/>
                  </a:lnTo>
                  <a:lnTo>
                    <a:pt x="2930145" y="2929009"/>
                  </a:lnTo>
                  <a:lnTo>
                    <a:pt x="0" y="5860291"/>
                  </a:lnTo>
                  <a:close/>
                </a:path>
              </a:pathLst>
            </a:custGeom>
            <a:solidFill>
              <a:srgbClr val="484B67"/>
            </a:solidFill>
          </p:spPr>
          <p:txBody>
            <a:bodyPr wrap="square" lIns="0" tIns="0" rIns="0" bIns="0" rtlCol="0"/>
            <a:lstStyle/>
            <a:p>
              <a:endParaRPr sz="1198"/>
            </a:p>
          </p:txBody>
        </p:sp>
        <p:sp>
          <p:nvSpPr>
            <p:cNvPr id="15" name="object 15"/>
            <p:cNvSpPr/>
            <p:nvPr/>
          </p:nvSpPr>
          <p:spPr>
            <a:xfrm>
              <a:off x="0" y="6216954"/>
              <a:ext cx="3863975" cy="4070350"/>
            </a:xfrm>
            <a:custGeom>
              <a:avLst/>
              <a:gdLst/>
              <a:ahLst/>
              <a:cxnLst/>
              <a:rect l="l" t="t" r="r" b="b"/>
              <a:pathLst>
                <a:path w="3863975" h="4070350">
                  <a:moveTo>
                    <a:pt x="3018027" y="4070045"/>
                  </a:moveTo>
                  <a:lnTo>
                    <a:pt x="0" y="4070045"/>
                  </a:lnTo>
                  <a:lnTo>
                    <a:pt x="0" y="639648"/>
                  </a:lnTo>
                  <a:lnTo>
                    <a:pt x="639648" y="0"/>
                  </a:lnTo>
                  <a:lnTo>
                    <a:pt x="3863861" y="3224212"/>
                  </a:lnTo>
                  <a:lnTo>
                    <a:pt x="3018027" y="4070045"/>
                  </a:lnTo>
                  <a:close/>
                </a:path>
              </a:pathLst>
            </a:custGeom>
            <a:solidFill>
              <a:srgbClr val="6FB0D9"/>
            </a:solidFill>
          </p:spPr>
          <p:txBody>
            <a:bodyPr wrap="square" lIns="0" tIns="0" rIns="0" bIns="0" rtlCol="0"/>
            <a:lstStyle/>
            <a:p>
              <a:endParaRPr sz="1198"/>
            </a:p>
          </p:txBody>
        </p:sp>
      </p:grp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4559" y="456807"/>
            <a:ext cx="7663666" cy="4128072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3266" y="4842456"/>
            <a:ext cx="3219450" cy="1241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034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292</TotalTime>
  <Words>30</Words>
  <Application>Microsoft Office PowerPoint</Application>
  <PresentationFormat>Grand écran</PresentationFormat>
  <Paragraphs>6</Paragraphs>
  <Slides>13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Traditional Arabic</vt:lpstr>
      <vt:lpstr>Trebuchet MS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أسس  تجاور الألوان أمثلة معروفة </vt:lpstr>
      <vt:lpstr>استخدام عدد كبير من الألوان أمثلة معروفة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CBS Computer</dc:creator>
  <cp:lastModifiedBy>Djana Info</cp:lastModifiedBy>
  <cp:revision>37</cp:revision>
  <dcterms:created xsi:type="dcterms:W3CDTF">2023-10-27T18:21:22Z</dcterms:created>
  <dcterms:modified xsi:type="dcterms:W3CDTF">2024-03-10T02:28:20Z</dcterms:modified>
</cp:coreProperties>
</file>