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8C2CA-00DF-4BAF-A1D9-D325812A18E8}" type="datetimeFigureOut">
              <a:rPr lang="fr-FR" smtClean="0"/>
              <a:t>15/03/2024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93F4F-BA27-4AB9-8F52-5E52CEA0F9B0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8C2CA-00DF-4BAF-A1D9-D325812A18E8}" type="datetimeFigureOut">
              <a:rPr lang="fr-FR" smtClean="0"/>
              <a:t>15/03/2024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93F4F-BA27-4AB9-8F52-5E52CEA0F9B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8C2CA-00DF-4BAF-A1D9-D325812A18E8}" type="datetimeFigureOut">
              <a:rPr lang="fr-FR" smtClean="0"/>
              <a:t>15/03/2024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93F4F-BA27-4AB9-8F52-5E52CEA0F9B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8C2CA-00DF-4BAF-A1D9-D325812A18E8}" type="datetimeFigureOut">
              <a:rPr lang="fr-FR" smtClean="0"/>
              <a:t>15/03/2024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93F4F-BA27-4AB9-8F52-5E52CEA0F9B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8C2CA-00DF-4BAF-A1D9-D325812A18E8}" type="datetimeFigureOut">
              <a:rPr lang="fr-FR" smtClean="0"/>
              <a:t>15/03/2024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93F4F-BA27-4AB9-8F52-5E52CEA0F9B0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8C2CA-00DF-4BAF-A1D9-D325812A18E8}" type="datetimeFigureOut">
              <a:rPr lang="fr-FR" smtClean="0"/>
              <a:t>15/03/2024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93F4F-BA27-4AB9-8F52-5E52CEA0F9B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8C2CA-00DF-4BAF-A1D9-D325812A18E8}" type="datetimeFigureOut">
              <a:rPr lang="fr-FR" smtClean="0"/>
              <a:t>15/03/2024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93F4F-BA27-4AB9-8F52-5E52CEA0F9B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8C2CA-00DF-4BAF-A1D9-D325812A18E8}" type="datetimeFigureOut">
              <a:rPr lang="fr-FR" smtClean="0"/>
              <a:t>15/03/2024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93F4F-BA27-4AB9-8F52-5E52CEA0F9B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8C2CA-00DF-4BAF-A1D9-D325812A18E8}" type="datetimeFigureOut">
              <a:rPr lang="fr-FR" smtClean="0"/>
              <a:t>15/03/2024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93F4F-BA27-4AB9-8F52-5E52CEA0F9B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8C2CA-00DF-4BAF-A1D9-D325812A18E8}" type="datetimeFigureOut">
              <a:rPr lang="fr-FR" smtClean="0"/>
              <a:t>15/03/2024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93F4F-BA27-4AB9-8F52-5E52CEA0F9B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8C2CA-00DF-4BAF-A1D9-D325812A18E8}" type="datetimeFigureOut">
              <a:rPr lang="fr-FR" smtClean="0"/>
              <a:t>15/03/2024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E393F4F-BA27-4AB9-8F52-5E52CEA0F9B0}" type="slidenum">
              <a:rPr lang="fr-FR" smtClean="0"/>
              <a:t>‹N°›</a:t>
            </a:fld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368C2CA-00DF-4BAF-A1D9-D325812A18E8}" type="datetimeFigureOut">
              <a:rPr lang="fr-FR" smtClean="0"/>
              <a:t>15/03/2024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E393F4F-BA27-4AB9-8F52-5E52CEA0F9B0}" type="slidenum">
              <a:rPr lang="fr-FR" smtClean="0"/>
              <a:t>‹N°›</a:t>
            </a:fld>
            <a:endParaRPr lang="fr-FR"/>
          </a:p>
        </p:txBody>
      </p:sp>
      <p:grpSp>
        <p:nvGrpSpPr>
          <p:cNvPr id="2" name="Grou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ar-DZ" dirty="0" smtClean="0"/>
              <a:t>المحاضرة السادسة: مدخل للفساد </a:t>
            </a:r>
            <a:r>
              <a:rPr lang="ar-DZ" dirty="0" err="1" smtClean="0"/>
              <a:t>الاداري</a:t>
            </a:r>
            <a:r>
              <a:rPr lang="ar-DZ" dirty="0" smtClean="0"/>
              <a:t> 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 rtl="1"/>
            <a:r>
              <a:rPr lang="ar-SA" b="1" dirty="0" smtClean="0"/>
              <a:t>أسباب الفساد الإداري والمالي</a:t>
            </a:r>
            <a:r>
              <a:rPr lang="fr-FR" b="1" dirty="0" smtClean="0"/>
              <a:t>: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r-FR" b="1" dirty="0"/>
              <a:t>3 </a:t>
            </a:r>
            <a:r>
              <a:rPr lang="ar-SA" b="1" dirty="0"/>
              <a:t>العوامل </a:t>
            </a:r>
            <a:r>
              <a:rPr lang="ar-SA" b="1" dirty="0" err="1"/>
              <a:t>الإجتماعية</a:t>
            </a:r>
            <a:r>
              <a:rPr lang="ar-SA" b="1" dirty="0"/>
              <a:t> والثقافية</a:t>
            </a:r>
            <a:r>
              <a:rPr lang="fr-FR" dirty="0" smtClean="0"/>
              <a:t>:</a:t>
            </a:r>
          </a:p>
          <a:p>
            <a:pPr algn="r" rtl="1">
              <a:buNone/>
            </a:pPr>
            <a:endParaRPr lang="fr-FR" dirty="0"/>
          </a:p>
          <a:p>
            <a:pPr algn="r" rtl="1"/>
            <a:r>
              <a:rPr lang="ar-SA" b="1" dirty="0" smtClean="0"/>
              <a:t> </a:t>
            </a:r>
            <a:r>
              <a:rPr lang="ar-SA" b="1" dirty="0"/>
              <a:t>نمط  العلاقات والأعراف والوعي بين أفراد </a:t>
            </a:r>
            <a:r>
              <a:rPr lang="ar-SA" b="1" dirty="0" smtClean="0"/>
              <a:t>المجتمع</a:t>
            </a:r>
            <a:endParaRPr lang="fr-FR" b="1" dirty="0" smtClean="0"/>
          </a:p>
          <a:p>
            <a:pPr algn="r" rtl="1">
              <a:buNone/>
            </a:pPr>
            <a:endParaRPr lang="fr-FR" b="1" dirty="0" smtClean="0"/>
          </a:p>
          <a:p>
            <a:pPr algn="r" rtl="1"/>
            <a:r>
              <a:rPr lang="fr-FR" dirty="0" smtClean="0"/>
              <a:t>- </a:t>
            </a:r>
            <a:r>
              <a:rPr lang="ar-SA" b="1" dirty="0"/>
              <a:t>تعقد القوانين الضريبية وصعوبة فهمها </a:t>
            </a:r>
            <a:endParaRPr lang="fr-FR" b="1" dirty="0" smtClean="0"/>
          </a:p>
          <a:p>
            <a:pPr algn="r" rtl="1">
              <a:buNone/>
            </a:pPr>
            <a:endParaRPr lang="fr-FR" b="1" dirty="0" smtClean="0"/>
          </a:p>
          <a:p>
            <a:pPr algn="r" rtl="1"/>
            <a:r>
              <a:rPr lang="ar-SA" b="1" dirty="0" err="1"/>
              <a:t>إنخفاض</a:t>
            </a:r>
            <a:r>
              <a:rPr lang="ar-SA" b="1" dirty="0"/>
              <a:t> عدد </a:t>
            </a:r>
            <a:r>
              <a:rPr lang="ar-SA" b="1" dirty="0" err="1"/>
              <a:t>الأفرا</a:t>
            </a:r>
            <a:r>
              <a:rPr lang="ar-SA" b="1" dirty="0"/>
              <a:t> الذين يطولهم القانون بتهمة الفساد على الرغم من تفشي هذه الظاهرة</a:t>
            </a: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SA" b="1" dirty="0"/>
              <a:t>الفساد في اللغة </a:t>
            </a:r>
            <a:endParaRPr lang="fr-FR" b="1" dirty="0" smtClean="0"/>
          </a:p>
          <a:p>
            <a:pPr algn="r" rtl="1"/>
            <a:endParaRPr lang="fr-FR" b="1" dirty="0"/>
          </a:p>
          <a:p>
            <a:pPr algn="r" rtl="1"/>
            <a:r>
              <a:rPr lang="ar-SA" dirty="0"/>
              <a:t>الفساد في اللغة العربية ضد الصلاح </a:t>
            </a:r>
            <a:endParaRPr lang="fr-FR" b="1" dirty="0" smtClean="0"/>
          </a:p>
          <a:p>
            <a:pPr algn="r" rtl="1"/>
            <a:endParaRPr lang="fr-FR" b="1" dirty="0"/>
          </a:p>
          <a:p>
            <a:pPr algn="r" rtl="1"/>
            <a:r>
              <a:rPr lang="ar-SA" b="1" dirty="0"/>
              <a:t>الفساد </a:t>
            </a:r>
            <a:r>
              <a:rPr lang="ar-SA" b="1" dirty="0" err="1" smtClean="0"/>
              <a:t>إصطلاحا</a:t>
            </a:r>
            <a:endParaRPr lang="fr-FR" b="1" dirty="0" smtClean="0"/>
          </a:p>
          <a:p>
            <a:pPr algn="r" rtl="1">
              <a:buNone/>
            </a:pPr>
            <a:r>
              <a:rPr lang="ar-SA" dirty="0"/>
              <a:t>بأنه سوء </a:t>
            </a:r>
            <a:r>
              <a:rPr lang="ar-SA" dirty="0" err="1"/>
              <a:t>إستغلال</a:t>
            </a:r>
            <a:r>
              <a:rPr lang="ar-SA" dirty="0"/>
              <a:t> السلطة العامة من أجل الحصول على مكاسب خاصة </a:t>
            </a:r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SA" b="1" dirty="0"/>
              <a:t>مفهوم الفساد الإداري والمالي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SA" b="1" dirty="0"/>
              <a:t>تعريف الفساد الإداري</a:t>
            </a:r>
            <a:endParaRPr lang="fr-FR" dirty="0"/>
          </a:p>
          <a:p>
            <a:pPr algn="r" rtl="1">
              <a:buNone/>
            </a:pPr>
            <a:r>
              <a:rPr lang="ar-SA" dirty="0" smtClean="0"/>
              <a:t>عرف </a:t>
            </a:r>
            <a:r>
              <a:rPr lang="ar-SA" dirty="0"/>
              <a:t>منظمة الشفافية الدولية الفساد الإداري على إنه</a:t>
            </a:r>
            <a:r>
              <a:rPr lang="fr-FR" dirty="0"/>
              <a:t> :</a:t>
            </a:r>
            <a:r>
              <a:rPr lang="ar-SA" dirty="0"/>
              <a:t>إساءة </a:t>
            </a:r>
            <a:r>
              <a:rPr lang="ar-SA" dirty="0" err="1"/>
              <a:t>إستعمال</a:t>
            </a:r>
            <a:r>
              <a:rPr lang="ar-SA" dirty="0"/>
              <a:t> السلطة لأغراض خاصة، </a:t>
            </a:r>
            <a:r>
              <a:rPr lang="ar-SA" dirty="0" smtClean="0"/>
              <a:t>وهذا</a:t>
            </a:r>
            <a:r>
              <a:rPr lang="fr-FR" dirty="0" smtClean="0"/>
              <a:t> </a:t>
            </a:r>
            <a:r>
              <a:rPr lang="ar-SA" dirty="0" smtClean="0"/>
              <a:t>التعريف </a:t>
            </a:r>
            <a:r>
              <a:rPr lang="ar-SA" dirty="0"/>
              <a:t>يشمل المكاسب المالية والمادية لتعزيز السلطة الإدارية </a:t>
            </a:r>
            <a:endParaRPr lang="fr-FR" dirty="0" smtClean="0"/>
          </a:p>
          <a:p>
            <a:pPr algn="r" rtl="1"/>
            <a:r>
              <a:rPr lang="ar-SA" b="1" dirty="0"/>
              <a:t>تعريف الفساد المالي</a:t>
            </a:r>
            <a:endParaRPr lang="fr-FR" dirty="0"/>
          </a:p>
          <a:p>
            <a:pPr algn="r" rtl="1">
              <a:buNone/>
            </a:pPr>
            <a:r>
              <a:rPr lang="ar-SA" dirty="0"/>
              <a:t>يقصد بالفساد المالي ذلك السلوك غير القانوني المتمثل في هدر المال العام وأعمال السمسرة في المشاريع وتجارة السلاح</a:t>
            </a:r>
            <a:r>
              <a:rPr lang="fr-FR" dirty="0"/>
              <a:t>. </a:t>
            </a:r>
            <a:r>
              <a:rPr lang="ar-SA" dirty="0"/>
              <a:t>ويتخذ هدر المال العام عدة صور أهمها</a:t>
            </a:r>
            <a:r>
              <a:rPr lang="fr-FR" dirty="0"/>
              <a:t>:</a:t>
            </a:r>
          </a:p>
          <a:p>
            <a:pPr algn="r" rtl="1"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SA" b="1" dirty="0"/>
              <a:t>مظاهر الفساد الإداري والمالي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buNone/>
            </a:pPr>
            <a:r>
              <a:rPr lang="ar-SA" b="1" dirty="0"/>
              <a:t>المجموعة الأولى</a:t>
            </a:r>
            <a:r>
              <a:rPr lang="fr-FR" b="1" dirty="0"/>
              <a:t>: </a:t>
            </a:r>
            <a:r>
              <a:rPr lang="ar-SA" b="1" dirty="0"/>
              <a:t>الفساد </a:t>
            </a:r>
            <a:r>
              <a:rPr lang="ar-SA" b="1" dirty="0" smtClean="0"/>
              <a:t>التنظيمي</a:t>
            </a:r>
            <a:endParaRPr lang="fr-FR" b="1" dirty="0" smtClean="0"/>
          </a:p>
          <a:p>
            <a:pPr algn="r" rtl="1">
              <a:buNone/>
            </a:pPr>
            <a:endParaRPr lang="fr-FR" b="1" dirty="0"/>
          </a:p>
          <a:p>
            <a:pPr algn="r" rtl="1"/>
            <a:r>
              <a:rPr lang="ar-SA" b="1" dirty="0"/>
              <a:t>التراخي</a:t>
            </a:r>
            <a:r>
              <a:rPr lang="fr-FR" b="1" dirty="0"/>
              <a:t>  </a:t>
            </a:r>
            <a:r>
              <a:rPr lang="ar-SA" b="1" dirty="0"/>
              <a:t>وعدم </a:t>
            </a:r>
            <a:r>
              <a:rPr lang="ar-SA" b="1" dirty="0" err="1"/>
              <a:t>إحترام</a:t>
            </a:r>
            <a:r>
              <a:rPr lang="ar-SA" b="1" dirty="0"/>
              <a:t> وقت العمل </a:t>
            </a:r>
            <a:endParaRPr lang="fr-FR" b="1" dirty="0" smtClean="0"/>
          </a:p>
          <a:p>
            <a:pPr algn="r" rtl="1">
              <a:buNone/>
            </a:pPr>
            <a:endParaRPr lang="fr-FR" b="1" dirty="0" smtClean="0"/>
          </a:p>
          <a:p>
            <a:pPr algn="r" rtl="1"/>
            <a:r>
              <a:rPr lang="ar-SA" b="1" dirty="0"/>
              <a:t>توقف الموظف عن تأدية العمل المطلوب </a:t>
            </a:r>
            <a:r>
              <a:rPr lang="ar-SA" b="1" dirty="0" smtClean="0"/>
              <a:t>منه</a:t>
            </a:r>
            <a:endParaRPr lang="fr-FR" b="1" dirty="0" smtClean="0"/>
          </a:p>
          <a:p>
            <a:pPr algn="r" rtl="1">
              <a:buNone/>
            </a:pPr>
            <a:endParaRPr lang="fr-FR" b="1" dirty="0" smtClean="0"/>
          </a:p>
          <a:p>
            <a:pPr algn="r" rtl="1"/>
            <a:r>
              <a:rPr lang="ar-SA" b="1" dirty="0"/>
              <a:t>عد </a:t>
            </a:r>
            <a:r>
              <a:rPr lang="ar-SA" b="1" dirty="0" err="1"/>
              <a:t>م</a:t>
            </a:r>
            <a:r>
              <a:rPr lang="ar-SA" b="1" dirty="0"/>
              <a:t> تحمل المسؤولية </a:t>
            </a:r>
            <a:endParaRPr lang="fr-FR" b="1" dirty="0" smtClean="0"/>
          </a:p>
          <a:p>
            <a:pPr algn="r" rtl="1"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SA" b="1" dirty="0" smtClean="0"/>
              <a:t>مظاهر الفساد الإداري والمالي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buNone/>
            </a:pPr>
            <a:r>
              <a:rPr lang="ar-SA" b="1" dirty="0"/>
              <a:t>المجموعة الثانية </a:t>
            </a:r>
            <a:r>
              <a:rPr lang="fr-FR" b="1" dirty="0"/>
              <a:t>: </a:t>
            </a:r>
            <a:r>
              <a:rPr lang="ar-SA" b="1" dirty="0" err="1"/>
              <a:t>الإنحرافات</a:t>
            </a:r>
            <a:r>
              <a:rPr lang="ar-SA" b="1" dirty="0"/>
              <a:t> السلوكية </a:t>
            </a:r>
            <a:endParaRPr lang="fr-FR" b="1" dirty="0" smtClean="0"/>
          </a:p>
          <a:p>
            <a:pPr algn="r" rtl="1">
              <a:buNone/>
            </a:pPr>
            <a:endParaRPr lang="fr-FR" b="1" dirty="0" smtClean="0"/>
          </a:p>
          <a:p>
            <a:pPr algn="r" rtl="1"/>
            <a:r>
              <a:rPr lang="ar-SA" b="1" dirty="0"/>
              <a:t>سوء</a:t>
            </a:r>
            <a:r>
              <a:rPr lang="fr-FR" b="1" dirty="0"/>
              <a:t>  </a:t>
            </a:r>
            <a:r>
              <a:rPr lang="ar-SA" b="1" dirty="0" err="1"/>
              <a:t>إستعمال</a:t>
            </a:r>
            <a:r>
              <a:rPr lang="ar-SA" b="1" dirty="0"/>
              <a:t> السلطة </a:t>
            </a:r>
            <a:endParaRPr lang="fr-FR" b="1" dirty="0" smtClean="0"/>
          </a:p>
          <a:p>
            <a:pPr algn="r" rtl="1">
              <a:buNone/>
            </a:pPr>
            <a:endParaRPr lang="fr-FR" b="1" dirty="0" smtClean="0"/>
          </a:p>
          <a:p>
            <a:pPr algn="r" rtl="1"/>
            <a:r>
              <a:rPr lang="ar-SA" b="1" dirty="0"/>
              <a:t>المحاباة</a:t>
            </a:r>
            <a:r>
              <a:rPr lang="fr-FR" b="1" dirty="0"/>
              <a:t>  </a:t>
            </a:r>
            <a:r>
              <a:rPr lang="ar-SA" b="1" dirty="0" smtClean="0"/>
              <a:t>والمحسوبية</a:t>
            </a:r>
            <a:endParaRPr lang="fr-FR" b="1" dirty="0" smtClean="0"/>
          </a:p>
          <a:p>
            <a:pPr algn="r" rtl="1">
              <a:buNone/>
            </a:pPr>
            <a:endParaRPr lang="fr-FR" b="1" dirty="0" smtClean="0"/>
          </a:p>
          <a:p>
            <a:pPr algn="r" rtl="1"/>
            <a:r>
              <a:rPr lang="ar-SA" b="1" dirty="0" smtClean="0"/>
              <a:t>الواسطة</a:t>
            </a:r>
            <a:endParaRPr lang="fr-FR" b="1" dirty="0" smtClean="0"/>
          </a:p>
          <a:p>
            <a:pPr algn="r" rtl="1"/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SA" b="1" dirty="0" smtClean="0"/>
              <a:t>مظاهر الفساد الإداري والمالي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SA" b="1" dirty="0"/>
              <a:t>المجموعة الثالثة</a:t>
            </a:r>
            <a:r>
              <a:rPr lang="fr-FR" b="1" dirty="0"/>
              <a:t> : </a:t>
            </a:r>
            <a:r>
              <a:rPr lang="ar-SA" b="1" dirty="0" err="1"/>
              <a:t>الإنحرافات</a:t>
            </a:r>
            <a:r>
              <a:rPr lang="ar-SA" b="1" dirty="0"/>
              <a:t> </a:t>
            </a:r>
            <a:r>
              <a:rPr lang="ar-SA" b="1" dirty="0" smtClean="0"/>
              <a:t>المالية</a:t>
            </a:r>
            <a:endParaRPr lang="fr-FR" b="1" dirty="0" smtClean="0"/>
          </a:p>
          <a:p>
            <a:pPr algn="r" rtl="1">
              <a:buNone/>
            </a:pPr>
            <a:endParaRPr lang="fr-FR" b="1" dirty="0" smtClean="0"/>
          </a:p>
          <a:p>
            <a:pPr algn="r" rtl="1"/>
            <a:r>
              <a:rPr lang="ar-SA" b="1" dirty="0"/>
              <a:t>مخالفة</a:t>
            </a:r>
            <a:r>
              <a:rPr lang="fr-FR" b="1" dirty="0"/>
              <a:t>  </a:t>
            </a:r>
            <a:r>
              <a:rPr lang="ar-SA" b="1" dirty="0"/>
              <a:t>القواعد والأحكام المالية القانونية </a:t>
            </a:r>
            <a:endParaRPr lang="fr-FR" b="1" dirty="0" smtClean="0"/>
          </a:p>
          <a:p>
            <a:pPr algn="r" rtl="1">
              <a:buNone/>
            </a:pPr>
            <a:endParaRPr lang="fr-FR" b="1" dirty="0" smtClean="0"/>
          </a:p>
          <a:p>
            <a:pPr algn="r" rtl="1"/>
            <a:r>
              <a:rPr lang="ar-SA" b="1" dirty="0" smtClean="0"/>
              <a:t> </a:t>
            </a:r>
            <a:r>
              <a:rPr lang="ar-SA" b="1" dirty="0"/>
              <a:t>الإسراف في المال العام </a:t>
            </a:r>
            <a:endParaRPr lang="fr-FR" b="1" dirty="0" smtClean="0"/>
          </a:p>
          <a:p>
            <a:pPr algn="r" rtl="1"/>
            <a:endParaRPr lang="fr-F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SA" b="1" dirty="0" smtClean="0"/>
              <a:t>مظاهر الفساد الإداري والمالي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buNone/>
            </a:pPr>
            <a:r>
              <a:rPr lang="ar-SA" b="1" dirty="0"/>
              <a:t>المجموعة الرابعة</a:t>
            </a:r>
            <a:r>
              <a:rPr lang="fr-FR" b="1" dirty="0"/>
              <a:t> : </a:t>
            </a:r>
            <a:r>
              <a:rPr lang="ar-SA" b="1" dirty="0" err="1"/>
              <a:t>الإنحرافات</a:t>
            </a:r>
            <a:r>
              <a:rPr lang="ar-SA" b="1" dirty="0"/>
              <a:t> </a:t>
            </a:r>
            <a:r>
              <a:rPr lang="ar-SA" b="1" dirty="0" smtClean="0"/>
              <a:t>الجنائية</a:t>
            </a:r>
            <a:endParaRPr lang="fr-FR" b="1" dirty="0" smtClean="0"/>
          </a:p>
          <a:p>
            <a:pPr algn="r" rtl="1">
              <a:buNone/>
            </a:pPr>
            <a:endParaRPr lang="fr-FR" b="1" dirty="0" smtClean="0"/>
          </a:p>
          <a:p>
            <a:pPr algn="r" rtl="1"/>
            <a:r>
              <a:rPr lang="ar-SA" b="1" dirty="0" smtClean="0"/>
              <a:t> الرشوة</a:t>
            </a:r>
            <a:endParaRPr lang="fr-FR" b="1" dirty="0" smtClean="0"/>
          </a:p>
          <a:p>
            <a:pPr algn="r" rtl="1">
              <a:buNone/>
            </a:pPr>
            <a:endParaRPr lang="fr-FR" b="1" dirty="0" smtClean="0"/>
          </a:p>
          <a:p>
            <a:pPr algn="r" rtl="1"/>
            <a:r>
              <a:rPr lang="ar-SA" b="1" dirty="0" err="1"/>
              <a:t>إختلاس</a:t>
            </a:r>
            <a:r>
              <a:rPr lang="ar-SA" b="1" dirty="0"/>
              <a:t> المال العام </a:t>
            </a:r>
            <a:endParaRPr lang="fr-F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rtl="1"/>
            <a:r>
              <a:rPr lang="ar-SA" b="1" dirty="0"/>
              <a:t>أسباب الفساد الإداري والمالي</a:t>
            </a:r>
            <a:r>
              <a:rPr lang="fr-FR" b="1" dirty="0"/>
              <a:t>: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r-FR" b="1" dirty="0"/>
              <a:t>- 1 </a:t>
            </a:r>
            <a:r>
              <a:rPr lang="ar-SA" b="1" dirty="0"/>
              <a:t>العوامل </a:t>
            </a:r>
            <a:r>
              <a:rPr lang="ar-SA" b="1" dirty="0" err="1"/>
              <a:t>الإقتصادية</a:t>
            </a:r>
            <a:r>
              <a:rPr lang="fr-FR" b="1" dirty="0" smtClean="0"/>
              <a:t>:</a:t>
            </a:r>
          </a:p>
          <a:p>
            <a:pPr algn="r" rtl="1"/>
            <a:endParaRPr lang="fr-FR" b="1" dirty="0" smtClean="0"/>
          </a:p>
          <a:p>
            <a:pPr algn="r" rtl="1"/>
            <a:r>
              <a:rPr lang="ar-SA" b="1" dirty="0" err="1"/>
              <a:t>إتساع</a:t>
            </a:r>
            <a:r>
              <a:rPr lang="ar-SA" b="1" dirty="0"/>
              <a:t> الدور </a:t>
            </a:r>
            <a:r>
              <a:rPr lang="ar-SA" b="1" dirty="0" err="1"/>
              <a:t>الإقتصادي</a:t>
            </a:r>
            <a:r>
              <a:rPr lang="ar-SA" b="1" dirty="0"/>
              <a:t> للدولة</a:t>
            </a:r>
            <a:r>
              <a:rPr lang="fr-FR" b="1" dirty="0"/>
              <a:t> </a:t>
            </a:r>
            <a:endParaRPr lang="fr-FR" b="1" dirty="0" smtClean="0"/>
          </a:p>
          <a:p>
            <a:pPr algn="r" rtl="1">
              <a:buNone/>
            </a:pPr>
            <a:endParaRPr lang="fr-FR" b="1" dirty="0" smtClean="0"/>
          </a:p>
          <a:p>
            <a:pPr algn="r" rtl="1"/>
            <a:r>
              <a:rPr lang="ar-SA" b="1" dirty="0"/>
              <a:t>-الفقر والأجر المتدني </a:t>
            </a:r>
            <a:endParaRPr lang="fr-FR" dirty="0"/>
          </a:p>
          <a:p>
            <a:endParaRPr lang="fr-F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rtl="1"/>
            <a:r>
              <a:rPr lang="ar-SA" b="1" dirty="0" smtClean="0"/>
              <a:t>أسباب الفساد الإداري والمالي</a:t>
            </a:r>
            <a:r>
              <a:rPr lang="fr-FR" b="1" dirty="0" smtClean="0"/>
              <a:t>: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r-FR" dirty="0"/>
              <a:t>-</a:t>
            </a:r>
            <a:r>
              <a:rPr lang="fr-FR" b="1" dirty="0"/>
              <a:t>2 </a:t>
            </a:r>
            <a:r>
              <a:rPr lang="ar-SA" b="1" dirty="0"/>
              <a:t>العوامل السياسية</a:t>
            </a:r>
            <a:r>
              <a:rPr lang="fr-FR" b="1" dirty="0"/>
              <a:t>:</a:t>
            </a:r>
            <a:endParaRPr lang="fr-FR" dirty="0"/>
          </a:p>
          <a:p>
            <a:endParaRPr lang="fr-F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22</TotalTime>
  <Words>228</Words>
  <Application>Microsoft Office PowerPoint</Application>
  <PresentationFormat>Affichage à l'écran (4:3)</PresentationFormat>
  <Paragraphs>56</Paragraphs>
  <Slides>10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Débit</vt:lpstr>
      <vt:lpstr>المحاضرة السادسة: مدخل للفساد الاداري </vt:lpstr>
      <vt:lpstr>Diapositive 2</vt:lpstr>
      <vt:lpstr>مفهوم الفساد الإداري والمالي</vt:lpstr>
      <vt:lpstr>مظاهر الفساد الإداري والمالي</vt:lpstr>
      <vt:lpstr>مظاهر الفساد الإداري والمالي</vt:lpstr>
      <vt:lpstr>مظاهر الفساد الإداري والمالي</vt:lpstr>
      <vt:lpstr>مظاهر الفساد الإداري والمالي</vt:lpstr>
      <vt:lpstr>أسباب الفساد الإداري والمالي: </vt:lpstr>
      <vt:lpstr>أسباب الفساد الإداري والمالي: </vt:lpstr>
      <vt:lpstr>أسباب الفساد الإداري والمالي: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Djana Info</dc:creator>
  <cp:lastModifiedBy>Djana Info</cp:lastModifiedBy>
  <cp:revision>2</cp:revision>
  <dcterms:created xsi:type="dcterms:W3CDTF">2024-03-15T10:56:44Z</dcterms:created>
  <dcterms:modified xsi:type="dcterms:W3CDTF">2024-03-15T11:18:50Z</dcterms:modified>
</cp:coreProperties>
</file>