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7" r:id="rId3"/>
    <p:sldId id="504" r:id="rId5"/>
    <p:sldId id="445" r:id="rId6"/>
    <p:sldId id="509" r:id="rId7"/>
    <p:sldId id="492" r:id="rId8"/>
    <p:sldId id="450" r:id="rId9"/>
    <p:sldId id="512" r:id="rId10"/>
    <p:sldId id="513" r:id="rId11"/>
    <p:sldId id="530" r:id="rId12"/>
    <p:sldId id="531" r:id="rId13"/>
    <p:sldId id="532" r:id="rId14"/>
    <p:sldId id="507" r:id="rId15"/>
    <p:sldId id="533" r:id="rId16"/>
    <p:sldId id="534" r:id="rId17"/>
    <p:sldId id="537" r:id="rId18"/>
    <p:sldId id="535" r:id="rId19"/>
    <p:sldId id="536" r:id="rId20"/>
    <p:sldId id="459" r:id="rId21"/>
    <p:sldId id="281" r:id="rId22"/>
  </p:sldIdLst>
  <p:sldSz cx="9144000" cy="6858000" type="screen4x3"/>
  <p:notesSz cx="6858000" cy="9144000"/>
  <p:defaultTextStyle>
    <a:defPPr>
      <a:defRPr lang="fr-F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15" autoAdjust="0"/>
    <p:restoredTop sz="94761" autoAdjust="0"/>
  </p:normalViewPr>
  <p:slideViewPr>
    <p:cSldViewPr showGuides="1">
      <p:cViewPr varScale="1">
        <p:scale>
          <a:sx n="69" d="100"/>
          <a:sy n="69" d="100"/>
        </p:scale>
        <p:origin x="-1416" y="-102"/>
      </p:cViewPr>
      <p:guideLst>
        <p:guide orient="horz" pos="2160"/>
        <p:guide pos="2880"/>
      </p:guideLst>
    </p:cSldViewPr>
  </p:slideViewPr>
  <p:outlineViewPr>
    <p:cViewPr>
      <p:scale>
        <a:sx n="33" d="100"/>
        <a:sy n="33" d="100"/>
      </p:scale>
      <p:origin x="0" y="4764"/>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5" Type="http://schemas.openxmlformats.org/officeDocument/2006/relationships/tableStyles" Target="tableStyles.xml"/><Relationship Id="rId24" Type="http://schemas.openxmlformats.org/officeDocument/2006/relationships/viewProps" Target="viewProps.xml"/><Relationship Id="rId23" Type="http://schemas.openxmlformats.org/officeDocument/2006/relationships/presProps" Target="presProps.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9B1334CD-9CE3-47D6-A04A-CC50AE0ADE1C}" type="datetimeFigureOut">
              <a:rPr lang="fr-FR"/>
            </a:fld>
            <a:endParaRPr lang="en-US"/>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noProof="0" smtClean="0"/>
              <a:t>Cliquez pour modifier les styles du texte du masque</a:t>
            </a:r>
            <a:endParaRPr lang="fr-FR" noProof="0" smtClean="0"/>
          </a:p>
          <a:p>
            <a:pPr lvl="1"/>
            <a:r>
              <a:rPr lang="fr-FR" noProof="0" smtClean="0"/>
              <a:t>Deuxième niveau</a:t>
            </a:r>
            <a:endParaRPr lang="fr-FR" noProof="0" smtClean="0"/>
          </a:p>
          <a:p>
            <a:pPr lvl="2"/>
            <a:r>
              <a:rPr lang="fr-FR" noProof="0" smtClean="0"/>
              <a:t>Troisième niveau</a:t>
            </a:r>
            <a:endParaRPr lang="fr-FR" noProof="0" smtClean="0"/>
          </a:p>
          <a:p>
            <a:pPr lvl="3"/>
            <a:r>
              <a:rPr lang="fr-FR" noProof="0" smtClean="0"/>
              <a:t>Quatrième niveau</a:t>
            </a:r>
            <a:endParaRPr lang="fr-FR" noProof="0" smtClean="0"/>
          </a:p>
          <a:p>
            <a:pPr lvl="4"/>
            <a:r>
              <a:rPr lang="fr-FR" noProof="0" smtClean="0"/>
              <a:t>Cinquième niveau</a:t>
            </a:r>
            <a:endParaRPr lang="en-US" noProof="0" smtClean="0"/>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936E1A17-7B1F-45BE-A9F4-C8945CA756CA}" type="slidenum">
              <a:rPr lang="en-US"/>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Diapositive de titre">
    <p:spTree>
      <p:nvGrpSpPr>
        <p:cNvPr id="1" name=""/>
        <p:cNvGrpSpPr/>
        <p:nvPr/>
      </p:nvGrpSpPr>
      <p:grpSpPr>
        <a:xfrm>
          <a:off x="0" y="0"/>
          <a:ext cx="0" cy="0"/>
          <a:chOff x="0" y="0"/>
          <a:chExt cx="0" cy="0"/>
        </a:xfrm>
      </p:grpSpPr>
      <p:grpSp>
        <p:nvGrpSpPr>
          <p:cNvPr id="4" name="Group 2"/>
          <p:cNvGrpSpPr/>
          <p:nvPr/>
        </p:nvGrpSpPr>
        <p:grpSpPr bwMode="auto">
          <a:xfrm>
            <a:off x="0" y="3902075"/>
            <a:ext cx="3400425" cy="2949575"/>
            <a:chOff x="0" y="2458"/>
            <a:chExt cx="2142" cy="1858"/>
          </a:xfrm>
        </p:grpSpPr>
        <p:sp>
          <p:nvSpPr>
            <p:cNvPr id="5" name="Freeform 3"/>
            <p:cNvSpPr/>
            <p:nvPr/>
          </p:nvSpPr>
          <p:spPr bwMode="ltGray">
            <a:xfrm>
              <a:off x="0" y="2508"/>
              <a:ext cx="2142" cy="1804"/>
            </a:xfrm>
            <a:custGeom>
              <a:avLst/>
              <a:gdLst/>
              <a:ahLst/>
              <a:cxnLst>
                <a:cxn ang="0">
                  <a:pos x="329" y="66"/>
                </a:cxn>
                <a:cxn ang="0">
                  <a:pos x="161" y="30"/>
                </a:cxn>
                <a:cxn ang="0">
                  <a:pos x="0" y="0"/>
                </a:cxn>
                <a:cxn ang="0">
                  <a:pos x="0" y="12"/>
                </a:cxn>
                <a:cxn ang="0">
                  <a:pos x="161" y="42"/>
                </a:cxn>
                <a:cxn ang="0">
                  <a:pos x="323" y="78"/>
                </a:cxn>
                <a:cxn ang="0">
                  <a:pos x="556" y="150"/>
                </a:cxn>
                <a:cxn ang="0">
                  <a:pos x="777" y="245"/>
                </a:cxn>
                <a:cxn ang="0">
                  <a:pos x="993" y="365"/>
                </a:cxn>
                <a:cxn ang="0">
                  <a:pos x="1196" y="503"/>
                </a:cxn>
                <a:cxn ang="0">
                  <a:pos x="1381" y="653"/>
                </a:cxn>
                <a:cxn ang="0">
                  <a:pos x="1555" y="827"/>
                </a:cxn>
                <a:cxn ang="0">
                  <a:pos x="1710" y="1019"/>
                </a:cxn>
                <a:cxn ang="0">
                  <a:pos x="1854" y="1229"/>
                </a:cxn>
                <a:cxn ang="0">
                  <a:pos x="1937" y="1366"/>
                </a:cxn>
                <a:cxn ang="0">
                  <a:pos x="2009" y="1510"/>
                </a:cxn>
                <a:cxn ang="0">
                  <a:pos x="2069" y="1654"/>
                </a:cxn>
                <a:cxn ang="0">
                  <a:pos x="2123" y="1804"/>
                </a:cxn>
                <a:cxn ang="0">
                  <a:pos x="2135" y="1804"/>
                </a:cxn>
                <a:cxn ang="0">
                  <a:pos x="2081" y="1654"/>
                </a:cxn>
                <a:cxn ang="0">
                  <a:pos x="2021" y="1510"/>
                </a:cxn>
                <a:cxn ang="0">
                  <a:pos x="1949" y="1366"/>
                </a:cxn>
                <a:cxn ang="0">
                  <a:pos x="1866" y="1223"/>
                </a:cxn>
                <a:cxn ang="0">
                  <a:pos x="1722" y="1013"/>
                </a:cxn>
                <a:cxn ang="0">
                  <a:pos x="1561" y="821"/>
                </a:cxn>
                <a:cxn ang="0">
                  <a:pos x="1387" y="647"/>
                </a:cxn>
                <a:cxn ang="0">
                  <a:pos x="1202" y="491"/>
                </a:cxn>
                <a:cxn ang="0">
                  <a:pos x="999" y="353"/>
                </a:cxn>
                <a:cxn ang="0">
                  <a:pos x="783" y="239"/>
                </a:cxn>
                <a:cxn ang="0">
                  <a:pos x="562" y="138"/>
                </a:cxn>
                <a:cxn ang="0">
                  <a:pos x="329" y="66"/>
                </a:cxn>
                <a:cxn ang="0">
                  <a:pos x="329" y="66"/>
                </a:cxn>
              </a:cxnLst>
              <a:rect l="0" t="0" r="r" b="b"/>
              <a:pathLst>
                <a:path w="2135" h="1804">
                  <a:moveTo>
                    <a:pt x="329" y="66"/>
                  </a:moveTo>
                  <a:lnTo>
                    <a:pt x="161" y="30"/>
                  </a:lnTo>
                  <a:lnTo>
                    <a:pt x="0" y="0"/>
                  </a:lnTo>
                  <a:lnTo>
                    <a:pt x="0" y="12"/>
                  </a:lnTo>
                  <a:lnTo>
                    <a:pt x="161" y="42"/>
                  </a:lnTo>
                  <a:lnTo>
                    <a:pt x="323" y="78"/>
                  </a:lnTo>
                  <a:lnTo>
                    <a:pt x="556" y="150"/>
                  </a:lnTo>
                  <a:lnTo>
                    <a:pt x="777" y="245"/>
                  </a:lnTo>
                  <a:lnTo>
                    <a:pt x="993" y="365"/>
                  </a:lnTo>
                  <a:lnTo>
                    <a:pt x="1196" y="503"/>
                  </a:lnTo>
                  <a:lnTo>
                    <a:pt x="1381" y="653"/>
                  </a:lnTo>
                  <a:lnTo>
                    <a:pt x="1555" y="827"/>
                  </a:lnTo>
                  <a:lnTo>
                    <a:pt x="1710" y="1019"/>
                  </a:lnTo>
                  <a:lnTo>
                    <a:pt x="1854" y="1229"/>
                  </a:lnTo>
                  <a:lnTo>
                    <a:pt x="1937" y="1366"/>
                  </a:lnTo>
                  <a:lnTo>
                    <a:pt x="2009" y="1510"/>
                  </a:lnTo>
                  <a:lnTo>
                    <a:pt x="2069" y="1654"/>
                  </a:lnTo>
                  <a:lnTo>
                    <a:pt x="2123" y="1804"/>
                  </a:lnTo>
                  <a:lnTo>
                    <a:pt x="2135" y="1804"/>
                  </a:lnTo>
                  <a:lnTo>
                    <a:pt x="2081" y="1654"/>
                  </a:lnTo>
                  <a:lnTo>
                    <a:pt x="2021" y="1510"/>
                  </a:lnTo>
                  <a:lnTo>
                    <a:pt x="1949" y="1366"/>
                  </a:lnTo>
                  <a:lnTo>
                    <a:pt x="1866" y="1223"/>
                  </a:lnTo>
                  <a:lnTo>
                    <a:pt x="1722" y="1013"/>
                  </a:lnTo>
                  <a:lnTo>
                    <a:pt x="1561" y="821"/>
                  </a:lnTo>
                  <a:lnTo>
                    <a:pt x="1387" y="647"/>
                  </a:lnTo>
                  <a:lnTo>
                    <a:pt x="1202" y="491"/>
                  </a:lnTo>
                  <a:lnTo>
                    <a:pt x="999" y="353"/>
                  </a:lnTo>
                  <a:lnTo>
                    <a:pt x="783" y="239"/>
                  </a:lnTo>
                  <a:lnTo>
                    <a:pt x="562" y="138"/>
                  </a:lnTo>
                  <a:lnTo>
                    <a:pt x="329" y="66"/>
                  </a:lnTo>
                  <a:lnTo>
                    <a:pt x="329" y="66"/>
                  </a:lnTo>
                  <a:close/>
                </a:path>
              </a:pathLst>
            </a:custGeom>
            <a:gradFill rotWithShape="0">
              <a:gsLst>
                <a:gs pos="0">
                  <a:schemeClr val="bg1"/>
                </a:gs>
                <a:gs pos="50000">
                  <a:schemeClr val="bg2"/>
                </a:gs>
                <a:gs pos="100000">
                  <a:schemeClr val="bg1"/>
                </a:gs>
              </a:gsLst>
              <a:lin ang="2700000" scaled="1"/>
            </a:gradFill>
            <a:ln w="9525">
              <a:noFill/>
              <a:round/>
            </a:ln>
          </p:spPr>
          <p:txBody>
            <a:bodyPr/>
            <a:lstStyle/>
            <a:p>
              <a:pPr>
                <a:defRPr/>
              </a:pPr>
              <a:endParaRPr lang="fr-FR"/>
            </a:p>
          </p:txBody>
        </p:sp>
        <p:sp>
          <p:nvSpPr>
            <p:cNvPr id="6" name="Freeform 4"/>
            <p:cNvSpPr/>
            <p:nvPr/>
          </p:nvSpPr>
          <p:spPr bwMode="hidden">
            <a:xfrm>
              <a:off x="0" y="2458"/>
              <a:ext cx="1854" cy="1858"/>
            </a:xfrm>
            <a:custGeom>
              <a:avLst/>
              <a:gdLst/>
              <a:ahLst/>
              <a:cxnLst>
                <a:cxn ang="0">
                  <a:pos x="1854" y="1858"/>
                </a:cxn>
                <a:cxn ang="0">
                  <a:pos x="0" y="1858"/>
                </a:cxn>
                <a:cxn ang="0">
                  <a:pos x="0" y="0"/>
                </a:cxn>
                <a:cxn ang="0">
                  <a:pos x="1854" y="1858"/>
                </a:cxn>
                <a:cxn ang="0">
                  <a:pos x="1854" y="1858"/>
                </a:cxn>
              </a:cxnLst>
              <a:rect l="0" t="0" r="r" b="b"/>
              <a:pathLst>
                <a:path w="1854" h="1858">
                  <a:moveTo>
                    <a:pt x="1854" y="1858"/>
                  </a:moveTo>
                  <a:lnTo>
                    <a:pt x="0" y="1858"/>
                  </a:lnTo>
                  <a:lnTo>
                    <a:pt x="0" y="0"/>
                  </a:lnTo>
                  <a:lnTo>
                    <a:pt x="1854" y="1858"/>
                  </a:lnTo>
                  <a:lnTo>
                    <a:pt x="1854" y="1858"/>
                  </a:lnTo>
                  <a:close/>
                </a:path>
              </a:pathLst>
            </a:custGeom>
            <a:gradFill rotWithShape="0">
              <a:gsLst>
                <a:gs pos="0">
                  <a:schemeClr val="bg2"/>
                </a:gs>
                <a:gs pos="50000">
                  <a:schemeClr val="bg1"/>
                </a:gs>
                <a:gs pos="100000">
                  <a:schemeClr val="bg2"/>
                </a:gs>
              </a:gsLst>
              <a:lin ang="18900000" scaled="1"/>
            </a:gradFill>
            <a:ln w="9525">
              <a:noFill/>
              <a:round/>
            </a:ln>
          </p:spPr>
          <p:txBody>
            <a:bodyPr/>
            <a:lstStyle/>
            <a:p>
              <a:pPr>
                <a:defRPr/>
              </a:pPr>
              <a:endParaRPr lang="fr-FR"/>
            </a:p>
          </p:txBody>
        </p:sp>
        <p:sp>
          <p:nvSpPr>
            <p:cNvPr id="7" name="Freeform 5"/>
            <p:cNvSpPr/>
            <p:nvPr/>
          </p:nvSpPr>
          <p:spPr bwMode="ltGray">
            <a:xfrm>
              <a:off x="0" y="2735"/>
              <a:ext cx="1745" cy="1577"/>
            </a:xfrm>
            <a:custGeom>
              <a:avLst/>
              <a:gdLst/>
              <a:ahLst/>
              <a:cxnLst>
                <a:cxn ang="0">
                  <a:pos x="1640" y="1377"/>
                </a:cxn>
                <a:cxn ang="0">
                  <a:pos x="1692" y="1479"/>
                </a:cxn>
                <a:cxn ang="0">
                  <a:pos x="1732" y="1577"/>
                </a:cxn>
                <a:cxn ang="0">
                  <a:pos x="1745" y="1577"/>
                </a:cxn>
                <a:cxn ang="0">
                  <a:pos x="1703" y="1469"/>
                </a:cxn>
                <a:cxn ang="0">
                  <a:pos x="1649" y="1367"/>
                </a:cxn>
                <a:cxn ang="0">
                  <a:pos x="1535" y="1157"/>
                </a:cxn>
                <a:cxn ang="0">
                  <a:pos x="1395" y="951"/>
                </a:cxn>
                <a:cxn ang="0">
                  <a:pos x="1236" y="756"/>
                </a:cxn>
                <a:cxn ang="0">
                  <a:pos x="1061" y="582"/>
                </a:cxn>
                <a:cxn ang="0">
                  <a:pos x="876" y="426"/>
                </a:cxn>
                <a:cxn ang="0">
                  <a:pos x="672" y="294"/>
                </a:cxn>
                <a:cxn ang="0">
                  <a:pos x="455" y="174"/>
                </a:cxn>
                <a:cxn ang="0">
                  <a:pos x="234" y="78"/>
                </a:cxn>
                <a:cxn ang="0">
                  <a:pos x="0" y="0"/>
                </a:cxn>
                <a:cxn ang="0">
                  <a:pos x="0" y="12"/>
                </a:cxn>
                <a:cxn ang="0">
                  <a:pos x="222" y="89"/>
                </a:cxn>
                <a:cxn ang="0">
                  <a:pos x="446" y="185"/>
                </a:cxn>
                <a:cxn ang="0">
                  <a:pos x="662" y="305"/>
                </a:cxn>
                <a:cxn ang="0">
                  <a:pos x="866" y="437"/>
                </a:cxn>
                <a:cxn ang="0">
                  <a:pos x="1052" y="593"/>
                </a:cxn>
                <a:cxn ang="0">
                  <a:pos x="1226" y="767"/>
                </a:cxn>
                <a:cxn ang="0">
                  <a:pos x="1385" y="960"/>
                </a:cxn>
                <a:cxn ang="0">
                  <a:pos x="1526" y="1167"/>
                </a:cxn>
                <a:cxn ang="0">
                  <a:pos x="1640" y="1377"/>
                </a:cxn>
              </a:cxnLst>
              <a:rect l="0" t="0" r="r" b="b"/>
              <a:pathLst>
                <a:path w="1745" h="1577">
                  <a:moveTo>
                    <a:pt x="1640" y="1377"/>
                  </a:moveTo>
                  <a:lnTo>
                    <a:pt x="1692" y="1479"/>
                  </a:lnTo>
                  <a:lnTo>
                    <a:pt x="1732" y="1577"/>
                  </a:lnTo>
                  <a:lnTo>
                    <a:pt x="1745" y="1577"/>
                  </a:lnTo>
                  <a:lnTo>
                    <a:pt x="1703" y="1469"/>
                  </a:lnTo>
                  <a:lnTo>
                    <a:pt x="1649" y="1367"/>
                  </a:lnTo>
                  <a:lnTo>
                    <a:pt x="1535" y="1157"/>
                  </a:lnTo>
                  <a:lnTo>
                    <a:pt x="1395" y="951"/>
                  </a:lnTo>
                  <a:lnTo>
                    <a:pt x="1236" y="756"/>
                  </a:lnTo>
                  <a:lnTo>
                    <a:pt x="1061" y="582"/>
                  </a:lnTo>
                  <a:lnTo>
                    <a:pt x="876" y="426"/>
                  </a:lnTo>
                  <a:lnTo>
                    <a:pt x="672" y="294"/>
                  </a:lnTo>
                  <a:lnTo>
                    <a:pt x="455" y="174"/>
                  </a:lnTo>
                  <a:lnTo>
                    <a:pt x="234" y="78"/>
                  </a:lnTo>
                  <a:lnTo>
                    <a:pt x="0" y="0"/>
                  </a:lnTo>
                  <a:lnTo>
                    <a:pt x="0" y="12"/>
                  </a:lnTo>
                  <a:lnTo>
                    <a:pt x="222" y="89"/>
                  </a:lnTo>
                  <a:lnTo>
                    <a:pt x="446" y="185"/>
                  </a:lnTo>
                  <a:lnTo>
                    <a:pt x="662" y="305"/>
                  </a:lnTo>
                  <a:lnTo>
                    <a:pt x="866" y="437"/>
                  </a:lnTo>
                  <a:lnTo>
                    <a:pt x="1052" y="593"/>
                  </a:lnTo>
                  <a:lnTo>
                    <a:pt x="1226" y="767"/>
                  </a:lnTo>
                  <a:lnTo>
                    <a:pt x="1385" y="960"/>
                  </a:lnTo>
                  <a:lnTo>
                    <a:pt x="1526" y="1167"/>
                  </a:lnTo>
                  <a:lnTo>
                    <a:pt x="1640" y="1377"/>
                  </a:lnTo>
                  <a:close/>
                </a:path>
              </a:pathLst>
            </a:custGeom>
            <a:gradFill rotWithShape="0">
              <a:gsLst>
                <a:gs pos="0">
                  <a:schemeClr val="bg1"/>
                </a:gs>
                <a:gs pos="50000">
                  <a:schemeClr val="bg2"/>
                </a:gs>
                <a:gs pos="100000">
                  <a:schemeClr val="bg1"/>
                </a:gs>
              </a:gsLst>
              <a:lin ang="2700000" scaled="1"/>
            </a:gradFill>
            <a:ln w="9525">
              <a:noFill/>
              <a:round/>
            </a:ln>
          </p:spPr>
          <p:txBody>
            <a:bodyPr/>
            <a:lstStyle/>
            <a:p>
              <a:pPr>
                <a:defRPr/>
              </a:pPr>
              <a:endParaRPr lang="fr-FR"/>
            </a:p>
          </p:txBody>
        </p:sp>
        <p:sp>
          <p:nvSpPr>
            <p:cNvPr id="8" name="Freeform 6"/>
            <p:cNvSpPr/>
            <p:nvPr/>
          </p:nvSpPr>
          <p:spPr bwMode="ltGray">
            <a:xfrm>
              <a:off x="0" y="2544"/>
              <a:ext cx="1745" cy="1768"/>
            </a:xfrm>
            <a:custGeom>
              <a:avLst/>
              <a:gdLst/>
              <a:ahLst/>
              <a:cxnLst>
                <a:cxn ang="0">
                  <a:pos x="0" y="0"/>
                </a:cxn>
                <a:cxn ang="0">
                  <a:pos x="0" y="12"/>
                </a:cxn>
                <a:cxn ang="0">
                  <a:pos x="210" y="88"/>
                </a:cxn>
                <a:cxn ang="0">
                  <a:pos x="426" y="190"/>
                </a:cxn>
                <a:cxn ang="0">
                  <a:pos x="630" y="304"/>
                </a:cxn>
                <a:cxn ang="0">
                  <a:pos x="818" y="442"/>
                </a:cxn>
                <a:cxn ang="0">
                  <a:pos x="998" y="592"/>
                </a:cxn>
                <a:cxn ang="0">
                  <a:pos x="1164" y="766"/>
                </a:cxn>
                <a:cxn ang="0">
                  <a:pos x="1310" y="942"/>
                </a:cxn>
                <a:cxn ang="0">
                  <a:pos x="1454" y="1146"/>
                </a:cxn>
                <a:cxn ang="0">
                  <a:pos x="1536" y="1298"/>
                </a:cxn>
                <a:cxn ang="0">
                  <a:pos x="1614" y="1456"/>
                </a:cxn>
                <a:cxn ang="0">
                  <a:pos x="1682" y="1616"/>
                </a:cxn>
                <a:cxn ang="0">
                  <a:pos x="1733" y="1768"/>
                </a:cxn>
                <a:cxn ang="0">
                  <a:pos x="1745" y="1768"/>
                </a:cxn>
                <a:cxn ang="0">
                  <a:pos x="1691" y="1606"/>
                </a:cxn>
                <a:cxn ang="0">
                  <a:pos x="1623" y="1445"/>
                </a:cxn>
                <a:cxn ang="0">
                  <a:pos x="1547" y="1288"/>
                </a:cxn>
                <a:cxn ang="0">
                  <a:pos x="1463" y="1136"/>
                </a:cxn>
                <a:cxn ang="0">
                  <a:pos x="1320" y="932"/>
                </a:cxn>
                <a:cxn ang="0">
                  <a:pos x="1173" y="755"/>
                </a:cxn>
                <a:cxn ang="0">
                  <a:pos x="1008" y="581"/>
                </a:cxn>
                <a:cxn ang="0">
                  <a:pos x="827" y="431"/>
                </a:cxn>
                <a:cxn ang="0">
                  <a:pos x="642" y="293"/>
                </a:cxn>
                <a:cxn ang="0">
                  <a:pos x="437" y="179"/>
                </a:cxn>
                <a:cxn ang="0">
                  <a:pos x="222" y="78"/>
                </a:cxn>
                <a:cxn ang="0">
                  <a:pos x="0" y="0"/>
                </a:cxn>
                <a:cxn ang="0">
                  <a:pos x="0" y="0"/>
                </a:cxn>
              </a:cxnLst>
              <a:rect l="0" t="0" r="r" b="b"/>
              <a:pathLst>
                <a:path w="1745" h="1768">
                  <a:moveTo>
                    <a:pt x="0" y="0"/>
                  </a:moveTo>
                  <a:lnTo>
                    <a:pt x="0" y="12"/>
                  </a:lnTo>
                  <a:lnTo>
                    <a:pt x="210" y="88"/>
                  </a:lnTo>
                  <a:lnTo>
                    <a:pt x="426" y="190"/>
                  </a:lnTo>
                  <a:lnTo>
                    <a:pt x="630" y="304"/>
                  </a:lnTo>
                  <a:lnTo>
                    <a:pt x="818" y="442"/>
                  </a:lnTo>
                  <a:lnTo>
                    <a:pt x="998" y="592"/>
                  </a:lnTo>
                  <a:lnTo>
                    <a:pt x="1164" y="766"/>
                  </a:lnTo>
                  <a:lnTo>
                    <a:pt x="1310" y="942"/>
                  </a:lnTo>
                  <a:lnTo>
                    <a:pt x="1454" y="1146"/>
                  </a:lnTo>
                  <a:lnTo>
                    <a:pt x="1536" y="1298"/>
                  </a:lnTo>
                  <a:lnTo>
                    <a:pt x="1614" y="1456"/>
                  </a:lnTo>
                  <a:lnTo>
                    <a:pt x="1682" y="1616"/>
                  </a:lnTo>
                  <a:lnTo>
                    <a:pt x="1733" y="1768"/>
                  </a:lnTo>
                  <a:lnTo>
                    <a:pt x="1745" y="1768"/>
                  </a:lnTo>
                  <a:lnTo>
                    <a:pt x="1691" y="1606"/>
                  </a:lnTo>
                  <a:lnTo>
                    <a:pt x="1623" y="1445"/>
                  </a:lnTo>
                  <a:lnTo>
                    <a:pt x="1547" y="1288"/>
                  </a:lnTo>
                  <a:lnTo>
                    <a:pt x="1463" y="1136"/>
                  </a:lnTo>
                  <a:lnTo>
                    <a:pt x="1320" y="932"/>
                  </a:lnTo>
                  <a:lnTo>
                    <a:pt x="1173" y="755"/>
                  </a:lnTo>
                  <a:lnTo>
                    <a:pt x="1008" y="581"/>
                  </a:lnTo>
                  <a:lnTo>
                    <a:pt x="827" y="431"/>
                  </a:lnTo>
                  <a:lnTo>
                    <a:pt x="642" y="293"/>
                  </a:lnTo>
                  <a:lnTo>
                    <a:pt x="437" y="179"/>
                  </a:lnTo>
                  <a:lnTo>
                    <a:pt x="222" y="78"/>
                  </a:lnTo>
                  <a:lnTo>
                    <a:pt x="0" y="0"/>
                  </a:lnTo>
                  <a:lnTo>
                    <a:pt x="0" y="0"/>
                  </a:lnTo>
                  <a:close/>
                </a:path>
              </a:pathLst>
            </a:custGeom>
            <a:gradFill rotWithShape="0">
              <a:gsLst>
                <a:gs pos="0">
                  <a:schemeClr val="bg1"/>
                </a:gs>
                <a:gs pos="50000">
                  <a:schemeClr val="bg2"/>
                </a:gs>
                <a:gs pos="100000">
                  <a:schemeClr val="bg1"/>
                </a:gs>
              </a:gsLst>
              <a:lin ang="2700000" scaled="1"/>
            </a:gradFill>
            <a:ln w="9525">
              <a:noFill/>
              <a:round/>
            </a:ln>
          </p:spPr>
          <p:txBody>
            <a:bodyPr/>
            <a:lstStyle/>
            <a:p>
              <a:pPr>
                <a:defRPr/>
              </a:pPr>
              <a:endParaRPr lang="fr-FR"/>
            </a:p>
          </p:txBody>
        </p:sp>
        <p:sp>
          <p:nvSpPr>
            <p:cNvPr id="9" name="Oval 7"/>
            <p:cNvSpPr>
              <a:spLocks noChangeArrowheads="1"/>
            </p:cNvSpPr>
            <p:nvPr/>
          </p:nvSpPr>
          <p:spPr bwMode="ltGray">
            <a:xfrm>
              <a:off x="209" y="2784"/>
              <a:ext cx="86" cy="86"/>
            </a:xfrm>
            <a:prstGeom prst="ellipse">
              <a:avLst/>
            </a:prstGeom>
            <a:gradFill rotWithShape="0">
              <a:gsLst>
                <a:gs pos="0">
                  <a:schemeClr val="bg2"/>
                </a:gs>
                <a:gs pos="100000">
                  <a:schemeClr val="bg1"/>
                </a:gs>
              </a:gsLst>
              <a:lin ang="18900000" scaled="1"/>
            </a:gradFill>
            <a:ln w="9525">
              <a:noFill/>
              <a:round/>
            </a:ln>
            <a:effectLst/>
          </p:spPr>
          <p:txBody>
            <a:bodyPr/>
            <a:lstStyle/>
            <a:p>
              <a:pPr>
                <a:defRPr/>
              </a:pPr>
              <a:endParaRPr lang="fr-FR"/>
            </a:p>
          </p:txBody>
        </p:sp>
        <p:sp>
          <p:nvSpPr>
            <p:cNvPr id="10" name="Oval 8"/>
            <p:cNvSpPr>
              <a:spLocks noChangeArrowheads="1"/>
            </p:cNvSpPr>
            <p:nvPr/>
          </p:nvSpPr>
          <p:spPr bwMode="ltGray">
            <a:xfrm>
              <a:off x="1536" y="3884"/>
              <a:ext cx="92" cy="92"/>
            </a:xfrm>
            <a:prstGeom prst="ellipse">
              <a:avLst/>
            </a:prstGeom>
            <a:gradFill rotWithShape="0">
              <a:gsLst>
                <a:gs pos="0">
                  <a:schemeClr val="bg2"/>
                </a:gs>
                <a:gs pos="100000">
                  <a:schemeClr val="bg1"/>
                </a:gs>
              </a:gsLst>
              <a:lin ang="2700000" scaled="1"/>
            </a:gradFill>
            <a:ln w="9525">
              <a:noFill/>
              <a:round/>
            </a:ln>
            <a:effectLst/>
          </p:spPr>
          <p:txBody>
            <a:bodyPr/>
            <a:lstStyle/>
            <a:p>
              <a:pPr>
                <a:defRPr/>
              </a:pPr>
              <a:endParaRPr lang="fr-FR"/>
            </a:p>
          </p:txBody>
        </p:sp>
        <p:sp>
          <p:nvSpPr>
            <p:cNvPr id="11" name="Oval 9"/>
            <p:cNvSpPr>
              <a:spLocks noChangeArrowheads="1"/>
            </p:cNvSpPr>
            <p:nvPr/>
          </p:nvSpPr>
          <p:spPr bwMode="ltGray">
            <a:xfrm>
              <a:off x="791" y="2723"/>
              <a:ext cx="121" cy="121"/>
            </a:xfrm>
            <a:prstGeom prst="ellipse">
              <a:avLst/>
            </a:prstGeom>
            <a:gradFill rotWithShape="0">
              <a:gsLst>
                <a:gs pos="0">
                  <a:schemeClr val="bg2"/>
                </a:gs>
                <a:gs pos="100000">
                  <a:schemeClr val="bg1"/>
                </a:gs>
              </a:gsLst>
              <a:lin ang="18900000" scaled="1"/>
            </a:gradFill>
            <a:ln w="9525">
              <a:noFill/>
              <a:round/>
            </a:ln>
            <a:effectLst/>
          </p:spPr>
          <p:txBody>
            <a:bodyPr/>
            <a:lstStyle/>
            <a:p>
              <a:pPr>
                <a:defRPr/>
              </a:pPr>
              <a:endParaRPr lang="fr-FR"/>
            </a:p>
          </p:txBody>
        </p:sp>
      </p:grpSp>
      <p:sp>
        <p:nvSpPr>
          <p:cNvPr id="45066" name="Rectangle 10"/>
          <p:cNvSpPr>
            <a:spLocks noGrp="1" noChangeArrowheads="1"/>
          </p:cNvSpPr>
          <p:nvPr>
            <p:ph type="ctrTitle" sz="quarter" hasCustomPrompt="1"/>
          </p:nvPr>
        </p:nvSpPr>
        <p:spPr>
          <a:xfrm>
            <a:off x="685800" y="1873250"/>
            <a:ext cx="7772400" cy="1555750"/>
          </a:xfrm>
        </p:spPr>
        <p:txBody>
          <a:bodyPr/>
          <a:lstStyle>
            <a:lvl1pPr>
              <a:defRPr sz="4800"/>
            </a:lvl1pPr>
          </a:lstStyle>
          <a:p>
            <a:r>
              <a:rPr lang="fr-FR"/>
              <a:t>Cliquez pour modifier le style du titre</a:t>
            </a:r>
            <a:endParaRPr lang="fr-FR"/>
          </a:p>
        </p:txBody>
      </p:sp>
      <p:sp>
        <p:nvSpPr>
          <p:cNvPr id="45067" name="Rectangle 11"/>
          <p:cNvSpPr>
            <a:spLocks noGrp="1" noChangeArrowheads="1"/>
          </p:cNvSpPr>
          <p:nvPr>
            <p:ph type="subTitle" sz="quarter" idx="1" hasCustomPrompt="1"/>
          </p:nvPr>
        </p:nvSpPr>
        <p:spPr>
          <a:xfrm>
            <a:off x="1371600" y="3886200"/>
            <a:ext cx="6400800" cy="1752600"/>
          </a:xfrm>
        </p:spPr>
        <p:txBody>
          <a:bodyPr/>
          <a:lstStyle>
            <a:lvl1pPr marL="0" indent="0" algn="ctr">
              <a:buFont typeface="Wingdings" panose="05000000000000000000" pitchFamily="2" charset="2"/>
              <a:buNone/>
              <a:defRPr/>
            </a:lvl1pPr>
          </a:lstStyle>
          <a:p>
            <a:r>
              <a:rPr lang="fr-FR"/>
              <a:t>Cliquez pour modifier le style des sous-titres du masque</a:t>
            </a:r>
            <a:endParaRPr lang="fr-FR"/>
          </a:p>
        </p:txBody>
      </p:sp>
      <p:sp>
        <p:nvSpPr>
          <p:cNvPr id="12" name="Rectangle 12"/>
          <p:cNvSpPr>
            <a:spLocks noGrp="1" noChangeArrowheads="1"/>
          </p:cNvSpPr>
          <p:nvPr>
            <p:ph type="dt" sz="quarter" idx="10"/>
          </p:nvPr>
        </p:nvSpPr>
        <p:spPr/>
        <p:txBody>
          <a:bodyPr/>
          <a:lstStyle>
            <a:lvl1pPr>
              <a:defRPr/>
            </a:lvl1pPr>
          </a:lstStyle>
          <a:p>
            <a:pPr>
              <a:defRPr/>
            </a:pPr>
            <a:endParaRPr lang="fr-FR"/>
          </a:p>
        </p:txBody>
      </p:sp>
      <p:sp>
        <p:nvSpPr>
          <p:cNvPr id="13" name="Rectangle 13"/>
          <p:cNvSpPr>
            <a:spLocks noGrp="1" noChangeArrowheads="1"/>
          </p:cNvSpPr>
          <p:nvPr>
            <p:ph type="ftr" sz="quarter" idx="11"/>
          </p:nvPr>
        </p:nvSpPr>
        <p:spPr/>
        <p:txBody>
          <a:bodyPr/>
          <a:lstStyle>
            <a:lvl1pPr>
              <a:defRPr/>
            </a:lvl1pPr>
          </a:lstStyle>
          <a:p>
            <a:pPr>
              <a:defRPr/>
            </a:pPr>
            <a:endParaRPr lang="fr-FR"/>
          </a:p>
        </p:txBody>
      </p:sp>
      <p:sp>
        <p:nvSpPr>
          <p:cNvPr id="14" name="Rectangle 14"/>
          <p:cNvSpPr>
            <a:spLocks noGrp="1" noChangeArrowheads="1"/>
          </p:cNvSpPr>
          <p:nvPr>
            <p:ph type="sldNum" sz="quarter" idx="12"/>
          </p:nvPr>
        </p:nvSpPr>
        <p:spPr/>
        <p:txBody>
          <a:bodyPr/>
          <a:lstStyle>
            <a:lvl1pPr>
              <a:defRPr/>
            </a:lvl1pPr>
          </a:lstStyle>
          <a:p>
            <a:pPr>
              <a:defRPr/>
            </a:pPr>
            <a:fld id="{DC530EEB-91BF-49B8-99E2-0E6CD8246180}" type="slidenum">
              <a:rPr lang="fr-FR"/>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hasCustomPrompt="1"/>
          </p:nvPr>
        </p:nvSpPr>
        <p:spPr/>
        <p:txBody>
          <a:bodyPr vert="eaVert"/>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FR"/>
          </a:p>
        </p:txBody>
      </p:sp>
      <p:sp>
        <p:nvSpPr>
          <p:cNvPr id="4" name="Rectangle 12"/>
          <p:cNvSpPr>
            <a:spLocks noGrp="1" noChangeArrowheads="1"/>
          </p:cNvSpPr>
          <p:nvPr>
            <p:ph type="dt" sz="half" idx="10"/>
          </p:nvPr>
        </p:nvSpPr>
        <p:spPr/>
        <p:txBody>
          <a:bodyPr/>
          <a:lstStyle>
            <a:lvl1pPr>
              <a:defRPr/>
            </a:lvl1pPr>
          </a:lstStyle>
          <a:p>
            <a:pPr>
              <a:defRPr/>
            </a:pPr>
            <a:endParaRPr lang="fr-FR"/>
          </a:p>
        </p:txBody>
      </p:sp>
      <p:sp>
        <p:nvSpPr>
          <p:cNvPr id="5" name="Rectangle 13"/>
          <p:cNvSpPr>
            <a:spLocks noGrp="1" noChangeArrowheads="1"/>
          </p:cNvSpPr>
          <p:nvPr>
            <p:ph type="ftr" sz="quarter" idx="11"/>
          </p:nvPr>
        </p:nvSpPr>
        <p:spPr/>
        <p:txBody>
          <a:bodyPr/>
          <a:lstStyle>
            <a:lvl1pPr>
              <a:defRPr/>
            </a:lvl1pPr>
          </a:lstStyle>
          <a:p>
            <a:pPr>
              <a:defRPr/>
            </a:pPr>
            <a:endParaRPr lang="fr-FR"/>
          </a:p>
        </p:txBody>
      </p:sp>
      <p:sp>
        <p:nvSpPr>
          <p:cNvPr id="6" name="Rectangle 14"/>
          <p:cNvSpPr>
            <a:spLocks noGrp="1" noChangeArrowheads="1"/>
          </p:cNvSpPr>
          <p:nvPr>
            <p:ph type="sldNum" sz="quarter" idx="12"/>
          </p:nvPr>
        </p:nvSpPr>
        <p:spPr/>
        <p:txBody>
          <a:bodyPr/>
          <a:lstStyle>
            <a:lvl1pPr>
              <a:defRPr/>
            </a:lvl1pPr>
          </a:lstStyle>
          <a:p>
            <a:pPr>
              <a:defRPr/>
            </a:pPr>
            <a:fld id="{181762B1-2F26-4C9F-914B-B0230D146C28}" type="slidenum">
              <a:rPr lang="fr-FR"/>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hasCustomPrompt="1"/>
          </p:nvPr>
        </p:nvSpPr>
        <p:spPr>
          <a:xfrm>
            <a:off x="6629400" y="277813"/>
            <a:ext cx="2057400" cy="5853112"/>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hasCustomPrompt="1"/>
          </p:nvPr>
        </p:nvSpPr>
        <p:spPr>
          <a:xfrm>
            <a:off x="457200" y="277813"/>
            <a:ext cx="6019800" cy="5853112"/>
          </a:xfrm>
        </p:spPr>
        <p:txBody>
          <a:bodyPr vert="eaVert"/>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FR"/>
          </a:p>
        </p:txBody>
      </p:sp>
      <p:sp>
        <p:nvSpPr>
          <p:cNvPr id="4" name="Rectangle 12"/>
          <p:cNvSpPr>
            <a:spLocks noGrp="1" noChangeArrowheads="1"/>
          </p:cNvSpPr>
          <p:nvPr>
            <p:ph type="dt" sz="half" idx="10"/>
          </p:nvPr>
        </p:nvSpPr>
        <p:spPr/>
        <p:txBody>
          <a:bodyPr/>
          <a:lstStyle>
            <a:lvl1pPr>
              <a:defRPr/>
            </a:lvl1pPr>
          </a:lstStyle>
          <a:p>
            <a:pPr>
              <a:defRPr/>
            </a:pPr>
            <a:endParaRPr lang="fr-FR"/>
          </a:p>
        </p:txBody>
      </p:sp>
      <p:sp>
        <p:nvSpPr>
          <p:cNvPr id="5" name="Rectangle 13"/>
          <p:cNvSpPr>
            <a:spLocks noGrp="1" noChangeArrowheads="1"/>
          </p:cNvSpPr>
          <p:nvPr>
            <p:ph type="ftr" sz="quarter" idx="11"/>
          </p:nvPr>
        </p:nvSpPr>
        <p:spPr/>
        <p:txBody>
          <a:bodyPr/>
          <a:lstStyle>
            <a:lvl1pPr>
              <a:defRPr/>
            </a:lvl1pPr>
          </a:lstStyle>
          <a:p>
            <a:pPr>
              <a:defRPr/>
            </a:pPr>
            <a:endParaRPr lang="fr-FR"/>
          </a:p>
        </p:txBody>
      </p:sp>
      <p:sp>
        <p:nvSpPr>
          <p:cNvPr id="6" name="Rectangle 14"/>
          <p:cNvSpPr>
            <a:spLocks noGrp="1" noChangeArrowheads="1"/>
          </p:cNvSpPr>
          <p:nvPr>
            <p:ph type="sldNum" sz="quarter" idx="12"/>
          </p:nvPr>
        </p:nvSpPr>
        <p:spPr/>
        <p:txBody>
          <a:bodyPr/>
          <a:lstStyle>
            <a:lvl1pPr>
              <a:defRPr/>
            </a:lvl1pPr>
          </a:lstStyle>
          <a:p>
            <a:pPr>
              <a:defRPr/>
            </a:pPr>
            <a:fld id="{2CECE8A2-23C2-461E-AA3D-6F1091BB0639}" type="slidenum">
              <a:rPr lang="fr-FR"/>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fr-FR"/>
          </a:p>
        </p:txBody>
      </p:sp>
      <p:sp>
        <p:nvSpPr>
          <p:cNvPr id="5" name="Footer Placeholder 4"/>
          <p:cNvSpPr>
            <a:spLocks noGrp="1"/>
          </p:cNvSpPr>
          <p:nvPr>
            <p:ph type="ftr" sz="quarter" idx="11"/>
          </p:nvPr>
        </p:nvSpPr>
        <p:spPr/>
        <p:txBody>
          <a:bodyPr/>
          <a:lstStyle/>
          <a:p>
            <a:pPr>
              <a:defRPr/>
            </a:pPr>
            <a:endParaRPr lang="fr-FR"/>
          </a:p>
        </p:txBody>
      </p:sp>
      <p:sp>
        <p:nvSpPr>
          <p:cNvPr id="6" name="Slide Number Placeholder 5"/>
          <p:cNvSpPr>
            <a:spLocks noGrp="1"/>
          </p:cNvSpPr>
          <p:nvPr>
            <p:ph type="sldNum" sz="quarter" idx="12"/>
          </p:nvPr>
        </p:nvSpPr>
        <p:spPr/>
        <p:txBody>
          <a:bodyPr/>
          <a:lstStyle/>
          <a:p>
            <a:pPr>
              <a:defRPr/>
            </a:pPr>
            <a:fld id="{246E736E-CC20-4724-9F48-82C53E786C1F}" type="slidenum">
              <a:rPr lang="fr-FR"/>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p>
            <a:r>
              <a:rPr lang="fr-FR" smtClean="0"/>
              <a:t>Cliquez pour modifier le style du titre</a:t>
            </a:r>
            <a:endParaRPr lang="fr-FR"/>
          </a:p>
        </p:txBody>
      </p:sp>
      <p:sp>
        <p:nvSpPr>
          <p:cNvPr id="3" name="Espace réservé du contenu 2"/>
          <p:cNvSpPr>
            <a:spLocks noGrp="1"/>
          </p:cNvSpPr>
          <p:nvPr>
            <p:ph idx="1" hasCustomPrompt="1"/>
          </p:nvPr>
        </p:nvSpPr>
        <p:spPr/>
        <p:txBody>
          <a:bodyPr/>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FR"/>
          </a:p>
        </p:txBody>
      </p:sp>
      <p:sp>
        <p:nvSpPr>
          <p:cNvPr id="4" name="Rectangle 12"/>
          <p:cNvSpPr>
            <a:spLocks noGrp="1" noChangeArrowheads="1"/>
          </p:cNvSpPr>
          <p:nvPr>
            <p:ph type="dt" sz="half" idx="10"/>
          </p:nvPr>
        </p:nvSpPr>
        <p:spPr/>
        <p:txBody>
          <a:bodyPr/>
          <a:lstStyle>
            <a:lvl1pPr>
              <a:defRPr/>
            </a:lvl1pPr>
          </a:lstStyle>
          <a:p>
            <a:pPr>
              <a:defRPr/>
            </a:pPr>
            <a:endParaRPr lang="fr-FR"/>
          </a:p>
        </p:txBody>
      </p:sp>
      <p:sp>
        <p:nvSpPr>
          <p:cNvPr id="5" name="Rectangle 13"/>
          <p:cNvSpPr>
            <a:spLocks noGrp="1" noChangeArrowheads="1"/>
          </p:cNvSpPr>
          <p:nvPr>
            <p:ph type="ftr" sz="quarter" idx="11"/>
          </p:nvPr>
        </p:nvSpPr>
        <p:spPr/>
        <p:txBody>
          <a:bodyPr/>
          <a:lstStyle>
            <a:lvl1pPr>
              <a:defRPr/>
            </a:lvl1pPr>
          </a:lstStyle>
          <a:p>
            <a:pPr>
              <a:defRPr/>
            </a:pPr>
            <a:endParaRPr lang="fr-FR"/>
          </a:p>
        </p:txBody>
      </p:sp>
      <p:sp>
        <p:nvSpPr>
          <p:cNvPr id="6" name="Rectangle 14"/>
          <p:cNvSpPr>
            <a:spLocks noGrp="1" noChangeArrowheads="1"/>
          </p:cNvSpPr>
          <p:nvPr>
            <p:ph type="sldNum" sz="quarter" idx="12"/>
          </p:nvPr>
        </p:nvSpPr>
        <p:spPr/>
        <p:txBody>
          <a:bodyPr/>
          <a:lstStyle>
            <a:lvl1pPr>
              <a:defRPr/>
            </a:lvl1pPr>
          </a:lstStyle>
          <a:p>
            <a:pPr>
              <a:defRPr/>
            </a:pPr>
            <a:fld id="{ABA652F1-5C7B-4474-B034-DF3C483C08BE}" type="slidenum">
              <a:rPr lang="fr-FR"/>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hasCustomPrompt="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endParaRPr lang="fr-FR" smtClean="0"/>
          </a:p>
        </p:txBody>
      </p:sp>
      <p:sp>
        <p:nvSpPr>
          <p:cNvPr id="4" name="Rectangle 12"/>
          <p:cNvSpPr>
            <a:spLocks noGrp="1" noChangeArrowheads="1"/>
          </p:cNvSpPr>
          <p:nvPr>
            <p:ph type="dt" sz="half" idx="10"/>
          </p:nvPr>
        </p:nvSpPr>
        <p:spPr/>
        <p:txBody>
          <a:bodyPr/>
          <a:lstStyle>
            <a:lvl1pPr>
              <a:defRPr/>
            </a:lvl1pPr>
          </a:lstStyle>
          <a:p>
            <a:pPr>
              <a:defRPr/>
            </a:pPr>
            <a:endParaRPr lang="fr-FR"/>
          </a:p>
        </p:txBody>
      </p:sp>
      <p:sp>
        <p:nvSpPr>
          <p:cNvPr id="5" name="Rectangle 13"/>
          <p:cNvSpPr>
            <a:spLocks noGrp="1" noChangeArrowheads="1"/>
          </p:cNvSpPr>
          <p:nvPr>
            <p:ph type="ftr" sz="quarter" idx="11"/>
          </p:nvPr>
        </p:nvSpPr>
        <p:spPr/>
        <p:txBody>
          <a:bodyPr/>
          <a:lstStyle>
            <a:lvl1pPr>
              <a:defRPr/>
            </a:lvl1pPr>
          </a:lstStyle>
          <a:p>
            <a:pPr>
              <a:defRPr/>
            </a:pPr>
            <a:endParaRPr lang="fr-FR"/>
          </a:p>
        </p:txBody>
      </p:sp>
      <p:sp>
        <p:nvSpPr>
          <p:cNvPr id="6" name="Rectangle 14"/>
          <p:cNvSpPr>
            <a:spLocks noGrp="1" noChangeArrowheads="1"/>
          </p:cNvSpPr>
          <p:nvPr>
            <p:ph type="sldNum" sz="quarter" idx="12"/>
          </p:nvPr>
        </p:nvSpPr>
        <p:spPr/>
        <p:txBody>
          <a:bodyPr/>
          <a:lstStyle>
            <a:lvl1pPr>
              <a:defRPr/>
            </a:lvl1pPr>
          </a:lstStyle>
          <a:p>
            <a:pPr>
              <a:defRPr/>
            </a:pPr>
            <a:fld id="{B09829F1-646A-4914-8706-01776F7DE1FA}" type="slidenum">
              <a:rPr lang="fr-FR"/>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p>
            <a:r>
              <a:rPr lang="fr-FR" smtClean="0"/>
              <a:t>Cliquez pour modifier le style du titre</a:t>
            </a:r>
            <a:endParaRPr lang="fr-FR"/>
          </a:p>
        </p:txBody>
      </p:sp>
      <p:sp>
        <p:nvSpPr>
          <p:cNvPr id="3" name="Espace réservé du contenu 2"/>
          <p:cNvSpPr>
            <a:spLocks noGrp="1"/>
          </p:cNvSpPr>
          <p:nvPr>
            <p:ph sz="half" idx="1" hasCustomPrompt="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FR"/>
          </a:p>
        </p:txBody>
      </p:sp>
      <p:sp>
        <p:nvSpPr>
          <p:cNvPr id="4" name="Espace réservé du contenu 3"/>
          <p:cNvSpPr>
            <a:spLocks noGrp="1"/>
          </p:cNvSpPr>
          <p:nvPr>
            <p:ph sz="half" idx="2" hasCustomPrompt="1"/>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FR"/>
          </a:p>
        </p:txBody>
      </p:sp>
      <p:sp>
        <p:nvSpPr>
          <p:cNvPr id="5" name="Rectangle 12"/>
          <p:cNvSpPr>
            <a:spLocks noGrp="1" noChangeArrowheads="1"/>
          </p:cNvSpPr>
          <p:nvPr>
            <p:ph type="dt" sz="half" idx="10"/>
          </p:nvPr>
        </p:nvSpPr>
        <p:spPr/>
        <p:txBody>
          <a:bodyPr/>
          <a:lstStyle>
            <a:lvl1pPr>
              <a:defRPr/>
            </a:lvl1pPr>
          </a:lstStyle>
          <a:p>
            <a:pPr>
              <a:defRPr/>
            </a:pPr>
            <a:endParaRPr lang="fr-FR"/>
          </a:p>
        </p:txBody>
      </p:sp>
      <p:sp>
        <p:nvSpPr>
          <p:cNvPr id="6" name="Rectangle 13"/>
          <p:cNvSpPr>
            <a:spLocks noGrp="1" noChangeArrowheads="1"/>
          </p:cNvSpPr>
          <p:nvPr>
            <p:ph type="ftr" sz="quarter" idx="11"/>
          </p:nvPr>
        </p:nvSpPr>
        <p:spPr/>
        <p:txBody>
          <a:bodyPr/>
          <a:lstStyle>
            <a:lvl1pPr>
              <a:defRPr/>
            </a:lvl1pPr>
          </a:lstStyle>
          <a:p>
            <a:pPr>
              <a:defRPr/>
            </a:pPr>
            <a:endParaRPr lang="fr-FR"/>
          </a:p>
        </p:txBody>
      </p:sp>
      <p:sp>
        <p:nvSpPr>
          <p:cNvPr id="7" name="Rectangle 14"/>
          <p:cNvSpPr>
            <a:spLocks noGrp="1" noChangeArrowheads="1"/>
          </p:cNvSpPr>
          <p:nvPr>
            <p:ph type="sldNum" sz="quarter" idx="12"/>
          </p:nvPr>
        </p:nvSpPr>
        <p:spPr/>
        <p:txBody>
          <a:bodyPr/>
          <a:lstStyle>
            <a:lvl1pPr>
              <a:defRPr/>
            </a:lvl1pPr>
          </a:lstStyle>
          <a:p>
            <a:pPr>
              <a:defRPr/>
            </a:pPr>
            <a:fld id="{34665F08-C173-48DE-ABAF-F562F35F363F}" type="slidenum">
              <a:rPr lang="fr-FR"/>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457200" y="274638"/>
            <a:ext cx="82296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hasCustomPrompt="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endParaRPr lang="fr-FR" smtClean="0"/>
          </a:p>
        </p:txBody>
      </p:sp>
      <p:sp>
        <p:nvSpPr>
          <p:cNvPr id="4" name="Espace réservé du contenu 3"/>
          <p:cNvSpPr>
            <a:spLocks noGrp="1"/>
          </p:cNvSpPr>
          <p:nvPr>
            <p:ph sz="half" idx="2" hasCustomPrompt="1"/>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FR"/>
          </a:p>
        </p:txBody>
      </p:sp>
      <p:sp>
        <p:nvSpPr>
          <p:cNvPr id="5" name="Espace réservé du texte 4"/>
          <p:cNvSpPr>
            <a:spLocks noGrp="1"/>
          </p:cNvSpPr>
          <p:nvPr>
            <p:ph type="body" sz="quarter" idx="3" hasCustomPrompt="1"/>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endParaRPr lang="fr-FR" smtClean="0"/>
          </a:p>
        </p:txBody>
      </p:sp>
      <p:sp>
        <p:nvSpPr>
          <p:cNvPr id="6" name="Espace réservé du contenu 5"/>
          <p:cNvSpPr>
            <a:spLocks noGrp="1"/>
          </p:cNvSpPr>
          <p:nvPr>
            <p:ph sz="quarter" idx="4" hasCustomPrompt="1"/>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FR"/>
          </a:p>
        </p:txBody>
      </p:sp>
      <p:sp>
        <p:nvSpPr>
          <p:cNvPr id="7" name="Rectangle 12"/>
          <p:cNvSpPr>
            <a:spLocks noGrp="1" noChangeArrowheads="1"/>
          </p:cNvSpPr>
          <p:nvPr>
            <p:ph type="dt" sz="half" idx="10"/>
          </p:nvPr>
        </p:nvSpPr>
        <p:spPr/>
        <p:txBody>
          <a:bodyPr/>
          <a:lstStyle>
            <a:lvl1pPr>
              <a:defRPr/>
            </a:lvl1pPr>
          </a:lstStyle>
          <a:p>
            <a:pPr>
              <a:defRPr/>
            </a:pPr>
            <a:endParaRPr lang="fr-FR"/>
          </a:p>
        </p:txBody>
      </p:sp>
      <p:sp>
        <p:nvSpPr>
          <p:cNvPr id="8" name="Rectangle 13"/>
          <p:cNvSpPr>
            <a:spLocks noGrp="1" noChangeArrowheads="1"/>
          </p:cNvSpPr>
          <p:nvPr>
            <p:ph type="ftr" sz="quarter" idx="11"/>
          </p:nvPr>
        </p:nvSpPr>
        <p:spPr/>
        <p:txBody>
          <a:bodyPr/>
          <a:lstStyle>
            <a:lvl1pPr>
              <a:defRPr/>
            </a:lvl1pPr>
          </a:lstStyle>
          <a:p>
            <a:pPr>
              <a:defRPr/>
            </a:pPr>
            <a:endParaRPr lang="fr-FR"/>
          </a:p>
        </p:txBody>
      </p:sp>
      <p:sp>
        <p:nvSpPr>
          <p:cNvPr id="9" name="Rectangle 14"/>
          <p:cNvSpPr>
            <a:spLocks noGrp="1" noChangeArrowheads="1"/>
          </p:cNvSpPr>
          <p:nvPr>
            <p:ph type="sldNum" sz="quarter" idx="12"/>
          </p:nvPr>
        </p:nvSpPr>
        <p:spPr/>
        <p:txBody>
          <a:bodyPr/>
          <a:lstStyle>
            <a:lvl1pPr>
              <a:defRPr/>
            </a:lvl1pPr>
          </a:lstStyle>
          <a:p>
            <a:pPr>
              <a:defRPr/>
            </a:pPr>
            <a:fld id="{E9BC1723-1D09-4EBB-A75C-990BCCCEBA1D}" type="slidenum">
              <a:rPr lang="fr-FR"/>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p>
            <a:r>
              <a:rPr lang="fr-FR" smtClean="0"/>
              <a:t>Cliquez pour modifier le style du titre</a:t>
            </a:r>
            <a:endParaRPr lang="fr-FR"/>
          </a:p>
        </p:txBody>
      </p:sp>
      <p:sp>
        <p:nvSpPr>
          <p:cNvPr id="3" name="Rectangle 12"/>
          <p:cNvSpPr>
            <a:spLocks noGrp="1" noChangeArrowheads="1"/>
          </p:cNvSpPr>
          <p:nvPr>
            <p:ph type="dt" sz="half" idx="10"/>
          </p:nvPr>
        </p:nvSpPr>
        <p:spPr/>
        <p:txBody>
          <a:bodyPr/>
          <a:lstStyle>
            <a:lvl1pPr>
              <a:defRPr/>
            </a:lvl1pPr>
          </a:lstStyle>
          <a:p>
            <a:pPr>
              <a:defRPr/>
            </a:pPr>
            <a:endParaRPr lang="fr-FR"/>
          </a:p>
        </p:txBody>
      </p:sp>
      <p:sp>
        <p:nvSpPr>
          <p:cNvPr id="4" name="Rectangle 13"/>
          <p:cNvSpPr>
            <a:spLocks noGrp="1" noChangeArrowheads="1"/>
          </p:cNvSpPr>
          <p:nvPr>
            <p:ph type="ftr" sz="quarter" idx="11"/>
          </p:nvPr>
        </p:nvSpPr>
        <p:spPr/>
        <p:txBody>
          <a:bodyPr/>
          <a:lstStyle>
            <a:lvl1pPr>
              <a:defRPr/>
            </a:lvl1pPr>
          </a:lstStyle>
          <a:p>
            <a:pPr>
              <a:defRPr/>
            </a:pPr>
            <a:endParaRPr lang="fr-FR"/>
          </a:p>
        </p:txBody>
      </p:sp>
      <p:sp>
        <p:nvSpPr>
          <p:cNvPr id="5" name="Rectangle 14"/>
          <p:cNvSpPr>
            <a:spLocks noGrp="1" noChangeArrowheads="1"/>
          </p:cNvSpPr>
          <p:nvPr>
            <p:ph type="sldNum" sz="quarter" idx="12"/>
          </p:nvPr>
        </p:nvSpPr>
        <p:spPr/>
        <p:txBody>
          <a:bodyPr/>
          <a:lstStyle>
            <a:lvl1pPr>
              <a:defRPr/>
            </a:lvl1pPr>
          </a:lstStyle>
          <a:p>
            <a:pPr>
              <a:defRPr/>
            </a:pPr>
            <a:fld id="{CF4F1612-3936-48AC-A25E-FCCB6A66E7AD}" type="slidenum">
              <a:rPr lang="fr-FR"/>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12"/>
          <p:cNvSpPr>
            <a:spLocks noGrp="1" noChangeArrowheads="1"/>
          </p:cNvSpPr>
          <p:nvPr>
            <p:ph type="dt" sz="half" idx="10"/>
          </p:nvPr>
        </p:nvSpPr>
        <p:spPr/>
        <p:txBody>
          <a:bodyPr/>
          <a:lstStyle>
            <a:lvl1pPr>
              <a:defRPr/>
            </a:lvl1pPr>
          </a:lstStyle>
          <a:p>
            <a:pPr>
              <a:defRPr/>
            </a:pPr>
            <a:endParaRPr lang="fr-FR"/>
          </a:p>
        </p:txBody>
      </p:sp>
      <p:sp>
        <p:nvSpPr>
          <p:cNvPr id="3" name="Rectangle 13"/>
          <p:cNvSpPr>
            <a:spLocks noGrp="1" noChangeArrowheads="1"/>
          </p:cNvSpPr>
          <p:nvPr>
            <p:ph type="ftr" sz="quarter" idx="11"/>
          </p:nvPr>
        </p:nvSpPr>
        <p:spPr/>
        <p:txBody>
          <a:bodyPr/>
          <a:lstStyle>
            <a:lvl1pPr>
              <a:defRPr/>
            </a:lvl1pPr>
          </a:lstStyle>
          <a:p>
            <a:pPr>
              <a:defRPr/>
            </a:pPr>
            <a:endParaRPr lang="fr-FR"/>
          </a:p>
        </p:txBody>
      </p:sp>
      <p:sp>
        <p:nvSpPr>
          <p:cNvPr id="4" name="Rectangle 14"/>
          <p:cNvSpPr>
            <a:spLocks noGrp="1" noChangeArrowheads="1"/>
          </p:cNvSpPr>
          <p:nvPr>
            <p:ph type="sldNum" sz="quarter" idx="12"/>
          </p:nvPr>
        </p:nvSpPr>
        <p:spPr/>
        <p:txBody>
          <a:bodyPr/>
          <a:lstStyle>
            <a:lvl1pPr>
              <a:defRPr/>
            </a:lvl1pPr>
          </a:lstStyle>
          <a:p>
            <a:pPr>
              <a:defRPr/>
            </a:pPr>
            <a:fld id="{982FA6A7-FF4D-45C1-AEED-11FBB89230A4}" type="slidenum">
              <a:rPr lang="fr-FR"/>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hasCustomPrompt="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FR"/>
          </a:p>
        </p:txBody>
      </p:sp>
      <p:sp>
        <p:nvSpPr>
          <p:cNvPr id="4" name="Espace réservé du texte 3"/>
          <p:cNvSpPr>
            <a:spLocks noGrp="1"/>
          </p:cNvSpPr>
          <p:nvPr>
            <p:ph type="body" sz="half" idx="2" hasCustomPrompt="1"/>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endParaRPr lang="fr-FR" smtClean="0"/>
          </a:p>
        </p:txBody>
      </p:sp>
      <p:sp>
        <p:nvSpPr>
          <p:cNvPr id="5" name="Rectangle 12"/>
          <p:cNvSpPr>
            <a:spLocks noGrp="1" noChangeArrowheads="1"/>
          </p:cNvSpPr>
          <p:nvPr>
            <p:ph type="dt" sz="half" idx="10"/>
          </p:nvPr>
        </p:nvSpPr>
        <p:spPr/>
        <p:txBody>
          <a:bodyPr/>
          <a:lstStyle>
            <a:lvl1pPr>
              <a:defRPr/>
            </a:lvl1pPr>
          </a:lstStyle>
          <a:p>
            <a:pPr>
              <a:defRPr/>
            </a:pPr>
            <a:endParaRPr lang="fr-FR"/>
          </a:p>
        </p:txBody>
      </p:sp>
      <p:sp>
        <p:nvSpPr>
          <p:cNvPr id="6" name="Rectangle 13"/>
          <p:cNvSpPr>
            <a:spLocks noGrp="1" noChangeArrowheads="1"/>
          </p:cNvSpPr>
          <p:nvPr>
            <p:ph type="ftr" sz="quarter" idx="11"/>
          </p:nvPr>
        </p:nvSpPr>
        <p:spPr/>
        <p:txBody>
          <a:bodyPr/>
          <a:lstStyle>
            <a:lvl1pPr>
              <a:defRPr/>
            </a:lvl1pPr>
          </a:lstStyle>
          <a:p>
            <a:pPr>
              <a:defRPr/>
            </a:pPr>
            <a:endParaRPr lang="fr-FR"/>
          </a:p>
        </p:txBody>
      </p:sp>
      <p:sp>
        <p:nvSpPr>
          <p:cNvPr id="7" name="Rectangle 14"/>
          <p:cNvSpPr>
            <a:spLocks noGrp="1" noChangeArrowheads="1"/>
          </p:cNvSpPr>
          <p:nvPr>
            <p:ph type="sldNum" sz="quarter" idx="12"/>
          </p:nvPr>
        </p:nvSpPr>
        <p:spPr/>
        <p:txBody>
          <a:bodyPr/>
          <a:lstStyle>
            <a:lvl1pPr>
              <a:defRPr/>
            </a:lvl1pPr>
          </a:lstStyle>
          <a:p>
            <a:pPr>
              <a:defRPr/>
            </a:pPr>
            <a:fld id="{64BDA8F6-51D2-4F1C-B35F-778B411A29A0}" type="slidenum">
              <a:rPr lang="fr-FR"/>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hasCustomPrompt="1"/>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endParaRPr lang="fr-FR" smtClean="0"/>
          </a:p>
        </p:txBody>
      </p:sp>
      <p:sp>
        <p:nvSpPr>
          <p:cNvPr id="5" name="Rectangle 12"/>
          <p:cNvSpPr>
            <a:spLocks noGrp="1" noChangeArrowheads="1"/>
          </p:cNvSpPr>
          <p:nvPr>
            <p:ph type="dt" sz="half" idx="10"/>
          </p:nvPr>
        </p:nvSpPr>
        <p:spPr/>
        <p:txBody>
          <a:bodyPr/>
          <a:lstStyle>
            <a:lvl1pPr>
              <a:defRPr/>
            </a:lvl1pPr>
          </a:lstStyle>
          <a:p>
            <a:pPr>
              <a:defRPr/>
            </a:pPr>
            <a:endParaRPr lang="fr-FR"/>
          </a:p>
        </p:txBody>
      </p:sp>
      <p:sp>
        <p:nvSpPr>
          <p:cNvPr id="6" name="Rectangle 13"/>
          <p:cNvSpPr>
            <a:spLocks noGrp="1" noChangeArrowheads="1"/>
          </p:cNvSpPr>
          <p:nvPr>
            <p:ph type="ftr" sz="quarter" idx="11"/>
          </p:nvPr>
        </p:nvSpPr>
        <p:spPr/>
        <p:txBody>
          <a:bodyPr/>
          <a:lstStyle>
            <a:lvl1pPr>
              <a:defRPr/>
            </a:lvl1pPr>
          </a:lstStyle>
          <a:p>
            <a:pPr>
              <a:defRPr/>
            </a:pPr>
            <a:endParaRPr lang="fr-FR"/>
          </a:p>
        </p:txBody>
      </p:sp>
      <p:sp>
        <p:nvSpPr>
          <p:cNvPr id="7" name="Rectangle 14"/>
          <p:cNvSpPr>
            <a:spLocks noGrp="1" noChangeArrowheads="1"/>
          </p:cNvSpPr>
          <p:nvPr>
            <p:ph type="sldNum" sz="quarter" idx="12"/>
          </p:nvPr>
        </p:nvSpPr>
        <p:spPr/>
        <p:txBody>
          <a:bodyPr/>
          <a:lstStyle>
            <a:lvl1pPr>
              <a:defRPr/>
            </a:lvl1pPr>
          </a:lstStyle>
          <a:p>
            <a:pPr>
              <a:defRPr/>
            </a:pPr>
            <a:fld id="{5FD903D7-3A5A-4FEF-B9FC-B76323607279}" type="slidenum">
              <a:rPr lang="fr-FR"/>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p:nvPr/>
        </p:nvGrpSpPr>
        <p:grpSpPr bwMode="auto">
          <a:xfrm>
            <a:off x="0" y="3902075"/>
            <a:ext cx="3400425" cy="2949575"/>
            <a:chOff x="0" y="2458"/>
            <a:chExt cx="2142" cy="1858"/>
          </a:xfrm>
        </p:grpSpPr>
        <p:sp>
          <p:nvSpPr>
            <p:cNvPr id="44035" name="Freeform 3"/>
            <p:cNvSpPr/>
            <p:nvPr/>
          </p:nvSpPr>
          <p:spPr bwMode="ltGray">
            <a:xfrm>
              <a:off x="0" y="2508"/>
              <a:ext cx="2142" cy="1804"/>
            </a:xfrm>
            <a:custGeom>
              <a:avLst/>
              <a:gdLst/>
              <a:ahLst/>
              <a:cxnLst>
                <a:cxn ang="0">
                  <a:pos x="329" y="66"/>
                </a:cxn>
                <a:cxn ang="0">
                  <a:pos x="161" y="30"/>
                </a:cxn>
                <a:cxn ang="0">
                  <a:pos x="0" y="0"/>
                </a:cxn>
                <a:cxn ang="0">
                  <a:pos x="0" y="12"/>
                </a:cxn>
                <a:cxn ang="0">
                  <a:pos x="161" y="42"/>
                </a:cxn>
                <a:cxn ang="0">
                  <a:pos x="323" y="78"/>
                </a:cxn>
                <a:cxn ang="0">
                  <a:pos x="556" y="150"/>
                </a:cxn>
                <a:cxn ang="0">
                  <a:pos x="777" y="245"/>
                </a:cxn>
                <a:cxn ang="0">
                  <a:pos x="993" y="365"/>
                </a:cxn>
                <a:cxn ang="0">
                  <a:pos x="1196" y="503"/>
                </a:cxn>
                <a:cxn ang="0">
                  <a:pos x="1381" y="653"/>
                </a:cxn>
                <a:cxn ang="0">
                  <a:pos x="1555" y="827"/>
                </a:cxn>
                <a:cxn ang="0">
                  <a:pos x="1710" y="1019"/>
                </a:cxn>
                <a:cxn ang="0">
                  <a:pos x="1854" y="1229"/>
                </a:cxn>
                <a:cxn ang="0">
                  <a:pos x="1937" y="1366"/>
                </a:cxn>
                <a:cxn ang="0">
                  <a:pos x="2009" y="1510"/>
                </a:cxn>
                <a:cxn ang="0">
                  <a:pos x="2069" y="1654"/>
                </a:cxn>
                <a:cxn ang="0">
                  <a:pos x="2123" y="1804"/>
                </a:cxn>
                <a:cxn ang="0">
                  <a:pos x="2135" y="1804"/>
                </a:cxn>
                <a:cxn ang="0">
                  <a:pos x="2081" y="1654"/>
                </a:cxn>
                <a:cxn ang="0">
                  <a:pos x="2021" y="1510"/>
                </a:cxn>
                <a:cxn ang="0">
                  <a:pos x="1949" y="1366"/>
                </a:cxn>
                <a:cxn ang="0">
                  <a:pos x="1866" y="1223"/>
                </a:cxn>
                <a:cxn ang="0">
                  <a:pos x="1722" y="1013"/>
                </a:cxn>
                <a:cxn ang="0">
                  <a:pos x="1561" y="821"/>
                </a:cxn>
                <a:cxn ang="0">
                  <a:pos x="1387" y="647"/>
                </a:cxn>
                <a:cxn ang="0">
                  <a:pos x="1202" y="491"/>
                </a:cxn>
                <a:cxn ang="0">
                  <a:pos x="999" y="353"/>
                </a:cxn>
                <a:cxn ang="0">
                  <a:pos x="783" y="239"/>
                </a:cxn>
                <a:cxn ang="0">
                  <a:pos x="562" y="138"/>
                </a:cxn>
                <a:cxn ang="0">
                  <a:pos x="329" y="66"/>
                </a:cxn>
                <a:cxn ang="0">
                  <a:pos x="329" y="66"/>
                </a:cxn>
              </a:cxnLst>
              <a:rect l="0" t="0" r="r" b="b"/>
              <a:pathLst>
                <a:path w="2135" h="1804">
                  <a:moveTo>
                    <a:pt x="329" y="66"/>
                  </a:moveTo>
                  <a:lnTo>
                    <a:pt x="161" y="30"/>
                  </a:lnTo>
                  <a:lnTo>
                    <a:pt x="0" y="0"/>
                  </a:lnTo>
                  <a:lnTo>
                    <a:pt x="0" y="12"/>
                  </a:lnTo>
                  <a:lnTo>
                    <a:pt x="161" y="42"/>
                  </a:lnTo>
                  <a:lnTo>
                    <a:pt x="323" y="78"/>
                  </a:lnTo>
                  <a:lnTo>
                    <a:pt x="556" y="150"/>
                  </a:lnTo>
                  <a:lnTo>
                    <a:pt x="777" y="245"/>
                  </a:lnTo>
                  <a:lnTo>
                    <a:pt x="993" y="365"/>
                  </a:lnTo>
                  <a:lnTo>
                    <a:pt x="1196" y="503"/>
                  </a:lnTo>
                  <a:lnTo>
                    <a:pt x="1381" y="653"/>
                  </a:lnTo>
                  <a:lnTo>
                    <a:pt x="1555" y="827"/>
                  </a:lnTo>
                  <a:lnTo>
                    <a:pt x="1710" y="1019"/>
                  </a:lnTo>
                  <a:lnTo>
                    <a:pt x="1854" y="1229"/>
                  </a:lnTo>
                  <a:lnTo>
                    <a:pt x="1937" y="1366"/>
                  </a:lnTo>
                  <a:lnTo>
                    <a:pt x="2009" y="1510"/>
                  </a:lnTo>
                  <a:lnTo>
                    <a:pt x="2069" y="1654"/>
                  </a:lnTo>
                  <a:lnTo>
                    <a:pt x="2123" y="1804"/>
                  </a:lnTo>
                  <a:lnTo>
                    <a:pt x="2135" y="1804"/>
                  </a:lnTo>
                  <a:lnTo>
                    <a:pt x="2081" y="1654"/>
                  </a:lnTo>
                  <a:lnTo>
                    <a:pt x="2021" y="1510"/>
                  </a:lnTo>
                  <a:lnTo>
                    <a:pt x="1949" y="1366"/>
                  </a:lnTo>
                  <a:lnTo>
                    <a:pt x="1866" y="1223"/>
                  </a:lnTo>
                  <a:lnTo>
                    <a:pt x="1722" y="1013"/>
                  </a:lnTo>
                  <a:lnTo>
                    <a:pt x="1561" y="821"/>
                  </a:lnTo>
                  <a:lnTo>
                    <a:pt x="1387" y="647"/>
                  </a:lnTo>
                  <a:lnTo>
                    <a:pt x="1202" y="491"/>
                  </a:lnTo>
                  <a:lnTo>
                    <a:pt x="999" y="353"/>
                  </a:lnTo>
                  <a:lnTo>
                    <a:pt x="783" y="239"/>
                  </a:lnTo>
                  <a:lnTo>
                    <a:pt x="562" y="138"/>
                  </a:lnTo>
                  <a:lnTo>
                    <a:pt x="329" y="66"/>
                  </a:lnTo>
                  <a:lnTo>
                    <a:pt x="329" y="66"/>
                  </a:lnTo>
                  <a:close/>
                </a:path>
              </a:pathLst>
            </a:custGeom>
            <a:gradFill rotWithShape="0">
              <a:gsLst>
                <a:gs pos="0">
                  <a:schemeClr val="bg1"/>
                </a:gs>
                <a:gs pos="50000">
                  <a:schemeClr val="bg2"/>
                </a:gs>
                <a:gs pos="100000">
                  <a:schemeClr val="bg1"/>
                </a:gs>
              </a:gsLst>
              <a:lin ang="2700000" scaled="1"/>
            </a:gradFill>
            <a:ln w="9525">
              <a:noFill/>
              <a:round/>
            </a:ln>
          </p:spPr>
          <p:txBody>
            <a:bodyPr/>
            <a:lstStyle/>
            <a:p>
              <a:pPr>
                <a:defRPr/>
              </a:pPr>
              <a:endParaRPr lang="fr-FR"/>
            </a:p>
          </p:txBody>
        </p:sp>
        <p:sp>
          <p:nvSpPr>
            <p:cNvPr id="44036" name="Freeform 4"/>
            <p:cNvSpPr/>
            <p:nvPr/>
          </p:nvSpPr>
          <p:spPr bwMode="hidden">
            <a:xfrm>
              <a:off x="0" y="2458"/>
              <a:ext cx="1854" cy="1858"/>
            </a:xfrm>
            <a:custGeom>
              <a:avLst/>
              <a:gdLst/>
              <a:ahLst/>
              <a:cxnLst>
                <a:cxn ang="0">
                  <a:pos x="1854" y="1858"/>
                </a:cxn>
                <a:cxn ang="0">
                  <a:pos x="0" y="1858"/>
                </a:cxn>
                <a:cxn ang="0">
                  <a:pos x="0" y="0"/>
                </a:cxn>
                <a:cxn ang="0">
                  <a:pos x="1854" y="1858"/>
                </a:cxn>
                <a:cxn ang="0">
                  <a:pos x="1854" y="1858"/>
                </a:cxn>
              </a:cxnLst>
              <a:rect l="0" t="0" r="r" b="b"/>
              <a:pathLst>
                <a:path w="1854" h="1858">
                  <a:moveTo>
                    <a:pt x="1854" y="1858"/>
                  </a:moveTo>
                  <a:lnTo>
                    <a:pt x="0" y="1858"/>
                  </a:lnTo>
                  <a:lnTo>
                    <a:pt x="0" y="0"/>
                  </a:lnTo>
                  <a:lnTo>
                    <a:pt x="1854" y="1858"/>
                  </a:lnTo>
                  <a:lnTo>
                    <a:pt x="1854" y="1858"/>
                  </a:lnTo>
                  <a:close/>
                </a:path>
              </a:pathLst>
            </a:custGeom>
            <a:gradFill rotWithShape="0">
              <a:gsLst>
                <a:gs pos="0">
                  <a:schemeClr val="bg2"/>
                </a:gs>
                <a:gs pos="50000">
                  <a:schemeClr val="bg1"/>
                </a:gs>
                <a:gs pos="100000">
                  <a:schemeClr val="bg2"/>
                </a:gs>
              </a:gsLst>
              <a:lin ang="18900000" scaled="1"/>
            </a:gradFill>
            <a:ln w="9525">
              <a:noFill/>
              <a:round/>
            </a:ln>
          </p:spPr>
          <p:txBody>
            <a:bodyPr/>
            <a:lstStyle/>
            <a:p>
              <a:pPr>
                <a:defRPr/>
              </a:pPr>
              <a:endParaRPr lang="fr-FR"/>
            </a:p>
          </p:txBody>
        </p:sp>
        <p:sp>
          <p:nvSpPr>
            <p:cNvPr id="44037" name="Freeform 5"/>
            <p:cNvSpPr/>
            <p:nvPr/>
          </p:nvSpPr>
          <p:spPr bwMode="ltGray">
            <a:xfrm>
              <a:off x="0" y="2735"/>
              <a:ext cx="1745" cy="1577"/>
            </a:xfrm>
            <a:custGeom>
              <a:avLst/>
              <a:gdLst/>
              <a:ahLst/>
              <a:cxnLst>
                <a:cxn ang="0">
                  <a:pos x="1640" y="1377"/>
                </a:cxn>
                <a:cxn ang="0">
                  <a:pos x="1692" y="1479"/>
                </a:cxn>
                <a:cxn ang="0">
                  <a:pos x="1732" y="1577"/>
                </a:cxn>
                <a:cxn ang="0">
                  <a:pos x="1745" y="1577"/>
                </a:cxn>
                <a:cxn ang="0">
                  <a:pos x="1703" y="1469"/>
                </a:cxn>
                <a:cxn ang="0">
                  <a:pos x="1649" y="1367"/>
                </a:cxn>
                <a:cxn ang="0">
                  <a:pos x="1535" y="1157"/>
                </a:cxn>
                <a:cxn ang="0">
                  <a:pos x="1395" y="951"/>
                </a:cxn>
                <a:cxn ang="0">
                  <a:pos x="1236" y="756"/>
                </a:cxn>
                <a:cxn ang="0">
                  <a:pos x="1061" y="582"/>
                </a:cxn>
                <a:cxn ang="0">
                  <a:pos x="876" y="426"/>
                </a:cxn>
                <a:cxn ang="0">
                  <a:pos x="672" y="294"/>
                </a:cxn>
                <a:cxn ang="0">
                  <a:pos x="455" y="174"/>
                </a:cxn>
                <a:cxn ang="0">
                  <a:pos x="234" y="78"/>
                </a:cxn>
                <a:cxn ang="0">
                  <a:pos x="0" y="0"/>
                </a:cxn>
                <a:cxn ang="0">
                  <a:pos x="0" y="12"/>
                </a:cxn>
                <a:cxn ang="0">
                  <a:pos x="222" y="89"/>
                </a:cxn>
                <a:cxn ang="0">
                  <a:pos x="446" y="185"/>
                </a:cxn>
                <a:cxn ang="0">
                  <a:pos x="662" y="305"/>
                </a:cxn>
                <a:cxn ang="0">
                  <a:pos x="866" y="437"/>
                </a:cxn>
                <a:cxn ang="0">
                  <a:pos x="1052" y="593"/>
                </a:cxn>
                <a:cxn ang="0">
                  <a:pos x="1226" y="767"/>
                </a:cxn>
                <a:cxn ang="0">
                  <a:pos x="1385" y="960"/>
                </a:cxn>
                <a:cxn ang="0">
                  <a:pos x="1526" y="1167"/>
                </a:cxn>
                <a:cxn ang="0">
                  <a:pos x="1640" y="1377"/>
                </a:cxn>
              </a:cxnLst>
              <a:rect l="0" t="0" r="r" b="b"/>
              <a:pathLst>
                <a:path w="1745" h="1577">
                  <a:moveTo>
                    <a:pt x="1640" y="1377"/>
                  </a:moveTo>
                  <a:lnTo>
                    <a:pt x="1692" y="1479"/>
                  </a:lnTo>
                  <a:lnTo>
                    <a:pt x="1732" y="1577"/>
                  </a:lnTo>
                  <a:lnTo>
                    <a:pt x="1745" y="1577"/>
                  </a:lnTo>
                  <a:lnTo>
                    <a:pt x="1703" y="1469"/>
                  </a:lnTo>
                  <a:lnTo>
                    <a:pt x="1649" y="1367"/>
                  </a:lnTo>
                  <a:lnTo>
                    <a:pt x="1535" y="1157"/>
                  </a:lnTo>
                  <a:lnTo>
                    <a:pt x="1395" y="951"/>
                  </a:lnTo>
                  <a:lnTo>
                    <a:pt x="1236" y="756"/>
                  </a:lnTo>
                  <a:lnTo>
                    <a:pt x="1061" y="582"/>
                  </a:lnTo>
                  <a:lnTo>
                    <a:pt x="876" y="426"/>
                  </a:lnTo>
                  <a:lnTo>
                    <a:pt x="672" y="294"/>
                  </a:lnTo>
                  <a:lnTo>
                    <a:pt x="455" y="174"/>
                  </a:lnTo>
                  <a:lnTo>
                    <a:pt x="234" y="78"/>
                  </a:lnTo>
                  <a:lnTo>
                    <a:pt x="0" y="0"/>
                  </a:lnTo>
                  <a:lnTo>
                    <a:pt x="0" y="12"/>
                  </a:lnTo>
                  <a:lnTo>
                    <a:pt x="222" y="89"/>
                  </a:lnTo>
                  <a:lnTo>
                    <a:pt x="446" y="185"/>
                  </a:lnTo>
                  <a:lnTo>
                    <a:pt x="662" y="305"/>
                  </a:lnTo>
                  <a:lnTo>
                    <a:pt x="866" y="437"/>
                  </a:lnTo>
                  <a:lnTo>
                    <a:pt x="1052" y="593"/>
                  </a:lnTo>
                  <a:lnTo>
                    <a:pt x="1226" y="767"/>
                  </a:lnTo>
                  <a:lnTo>
                    <a:pt x="1385" y="960"/>
                  </a:lnTo>
                  <a:lnTo>
                    <a:pt x="1526" y="1167"/>
                  </a:lnTo>
                  <a:lnTo>
                    <a:pt x="1640" y="1377"/>
                  </a:lnTo>
                  <a:close/>
                </a:path>
              </a:pathLst>
            </a:custGeom>
            <a:gradFill rotWithShape="0">
              <a:gsLst>
                <a:gs pos="0">
                  <a:schemeClr val="bg1"/>
                </a:gs>
                <a:gs pos="50000">
                  <a:schemeClr val="bg2"/>
                </a:gs>
                <a:gs pos="100000">
                  <a:schemeClr val="bg1"/>
                </a:gs>
              </a:gsLst>
              <a:lin ang="2700000" scaled="1"/>
            </a:gradFill>
            <a:ln w="9525">
              <a:noFill/>
              <a:round/>
            </a:ln>
          </p:spPr>
          <p:txBody>
            <a:bodyPr/>
            <a:lstStyle/>
            <a:p>
              <a:pPr>
                <a:defRPr/>
              </a:pPr>
              <a:endParaRPr lang="fr-FR"/>
            </a:p>
          </p:txBody>
        </p:sp>
        <p:sp>
          <p:nvSpPr>
            <p:cNvPr id="44038" name="Freeform 6"/>
            <p:cNvSpPr/>
            <p:nvPr/>
          </p:nvSpPr>
          <p:spPr bwMode="ltGray">
            <a:xfrm>
              <a:off x="0" y="2544"/>
              <a:ext cx="1745" cy="1768"/>
            </a:xfrm>
            <a:custGeom>
              <a:avLst/>
              <a:gdLst/>
              <a:ahLst/>
              <a:cxnLst>
                <a:cxn ang="0">
                  <a:pos x="0" y="0"/>
                </a:cxn>
                <a:cxn ang="0">
                  <a:pos x="0" y="12"/>
                </a:cxn>
                <a:cxn ang="0">
                  <a:pos x="210" y="88"/>
                </a:cxn>
                <a:cxn ang="0">
                  <a:pos x="426" y="190"/>
                </a:cxn>
                <a:cxn ang="0">
                  <a:pos x="630" y="304"/>
                </a:cxn>
                <a:cxn ang="0">
                  <a:pos x="818" y="442"/>
                </a:cxn>
                <a:cxn ang="0">
                  <a:pos x="998" y="592"/>
                </a:cxn>
                <a:cxn ang="0">
                  <a:pos x="1164" y="766"/>
                </a:cxn>
                <a:cxn ang="0">
                  <a:pos x="1310" y="942"/>
                </a:cxn>
                <a:cxn ang="0">
                  <a:pos x="1454" y="1146"/>
                </a:cxn>
                <a:cxn ang="0">
                  <a:pos x="1536" y="1298"/>
                </a:cxn>
                <a:cxn ang="0">
                  <a:pos x="1614" y="1456"/>
                </a:cxn>
                <a:cxn ang="0">
                  <a:pos x="1682" y="1616"/>
                </a:cxn>
                <a:cxn ang="0">
                  <a:pos x="1733" y="1768"/>
                </a:cxn>
                <a:cxn ang="0">
                  <a:pos x="1745" y="1768"/>
                </a:cxn>
                <a:cxn ang="0">
                  <a:pos x="1691" y="1606"/>
                </a:cxn>
                <a:cxn ang="0">
                  <a:pos x="1623" y="1445"/>
                </a:cxn>
                <a:cxn ang="0">
                  <a:pos x="1547" y="1288"/>
                </a:cxn>
                <a:cxn ang="0">
                  <a:pos x="1463" y="1136"/>
                </a:cxn>
                <a:cxn ang="0">
                  <a:pos x="1320" y="932"/>
                </a:cxn>
                <a:cxn ang="0">
                  <a:pos x="1173" y="755"/>
                </a:cxn>
                <a:cxn ang="0">
                  <a:pos x="1008" y="581"/>
                </a:cxn>
                <a:cxn ang="0">
                  <a:pos x="827" y="431"/>
                </a:cxn>
                <a:cxn ang="0">
                  <a:pos x="642" y="293"/>
                </a:cxn>
                <a:cxn ang="0">
                  <a:pos x="437" y="179"/>
                </a:cxn>
                <a:cxn ang="0">
                  <a:pos x="222" y="78"/>
                </a:cxn>
                <a:cxn ang="0">
                  <a:pos x="0" y="0"/>
                </a:cxn>
                <a:cxn ang="0">
                  <a:pos x="0" y="0"/>
                </a:cxn>
              </a:cxnLst>
              <a:rect l="0" t="0" r="r" b="b"/>
              <a:pathLst>
                <a:path w="1745" h="1768">
                  <a:moveTo>
                    <a:pt x="0" y="0"/>
                  </a:moveTo>
                  <a:lnTo>
                    <a:pt x="0" y="12"/>
                  </a:lnTo>
                  <a:lnTo>
                    <a:pt x="210" y="88"/>
                  </a:lnTo>
                  <a:lnTo>
                    <a:pt x="426" y="190"/>
                  </a:lnTo>
                  <a:lnTo>
                    <a:pt x="630" y="304"/>
                  </a:lnTo>
                  <a:lnTo>
                    <a:pt x="818" y="442"/>
                  </a:lnTo>
                  <a:lnTo>
                    <a:pt x="998" y="592"/>
                  </a:lnTo>
                  <a:lnTo>
                    <a:pt x="1164" y="766"/>
                  </a:lnTo>
                  <a:lnTo>
                    <a:pt x="1310" y="942"/>
                  </a:lnTo>
                  <a:lnTo>
                    <a:pt x="1454" y="1146"/>
                  </a:lnTo>
                  <a:lnTo>
                    <a:pt x="1536" y="1298"/>
                  </a:lnTo>
                  <a:lnTo>
                    <a:pt x="1614" y="1456"/>
                  </a:lnTo>
                  <a:lnTo>
                    <a:pt x="1682" y="1616"/>
                  </a:lnTo>
                  <a:lnTo>
                    <a:pt x="1733" y="1768"/>
                  </a:lnTo>
                  <a:lnTo>
                    <a:pt x="1745" y="1768"/>
                  </a:lnTo>
                  <a:lnTo>
                    <a:pt x="1691" y="1606"/>
                  </a:lnTo>
                  <a:lnTo>
                    <a:pt x="1623" y="1445"/>
                  </a:lnTo>
                  <a:lnTo>
                    <a:pt x="1547" y="1288"/>
                  </a:lnTo>
                  <a:lnTo>
                    <a:pt x="1463" y="1136"/>
                  </a:lnTo>
                  <a:lnTo>
                    <a:pt x="1320" y="932"/>
                  </a:lnTo>
                  <a:lnTo>
                    <a:pt x="1173" y="755"/>
                  </a:lnTo>
                  <a:lnTo>
                    <a:pt x="1008" y="581"/>
                  </a:lnTo>
                  <a:lnTo>
                    <a:pt x="827" y="431"/>
                  </a:lnTo>
                  <a:lnTo>
                    <a:pt x="642" y="293"/>
                  </a:lnTo>
                  <a:lnTo>
                    <a:pt x="437" y="179"/>
                  </a:lnTo>
                  <a:lnTo>
                    <a:pt x="222" y="78"/>
                  </a:lnTo>
                  <a:lnTo>
                    <a:pt x="0" y="0"/>
                  </a:lnTo>
                  <a:lnTo>
                    <a:pt x="0" y="0"/>
                  </a:lnTo>
                  <a:close/>
                </a:path>
              </a:pathLst>
            </a:custGeom>
            <a:gradFill rotWithShape="0">
              <a:gsLst>
                <a:gs pos="0">
                  <a:schemeClr val="bg1"/>
                </a:gs>
                <a:gs pos="50000">
                  <a:schemeClr val="bg2"/>
                </a:gs>
                <a:gs pos="100000">
                  <a:schemeClr val="bg1"/>
                </a:gs>
              </a:gsLst>
              <a:lin ang="2700000" scaled="1"/>
            </a:gradFill>
            <a:ln w="9525">
              <a:noFill/>
              <a:round/>
            </a:ln>
          </p:spPr>
          <p:txBody>
            <a:bodyPr/>
            <a:lstStyle/>
            <a:p>
              <a:pPr>
                <a:defRPr/>
              </a:pPr>
              <a:endParaRPr lang="fr-FR"/>
            </a:p>
          </p:txBody>
        </p:sp>
        <p:sp>
          <p:nvSpPr>
            <p:cNvPr id="44039" name="Oval 7"/>
            <p:cNvSpPr>
              <a:spLocks noChangeArrowheads="1"/>
            </p:cNvSpPr>
            <p:nvPr/>
          </p:nvSpPr>
          <p:spPr bwMode="ltGray">
            <a:xfrm>
              <a:off x="209" y="2784"/>
              <a:ext cx="86" cy="86"/>
            </a:xfrm>
            <a:prstGeom prst="ellipse">
              <a:avLst/>
            </a:prstGeom>
            <a:gradFill rotWithShape="0">
              <a:gsLst>
                <a:gs pos="0">
                  <a:schemeClr val="bg2"/>
                </a:gs>
                <a:gs pos="100000">
                  <a:schemeClr val="bg1"/>
                </a:gs>
              </a:gsLst>
              <a:lin ang="18900000" scaled="1"/>
            </a:gradFill>
            <a:ln w="9525">
              <a:noFill/>
              <a:round/>
            </a:ln>
            <a:effectLst/>
          </p:spPr>
          <p:txBody>
            <a:bodyPr/>
            <a:lstStyle/>
            <a:p>
              <a:pPr>
                <a:defRPr/>
              </a:pPr>
              <a:endParaRPr lang="fr-FR"/>
            </a:p>
          </p:txBody>
        </p:sp>
        <p:sp>
          <p:nvSpPr>
            <p:cNvPr id="44040" name="Oval 8"/>
            <p:cNvSpPr>
              <a:spLocks noChangeArrowheads="1"/>
            </p:cNvSpPr>
            <p:nvPr/>
          </p:nvSpPr>
          <p:spPr bwMode="ltGray">
            <a:xfrm>
              <a:off x="1536" y="3884"/>
              <a:ext cx="92" cy="92"/>
            </a:xfrm>
            <a:prstGeom prst="ellipse">
              <a:avLst/>
            </a:prstGeom>
            <a:gradFill rotWithShape="0">
              <a:gsLst>
                <a:gs pos="0">
                  <a:schemeClr val="bg2"/>
                </a:gs>
                <a:gs pos="100000">
                  <a:schemeClr val="bg1"/>
                </a:gs>
              </a:gsLst>
              <a:lin ang="2700000" scaled="1"/>
            </a:gradFill>
            <a:ln w="9525">
              <a:noFill/>
              <a:round/>
            </a:ln>
            <a:effectLst/>
          </p:spPr>
          <p:txBody>
            <a:bodyPr/>
            <a:lstStyle/>
            <a:p>
              <a:pPr>
                <a:defRPr/>
              </a:pPr>
              <a:endParaRPr lang="fr-FR"/>
            </a:p>
          </p:txBody>
        </p:sp>
        <p:sp>
          <p:nvSpPr>
            <p:cNvPr id="44041" name="Oval 9"/>
            <p:cNvSpPr>
              <a:spLocks noChangeArrowheads="1"/>
            </p:cNvSpPr>
            <p:nvPr/>
          </p:nvSpPr>
          <p:spPr bwMode="ltGray">
            <a:xfrm>
              <a:off x="791" y="2723"/>
              <a:ext cx="121" cy="121"/>
            </a:xfrm>
            <a:prstGeom prst="ellipse">
              <a:avLst/>
            </a:prstGeom>
            <a:gradFill rotWithShape="0">
              <a:gsLst>
                <a:gs pos="0">
                  <a:schemeClr val="bg2"/>
                </a:gs>
                <a:gs pos="100000">
                  <a:schemeClr val="bg1"/>
                </a:gs>
              </a:gsLst>
              <a:lin ang="18900000" scaled="1"/>
            </a:gradFill>
            <a:ln w="9525">
              <a:noFill/>
              <a:round/>
            </a:ln>
            <a:effectLst/>
          </p:spPr>
          <p:txBody>
            <a:bodyPr/>
            <a:lstStyle/>
            <a:p>
              <a:pPr>
                <a:defRPr/>
              </a:pPr>
              <a:endParaRPr lang="fr-FR"/>
            </a:p>
          </p:txBody>
        </p:sp>
      </p:grpSp>
      <p:sp>
        <p:nvSpPr>
          <p:cNvPr id="44042" name="Rectangle 10"/>
          <p:cNvSpPr>
            <a:spLocks noGrp="1" noChangeArrowheads="1"/>
          </p:cNvSpPr>
          <p:nvPr>
            <p:ph type="title"/>
          </p:nvPr>
        </p:nvSpPr>
        <p:spPr bwMode="auto">
          <a:xfrm>
            <a:off x="457200" y="277813"/>
            <a:ext cx="8229600" cy="1139825"/>
          </a:xfrm>
          <a:prstGeom prst="rect">
            <a:avLst/>
          </a:prstGeom>
          <a:noFill/>
          <a:ln w="9525">
            <a:noFill/>
            <a:miter lim="800000"/>
          </a:ln>
          <a:effectLst/>
        </p:spPr>
        <p:txBody>
          <a:bodyPr vert="horz" wrap="square" lIns="91440" tIns="45720" rIns="91440" bIns="45720" numCol="1" anchor="ctr" anchorCtr="1" compatLnSpc="1"/>
          <a:lstStyle/>
          <a:p>
            <a:pPr lvl="0"/>
            <a:r>
              <a:rPr lang="fr-FR" smtClean="0"/>
              <a:t>Cliquez pour modifier le style du titre</a:t>
            </a:r>
            <a:endParaRPr lang="fr-FR" smtClean="0"/>
          </a:p>
        </p:txBody>
      </p:sp>
      <p:sp>
        <p:nvSpPr>
          <p:cNvPr id="44043" name="Rectangle 11"/>
          <p:cNvSpPr>
            <a:spLocks noGrp="1" noChangeArrowheads="1"/>
          </p:cNvSpPr>
          <p:nvPr>
            <p:ph type="body" idx="1"/>
          </p:nvPr>
        </p:nvSpPr>
        <p:spPr bwMode="auto">
          <a:xfrm>
            <a:off x="457200" y="1600200"/>
            <a:ext cx="8229600" cy="4530725"/>
          </a:xfrm>
          <a:prstGeom prst="rect">
            <a:avLst/>
          </a:prstGeom>
          <a:noFill/>
          <a:ln w="9525">
            <a:noFill/>
            <a:miter lim="800000"/>
          </a:ln>
          <a:effectLst/>
        </p:spPr>
        <p:txBody>
          <a:bodyPr vert="horz" wrap="square" lIns="91440" tIns="45720" rIns="91440" bIns="45720" numCol="1" anchor="t" anchorCtr="0" compatLnSpc="1"/>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FR" smtClean="0"/>
          </a:p>
        </p:txBody>
      </p:sp>
      <p:sp>
        <p:nvSpPr>
          <p:cNvPr id="44044" name="Rectangle 12"/>
          <p:cNvSpPr>
            <a:spLocks noGrp="1" noChangeArrowheads="1"/>
          </p:cNvSpPr>
          <p:nvPr>
            <p:ph type="dt" sz="half" idx="2"/>
          </p:nvPr>
        </p:nvSpPr>
        <p:spPr bwMode="auto">
          <a:xfrm>
            <a:off x="457200" y="6248400"/>
            <a:ext cx="2133600" cy="457200"/>
          </a:xfrm>
          <a:prstGeom prst="rect">
            <a:avLst/>
          </a:prstGeom>
          <a:noFill/>
          <a:ln w="9525">
            <a:noFill/>
            <a:miter lim="800000"/>
          </a:ln>
          <a:effectLst/>
        </p:spPr>
        <p:txBody>
          <a:bodyPr vert="horz" wrap="square" lIns="91440" tIns="45720" rIns="91440" bIns="45720" numCol="1" anchor="t" anchorCtr="0" compatLnSpc="1"/>
          <a:lstStyle>
            <a:lvl1pPr>
              <a:defRPr sz="1000">
                <a:effectLst>
                  <a:outerShdw blurRad="38100" dist="38100" dir="2700000" algn="tl">
                    <a:srgbClr val="010199"/>
                  </a:outerShdw>
                </a:effectLst>
              </a:defRPr>
            </a:lvl1pPr>
          </a:lstStyle>
          <a:p>
            <a:pPr>
              <a:defRPr/>
            </a:pPr>
            <a:endParaRPr lang="fr-FR"/>
          </a:p>
        </p:txBody>
      </p:sp>
      <p:sp>
        <p:nvSpPr>
          <p:cNvPr id="44045" name="Rectangle 13"/>
          <p:cNvSpPr>
            <a:spLocks noGrp="1" noChangeArrowheads="1"/>
          </p:cNvSpPr>
          <p:nvPr>
            <p:ph type="ftr" sz="quarter" idx="3"/>
          </p:nvPr>
        </p:nvSpPr>
        <p:spPr bwMode="auto">
          <a:xfrm>
            <a:off x="3124200" y="6248400"/>
            <a:ext cx="2895600" cy="457200"/>
          </a:xfrm>
          <a:prstGeom prst="rect">
            <a:avLst/>
          </a:prstGeom>
          <a:noFill/>
          <a:ln w="9525">
            <a:noFill/>
            <a:miter lim="800000"/>
          </a:ln>
          <a:effectLst/>
        </p:spPr>
        <p:txBody>
          <a:bodyPr vert="horz" wrap="square" lIns="91440" tIns="45720" rIns="91440" bIns="45720" numCol="1" anchor="t" anchorCtr="0" compatLnSpc="1"/>
          <a:lstStyle>
            <a:lvl1pPr algn="ctr">
              <a:defRPr sz="1000">
                <a:effectLst>
                  <a:outerShdw blurRad="38100" dist="38100" dir="2700000" algn="tl">
                    <a:srgbClr val="010199"/>
                  </a:outerShdw>
                </a:effectLst>
              </a:defRPr>
            </a:lvl1pPr>
          </a:lstStyle>
          <a:p>
            <a:pPr>
              <a:defRPr/>
            </a:pPr>
            <a:endParaRPr lang="fr-FR"/>
          </a:p>
        </p:txBody>
      </p:sp>
      <p:sp>
        <p:nvSpPr>
          <p:cNvPr id="44046" name="Rectangle 14"/>
          <p:cNvSpPr>
            <a:spLocks noGrp="1" noChangeArrowheads="1"/>
          </p:cNvSpPr>
          <p:nvPr>
            <p:ph type="sldNum" sz="quarter" idx="4"/>
          </p:nvPr>
        </p:nvSpPr>
        <p:spPr bwMode="auto">
          <a:xfrm>
            <a:off x="6553200" y="6248400"/>
            <a:ext cx="2133600" cy="457200"/>
          </a:xfrm>
          <a:prstGeom prst="rect">
            <a:avLst/>
          </a:prstGeom>
          <a:noFill/>
          <a:ln w="9525">
            <a:noFill/>
            <a:miter lim="800000"/>
          </a:ln>
          <a:effectLst/>
        </p:spPr>
        <p:txBody>
          <a:bodyPr vert="horz" wrap="square" lIns="91440" tIns="45720" rIns="91440" bIns="45720" numCol="1" anchor="t" anchorCtr="0" compatLnSpc="1"/>
          <a:lstStyle>
            <a:lvl1pPr algn="r">
              <a:defRPr sz="1000">
                <a:effectLst>
                  <a:outerShdw blurRad="38100" dist="38100" dir="2700000" algn="tl">
                    <a:srgbClr val="010199"/>
                  </a:outerShdw>
                </a:effectLst>
              </a:defRPr>
            </a:lvl1pPr>
          </a:lstStyle>
          <a:p>
            <a:pPr>
              <a:defRPr/>
            </a:pPr>
            <a:fld id="{246E736E-CC20-4724-9F48-82C53E786C1F}" type="slidenum">
              <a:rPr lang="fr-FR"/>
            </a:fld>
            <a:endParaRPr lang="fr-FR"/>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panose="020B0604020202020204" pitchFamily="34" charset="0"/>
          <a:cs typeface="Arial" panose="020B0604020202020204"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panose="020B0604020202020204" pitchFamily="34" charset="0"/>
          <a:cs typeface="Arial" panose="020B0604020202020204"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panose="020B0604020202020204" pitchFamily="34" charset="0"/>
          <a:cs typeface="Arial" panose="020B0604020202020204"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effectLst>
            <a:outerShdw blurRad="38100" dist="38100" dir="2700000" algn="tl">
              <a:srgbClr val="FFFFFF"/>
            </a:outerShdw>
          </a:effectLst>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effectLst>
            <a:outerShdw blurRad="38100" dist="38100" dir="2700000" algn="tl">
              <a:srgbClr val="FFFFFF"/>
            </a:outerShdw>
          </a:effectLst>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effectLst>
            <a:outerShdw blurRad="38100" dist="38100" dir="2700000" algn="tl">
              <a:srgbClr val="FFFFFF"/>
            </a:outerShdw>
          </a:effectLst>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effectLst>
            <a:outerShdw blurRad="38100" dist="38100" dir="2700000" algn="tl">
              <a:srgbClr val="FFFFFF"/>
            </a:outerShdw>
          </a:effectLst>
          <a:latin typeface="Arial" panose="020B0604020202020204" pitchFamily="34" charset="0"/>
          <a:cs typeface="Arial" panose="020B0604020202020204" pitchFamily="34" charset="0"/>
        </a:defRPr>
      </a:lvl9pPr>
    </p:titleStyle>
    <p:bodyStyle>
      <a:lvl1pPr marL="342900" indent="-342900" algn="l" rtl="0" eaLnBrk="0" fontAlgn="base" hangingPunct="0">
        <a:spcBef>
          <a:spcPct val="20000"/>
        </a:spcBef>
        <a:spcAft>
          <a:spcPct val="0"/>
        </a:spcAft>
        <a:buClr>
          <a:schemeClr val="hlink"/>
        </a:buClr>
        <a:buSzPct val="75000"/>
        <a:buFont typeface="Wingdings" panose="05000000000000000000" pitchFamily="2" charset="2"/>
        <a:buChar char="l"/>
        <a:defRPr sz="3200">
          <a:solidFill>
            <a:schemeClr val="tx1"/>
          </a:solidFill>
          <a:effectLst>
            <a:outerShdw blurRad="38100" dist="38100" dir="2700000" algn="tl">
              <a:srgbClr val="010199"/>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anose="05000000000000000000" pitchFamily="2" charset="2"/>
        <a:buChar char="l"/>
        <a:defRPr sz="2800">
          <a:solidFill>
            <a:schemeClr val="tx1"/>
          </a:solidFill>
          <a:effectLst>
            <a:outerShdw blurRad="38100" dist="38100" dir="2700000" algn="tl">
              <a:srgbClr val="010199"/>
            </a:outerShdw>
          </a:effectLst>
          <a:latin typeface="+mn-lt"/>
          <a:cs typeface="+mn-cs"/>
        </a:defRPr>
      </a:lvl2pPr>
      <a:lvl3pPr marL="1143000" indent="-228600" algn="l" rtl="0" eaLnBrk="0" fontAlgn="base" hangingPunct="0">
        <a:spcBef>
          <a:spcPct val="20000"/>
        </a:spcBef>
        <a:spcAft>
          <a:spcPct val="0"/>
        </a:spcAft>
        <a:buClr>
          <a:schemeClr val="accent2"/>
        </a:buClr>
        <a:buSzPct val="75000"/>
        <a:buFont typeface="Wingdings" panose="05000000000000000000" pitchFamily="2" charset="2"/>
        <a:buChar char="l"/>
        <a:defRPr sz="2400">
          <a:solidFill>
            <a:schemeClr val="tx1"/>
          </a:solidFill>
          <a:effectLst>
            <a:outerShdw blurRad="38100" dist="38100" dir="2700000" algn="tl">
              <a:srgbClr val="010199"/>
            </a:outerShdw>
          </a:effectLst>
          <a:latin typeface="+mn-lt"/>
          <a:cs typeface="+mn-cs"/>
        </a:defRPr>
      </a:lvl3pPr>
      <a:lvl4pPr marL="1600200" indent="-228600" algn="l" rtl="0" eaLnBrk="0" fontAlgn="base" hangingPunct="0">
        <a:spcBef>
          <a:spcPct val="20000"/>
        </a:spcBef>
        <a:spcAft>
          <a:spcPct val="0"/>
        </a:spcAft>
        <a:buClr>
          <a:schemeClr val="folHlink"/>
        </a:buClr>
        <a:buSzPct val="75000"/>
        <a:buFont typeface="Wingdings" panose="05000000000000000000" pitchFamily="2" charset="2"/>
        <a:buChar char="l"/>
        <a:defRPr sz="2000">
          <a:solidFill>
            <a:schemeClr val="tx1"/>
          </a:solidFill>
          <a:effectLst>
            <a:outerShdw blurRad="38100" dist="38100" dir="2700000" algn="tl">
              <a:srgbClr val="010199"/>
            </a:outerShdw>
          </a:effectLst>
          <a:latin typeface="+mn-lt"/>
          <a:cs typeface="+mn-cs"/>
        </a:defRPr>
      </a:lvl4pPr>
      <a:lvl5pPr marL="2057400" indent="-228600" algn="l" rtl="0" eaLnBrk="0" fontAlgn="base" hangingPunct="0">
        <a:spcBef>
          <a:spcPct val="20000"/>
        </a:spcBef>
        <a:spcAft>
          <a:spcPct val="0"/>
        </a:spcAft>
        <a:buClr>
          <a:schemeClr val="tx1"/>
        </a:buClr>
        <a:buSzPct val="75000"/>
        <a:buFont typeface="Wingdings" panose="05000000000000000000" pitchFamily="2" charset="2"/>
        <a:buChar char="l"/>
        <a:defRPr sz="2000">
          <a:solidFill>
            <a:schemeClr val="tx1"/>
          </a:solidFill>
          <a:effectLst>
            <a:outerShdw blurRad="38100" dist="38100" dir="2700000" algn="tl">
              <a:srgbClr val="010199"/>
            </a:outerShdw>
          </a:effectLst>
          <a:latin typeface="+mn-lt"/>
          <a:cs typeface="+mn-cs"/>
        </a:defRPr>
      </a:lvl5pPr>
      <a:lvl6pPr marL="2514600" indent="-228600" algn="l" rtl="0" fontAlgn="base">
        <a:spcBef>
          <a:spcPct val="20000"/>
        </a:spcBef>
        <a:spcAft>
          <a:spcPct val="0"/>
        </a:spcAft>
        <a:buClr>
          <a:schemeClr val="tx1"/>
        </a:buClr>
        <a:buSzPct val="75000"/>
        <a:buFont typeface="Wingdings" panose="05000000000000000000" pitchFamily="2" charset="2"/>
        <a:buChar char="l"/>
        <a:defRPr sz="2000">
          <a:solidFill>
            <a:schemeClr val="tx1"/>
          </a:solidFill>
          <a:effectLst>
            <a:outerShdw blurRad="38100" dist="38100" dir="2700000" algn="tl">
              <a:srgbClr val="010199"/>
            </a:outerShdw>
          </a:effectLst>
          <a:latin typeface="+mn-lt"/>
          <a:cs typeface="+mn-cs"/>
        </a:defRPr>
      </a:lvl6pPr>
      <a:lvl7pPr marL="2971800" indent="-228600" algn="l" rtl="0" fontAlgn="base">
        <a:spcBef>
          <a:spcPct val="20000"/>
        </a:spcBef>
        <a:spcAft>
          <a:spcPct val="0"/>
        </a:spcAft>
        <a:buClr>
          <a:schemeClr val="tx1"/>
        </a:buClr>
        <a:buSzPct val="75000"/>
        <a:buFont typeface="Wingdings" panose="05000000000000000000" pitchFamily="2" charset="2"/>
        <a:buChar char="l"/>
        <a:defRPr sz="2000">
          <a:solidFill>
            <a:schemeClr val="tx1"/>
          </a:solidFill>
          <a:effectLst>
            <a:outerShdw blurRad="38100" dist="38100" dir="2700000" algn="tl">
              <a:srgbClr val="010199"/>
            </a:outerShdw>
          </a:effectLst>
          <a:latin typeface="+mn-lt"/>
          <a:cs typeface="+mn-cs"/>
        </a:defRPr>
      </a:lvl7pPr>
      <a:lvl8pPr marL="3429000" indent="-228600" algn="l" rtl="0" fontAlgn="base">
        <a:spcBef>
          <a:spcPct val="20000"/>
        </a:spcBef>
        <a:spcAft>
          <a:spcPct val="0"/>
        </a:spcAft>
        <a:buClr>
          <a:schemeClr val="tx1"/>
        </a:buClr>
        <a:buSzPct val="75000"/>
        <a:buFont typeface="Wingdings" panose="05000000000000000000" pitchFamily="2" charset="2"/>
        <a:buChar char="l"/>
        <a:defRPr sz="2000">
          <a:solidFill>
            <a:schemeClr val="tx1"/>
          </a:solidFill>
          <a:effectLst>
            <a:outerShdw blurRad="38100" dist="38100" dir="2700000" algn="tl">
              <a:srgbClr val="010199"/>
            </a:outerShdw>
          </a:effectLst>
          <a:latin typeface="+mn-lt"/>
          <a:cs typeface="+mn-cs"/>
        </a:defRPr>
      </a:lvl8pPr>
      <a:lvl9pPr marL="3886200" indent="-228600" algn="l" rtl="0" fontAlgn="base">
        <a:spcBef>
          <a:spcPct val="20000"/>
        </a:spcBef>
        <a:spcAft>
          <a:spcPct val="0"/>
        </a:spcAft>
        <a:buClr>
          <a:schemeClr val="tx1"/>
        </a:buClr>
        <a:buSzPct val="75000"/>
        <a:buFont typeface="Wingdings" panose="05000000000000000000" pitchFamily="2" charset="2"/>
        <a:buChar char="l"/>
        <a:defRPr sz="2000">
          <a:solidFill>
            <a:schemeClr val="tx1"/>
          </a:solidFill>
          <a:effectLst>
            <a:outerShdw blurRad="38100" dist="38100" dir="2700000" algn="tl">
              <a:srgbClr val="010199"/>
            </a:outerShdw>
          </a:effectLst>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5.jpe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6.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7.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2.pn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3.jpe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3" name="Rectangle 3"/>
          <p:cNvSpPr>
            <a:spLocks noGrp="1" noChangeArrowheads="1"/>
          </p:cNvSpPr>
          <p:nvPr>
            <p:ph idx="1"/>
          </p:nvPr>
        </p:nvSpPr>
        <p:spPr>
          <a:xfrm>
            <a:off x="533400" y="228600"/>
            <a:ext cx="7543800" cy="5791200"/>
          </a:xfrm>
        </p:spPr>
        <p:txBody>
          <a:bodyPr/>
          <a:lstStyle/>
          <a:p>
            <a:pPr algn="ctr" eaLnBrk="1" hangingPunct="1">
              <a:buFont typeface="Wingdings" panose="05000000000000000000" pitchFamily="2" charset="2"/>
              <a:buNone/>
              <a:defRPr/>
            </a:pPr>
            <a:r>
              <a:rPr lang="en-GB" sz="1200" dirty="0" err="1" smtClean="0"/>
              <a:t>Republique</a:t>
            </a:r>
            <a:r>
              <a:rPr lang="en-GB" sz="1200" dirty="0" smtClean="0"/>
              <a:t>  </a:t>
            </a:r>
            <a:r>
              <a:rPr lang="en-GB" sz="1200" dirty="0" err="1" smtClean="0"/>
              <a:t>algerienne</a:t>
            </a:r>
            <a:r>
              <a:rPr lang="en-GB" sz="1200" dirty="0" smtClean="0"/>
              <a:t> </a:t>
            </a:r>
            <a:r>
              <a:rPr lang="en-GB" sz="1200" dirty="0" err="1" smtClean="0"/>
              <a:t>democratique</a:t>
            </a:r>
            <a:r>
              <a:rPr lang="en-GB" sz="1200" dirty="0" smtClean="0"/>
              <a:t>  et </a:t>
            </a:r>
            <a:r>
              <a:rPr lang="en-GB" sz="1200" dirty="0" err="1" smtClean="0"/>
              <a:t>populaire</a:t>
            </a:r>
            <a:endParaRPr lang="en-GB" sz="1200" dirty="0" smtClean="0"/>
          </a:p>
          <a:p>
            <a:pPr algn="ctr" eaLnBrk="1" hangingPunct="1">
              <a:buFont typeface="Wingdings" panose="05000000000000000000" pitchFamily="2" charset="2"/>
              <a:buNone/>
              <a:defRPr/>
            </a:pPr>
            <a:r>
              <a:rPr lang="en-GB" sz="1200" dirty="0" err="1" smtClean="0"/>
              <a:t>Ministere</a:t>
            </a:r>
            <a:r>
              <a:rPr lang="en-GB" sz="1200" dirty="0" smtClean="0"/>
              <a:t> de </a:t>
            </a:r>
            <a:r>
              <a:rPr lang="en-GB" sz="1200" dirty="0" err="1" smtClean="0"/>
              <a:t>l’enseignement</a:t>
            </a:r>
            <a:r>
              <a:rPr lang="en-GB" sz="1200" dirty="0" smtClean="0"/>
              <a:t>  </a:t>
            </a:r>
            <a:r>
              <a:rPr lang="en-GB" sz="1200" dirty="0" err="1" smtClean="0"/>
              <a:t>superieur</a:t>
            </a:r>
            <a:r>
              <a:rPr lang="en-GB" sz="1200" dirty="0" smtClean="0"/>
              <a:t> et de</a:t>
            </a:r>
            <a:endParaRPr lang="en-GB" sz="1200" dirty="0" smtClean="0"/>
          </a:p>
          <a:p>
            <a:pPr algn="ctr" eaLnBrk="1" hangingPunct="1">
              <a:buFont typeface="Wingdings" panose="05000000000000000000" pitchFamily="2" charset="2"/>
              <a:buNone/>
              <a:defRPr/>
            </a:pPr>
            <a:r>
              <a:rPr lang="en-GB" sz="1200" dirty="0" smtClean="0"/>
              <a:t> la </a:t>
            </a:r>
            <a:r>
              <a:rPr lang="en-GB" sz="1200" dirty="0" err="1" smtClean="0"/>
              <a:t>recherche</a:t>
            </a:r>
            <a:r>
              <a:rPr lang="en-GB" sz="1200" dirty="0" smtClean="0"/>
              <a:t> </a:t>
            </a:r>
            <a:r>
              <a:rPr lang="en-GB" sz="1200" dirty="0" err="1" smtClean="0"/>
              <a:t>scientifique</a:t>
            </a:r>
            <a:endParaRPr lang="en-GB" sz="1200" dirty="0" smtClean="0"/>
          </a:p>
          <a:p>
            <a:pPr algn="ctr" eaLnBrk="1" hangingPunct="1">
              <a:buFont typeface="Wingdings" panose="05000000000000000000" pitchFamily="2" charset="2"/>
              <a:buNone/>
              <a:defRPr/>
            </a:pPr>
            <a:r>
              <a:rPr lang="en-GB" sz="1200" dirty="0" err="1" smtClean="0"/>
              <a:t>Université</a:t>
            </a:r>
            <a:r>
              <a:rPr lang="en-GB" sz="1200" dirty="0" smtClean="0"/>
              <a:t> de 20 </a:t>
            </a:r>
            <a:r>
              <a:rPr lang="en-GB" sz="1200" dirty="0" err="1" smtClean="0"/>
              <a:t>aout</a:t>
            </a:r>
            <a:r>
              <a:rPr lang="en-GB" sz="1200" dirty="0" smtClean="0"/>
              <a:t> 1955 SKIKDA</a:t>
            </a:r>
            <a:endParaRPr lang="en-GB" sz="1200" dirty="0" smtClean="0"/>
          </a:p>
          <a:p>
            <a:pPr algn="ctr" eaLnBrk="1" hangingPunct="1">
              <a:buFont typeface="Wingdings" panose="05000000000000000000" pitchFamily="2" charset="2"/>
              <a:buNone/>
              <a:defRPr/>
            </a:pPr>
            <a:endParaRPr lang="fr-FR" sz="3600" dirty="0" smtClean="0">
              <a:solidFill>
                <a:schemeClr val="accent1">
                  <a:lumMod val="75000"/>
                </a:schemeClr>
              </a:solidFill>
              <a:effectLst>
                <a:outerShdw blurRad="38100" dist="38100" dir="2700000" algn="tl">
                  <a:srgbClr val="FFFFFF"/>
                </a:outerShdw>
              </a:effectLst>
              <a:latin typeface="+mj-lt"/>
            </a:endParaRPr>
          </a:p>
          <a:p>
            <a:pPr eaLnBrk="1" hangingPunct="1">
              <a:buFont typeface="Wingdings" panose="05000000000000000000" pitchFamily="2" charset="2"/>
              <a:buNone/>
              <a:defRPr/>
            </a:pPr>
            <a:endParaRPr lang="fr-FR" sz="1200" dirty="0" smtClean="0">
              <a:solidFill>
                <a:schemeClr val="accent1"/>
              </a:solidFill>
              <a:effectLst>
                <a:outerShdw blurRad="38100" dist="38100" dir="2700000" algn="tl">
                  <a:srgbClr val="FFFFFF"/>
                </a:outerShdw>
              </a:effectLst>
              <a:latin typeface="Edwardian Script ITC" pitchFamily="66" charset="0"/>
            </a:endParaRPr>
          </a:p>
          <a:p>
            <a:pPr eaLnBrk="1" hangingPunct="1">
              <a:buFont typeface="Wingdings" panose="05000000000000000000" pitchFamily="2" charset="2"/>
              <a:buNone/>
              <a:defRPr/>
            </a:pPr>
            <a:endParaRPr lang="fr-FR" sz="1200" dirty="0" smtClean="0">
              <a:solidFill>
                <a:schemeClr val="accent1"/>
              </a:solidFill>
              <a:effectLst>
                <a:outerShdw blurRad="38100" dist="38100" dir="2700000" algn="tl">
                  <a:srgbClr val="FFFFFF"/>
                </a:outerShdw>
              </a:effectLst>
              <a:latin typeface="Edwardian Script ITC" pitchFamily="66" charset="0"/>
            </a:endParaRPr>
          </a:p>
          <a:p>
            <a:pPr eaLnBrk="1" hangingPunct="1">
              <a:buFont typeface="Wingdings" panose="05000000000000000000" pitchFamily="2" charset="2"/>
              <a:buNone/>
              <a:defRPr/>
            </a:pPr>
            <a:endParaRPr lang="fr-FR" sz="1200" dirty="0" smtClean="0">
              <a:solidFill>
                <a:schemeClr val="accent1"/>
              </a:solidFill>
              <a:effectLst>
                <a:outerShdw blurRad="38100" dist="38100" dir="2700000" algn="tl">
                  <a:srgbClr val="FFFFFF"/>
                </a:outerShdw>
              </a:effectLst>
              <a:latin typeface="Edwardian Script ITC" pitchFamily="66" charset="0"/>
            </a:endParaRPr>
          </a:p>
          <a:p>
            <a:pPr eaLnBrk="1" hangingPunct="1">
              <a:buFont typeface="Wingdings" panose="05000000000000000000" pitchFamily="2" charset="2"/>
              <a:buNone/>
              <a:defRPr/>
            </a:pPr>
            <a:endParaRPr lang="fr-FR" sz="1200" dirty="0" smtClean="0">
              <a:solidFill>
                <a:schemeClr val="accent1"/>
              </a:solidFill>
              <a:effectLst>
                <a:outerShdw blurRad="38100" dist="38100" dir="2700000" algn="tl">
                  <a:srgbClr val="FFFFFF"/>
                </a:outerShdw>
              </a:effectLst>
              <a:latin typeface="Edwardian Script ITC" pitchFamily="66" charset="0"/>
            </a:endParaRPr>
          </a:p>
          <a:p>
            <a:pPr eaLnBrk="1" hangingPunct="1">
              <a:buFont typeface="Wingdings" panose="05000000000000000000" pitchFamily="2" charset="2"/>
              <a:buNone/>
              <a:defRPr/>
            </a:pPr>
            <a:endParaRPr lang="fr-FR" sz="1200" dirty="0" smtClean="0">
              <a:solidFill>
                <a:schemeClr val="accent1"/>
              </a:solidFill>
              <a:effectLst>
                <a:outerShdw blurRad="38100" dist="38100" dir="2700000" algn="tl">
                  <a:srgbClr val="FFFFFF"/>
                </a:outerShdw>
              </a:effectLst>
              <a:latin typeface="Edwardian Script ITC" pitchFamily="66" charset="0"/>
            </a:endParaRPr>
          </a:p>
          <a:p>
            <a:pPr algn="ctr" eaLnBrk="1" hangingPunct="1">
              <a:buFont typeface="Wingdings" panose="05000000000000000000" pitchFamily="2" charset="2"/>
              <a:buNone/>
              <a:defRPr/>
            </a:pPr>
            <a:r>
              <a:rPr lang="en-US" sz="2800" dirty="0" smtClean="0">
                <a:solidFill>
                  <a:schemeClr val="bg2">
                    <a:lumMod val="60000"/>
                    <a:lumOff val="40000"/>
                  </a:schemeClr>
                </a:solidFill>
              </a:rPr>
              <a:t>The Scientific Revolution and Protestant Reformation</a:t>
            </a:r>
            <a:endParaRPr lang="fr-FR" sz="1200" dirty="0" smtClean="0">
              <a:solidFill>
                <a:schemeClr val="accent1"/>
              </a:solidFill>
              <a:effectLst>
                <a:outerShdw blurRad="38100" dist="38100" dir="2700000" algn="tl">
                  <a:srgbClr val="FFFFFF"/>
                </a:outerShdw>
              </a:effectLst>
              <a:latin typeface="Edwardian Script ITC" pitchFamily="66" charset="0"/>
            </a:endParaRPr>
          </a:p>
          <a:p>
            <a:pPr eaLnBrk="1" hangingPunct="1">
              <a:buFont typeface="Wingdings" panose="05000000000000000000" pitchFamily="2" charset="2"/>
              <a:buNone/>
              <a:defRPr/>
            </a:pPr>
            <a:endParaRPr lang="fr-FR" sz="1200" dirty="0" smtClean="0">
              <a:solidFill>
                <a:schemeClr val="accent1"/>
              </a:solidFill>
              <a:effectLst>
                <a:outerShdw blurRad="38100" dist="38100" dir="2700000" algn="tl">
                  <a:srgbClr val="FFFFFF"/>
                </a:outerShdw>
              </a:effectLst>
              <a:latin typeface="Edwardian Script ITC" pitchFamily="66" charset="0"/>
            </a:endParaRPr>
          </a:p>
          <a:p>
            <a:pPr eaLnBrk="1" hangingPunct="1">
              <a:buFont typeface="Wingdings" panose="05000000000000000000" pitchFamily="2" charset="2"/>
              <a:buNone/>
              <a:defRPr/>
            </a:pPr>
            <a:endParaRPr lang="en-US" sz="1400" dirty="0" smtClean="0">
              <a:latin typeface="Times New Roman" panose="02020603050405020304" pitchFamily="18" charset="0"/>
              <a:cs typeface="Times New Roman" panose="02020603050405020304" pitchFamily="18" charset="0"/>
            </a:endParaRPr>
          </a:p>
          <a:p>
            <a:pPr eaLnBrk="1" hangingPunct="1">
              <a:buFont typeface="Wingdings" panose="05000000000000000000" pitchFamily="2" charset="2"/>
              <a:buNone/>
              <a:defRPr/>
            </a:pPr>
            <a:endParaRPr lang="en-US" sz="1400" dirty="0" smtClean="0">
              <a:latin typeface="Times New Roman" panose="02020603050405020304" pitchFamily="18" charset="0"/>
              <a:cs typeface="Times New Roman" panose="02020603050405020304" pitchFamily="18" charset="0"/>
            </a:endParaRPr>
          </a:p>
          <a:p>
            <a:pPr eaLnBrk="1" hangingPunct="1">
              <a:buFont typeface="Wingdings" panose="05000000000000000000" pitchFamily="2" charset="2"/>
              <a:buNone/>
              <a:defRPr/>
            </a:pPr>
            <a:endParaRPr lang="fr-FR" sz="1400" dirty="0" smtClean="0">
              <a:latin typeface="Times New Roman" panose="02020603050405020304" pitchFamily="18" charset="0"/>
              <a:cs typeface="Times New Roman" panose="02020603050405020304" pitchFamily="18" charset="0"/>
            </a:endParaRPr>
          </a:p>
          <a:p>
            <a:pPr eaLnBrk="1" hangingPunct="1">
              <a:buFont typeface="Wingdings" panose="05000000000000000000" pitchFamily="2" charset="2"/>
              <a:buNone/>
              <a:defRPr/>
            </a:pPr>
            <a:endParaRPr lang="fr-FR" sz="1400" dirty="0" smtClean="0">
              <a:latin typeface="Times New Roman" panose="02020603050405020304" pitchFamily="18" charset="0"/>
              <a:cs typeface="Times New Roman" panose="02020603050405020304" pitchFamily="18" charset="0"/>
            </a:endParaRPr>
          </a:p>
          <a:p>
            <a:pPr eaLnBrk="1" hangingPunct="1">
              <a:buFont typeface="Wingdings" panose="05000000000000000000" pitchFamily="2" charset="2"/>
              <a:buNone/>
              <a:defRPr/>
            </a:pPr>
            <a:r>
              <a:rPr lang="fr-FR" sz="1600" dirty="0" smtClean="0">
                <a:latin typeface="Times New Roman" panose="02020603050405020304" pitchFamily="18" charset="0"/>
                <a:cs typeface="Times New Roman" panose="02020603050405020304" pitchFamily="18" charset="0"/>
              </a:rPr>
              <a:t> </a:t>
            </a:r>
            <a:r>
              <a:rPr lang="fr-FR" sz="1800" b="1" dirty="0" smtClean="0">
                <a:latin typeface="Times New Roman" panose="02020603050405020304" pitchFamily="18" charset="0"/>
                <a:cs typeface="Times New Roman" panose="02020603050405020304" pitchFamily="18" charset="0"/>
              </a:rPr>
              <a:t>By:  Dr.  </a:t>
            </a:r>
            <a:r>
              <a:rPr lang="fr-FR" sz="1800" b="1" dirty="0" err="1" smtClean="0">
                <a:latin typeface="Times New Roman" panose="02020603050405020304" pitchFamily="18" charset="0"/>
                <a:cs typeface="Times New Roman" panose="02020603050405020304" pitchFamily="18" charset="0"/>
              </a:rPr>
              <a:t>Djihed</a:t>
            </a:r>
            <a:r>
              <a:rPr lang="en-US" altLang="fr-FR" sz="1800" b="1" dirty="0" err="1" smtClean="0">
                <a:latin typeface="Times New Roman" panose="02020603050405020304" pitchFamily="18" charset="0"/>
                <a:cs typeface="Times New Roman" panose="02020603050405020304" pitchFamily="18" charset="0"/>
              </a:rPr>
              <a:t> Messikh</a:t>
            </a:r>
            <a:endParaRPr lang="fr-FR" sz="1800" b="1" dirty="0" smtClean="0">
              <a:latin typeface="Times New Roman" panose="02020603050405020304" pitchFamily="18" charset="0"/>
              <a:cs typeface="Times New Roman" panose="02020603050405020304" pitchFamily="18" charset="0"/>
            </a:endParaRPr>
          </a:p>
          <a:p>
            <a:pPr eaLnBrk="1" hangingPunct="1">
              <a:buFont typeface="Wingdings" panose="05000000000000000000" pitchFamily="2" charset="2"/>
              <a:buNone/>
              <a:defRPr/>
            </a:pPr>
            <a:r>
              <a:rPr lang="fr-FR" sz="1400" dirty="0" smtClean="0">
                <a:latin typeface="Times New Roman" panose="02020603050405020304" pitchFamily="18" charset="0"/>
                <a:cs typeface="Times New Roman" panose="02020603050405020304" pitchFamily="18" charset="0"/>
              </a:rPr>
              <a:t>                                                                            </a:t>
            </a:r>
            <a:endParaRPr lang="fr-FR" sz="1400" dirty="0" smtClean="0">
              <a:latin typeface="Times New Roman" panose="02020603050405020304" pitchFamily="18" charset="0"/>
              <a:cs typeface="Times New Roman" panose="02020603050405020304" pitchFamily="18" charset="0"/>
            </a:endParaRPr>
          </a:p>
          <a:p>
            <a:pPr eaLnBrk="1" hangingPunct="1">
              <a:buFont typeface="Wingdings" panose="05000000000000000000" pitchFamily="2" charset="2"/>
              <a:buNone/>
              <a:defRPr/>
            </a:pPr>
            <a:endParaRPr lang="fr-FR" sz="1400" dirty="0" smtClean="0">
              <a:latin typeface="Times New Roman" panose="02020603050405020304" pitchFamily="18" charset="0"/>
              <a:cs typeface="Times New Roman" panose="02020603050405020304" pitchFamily="18" charset="0"/>
            </a:endParaRPr>
          </a:p>
          <a:p>
            <a:pPr algn="ctr" eaLnBrk="1" hangingPunct="1">
              <a:buFont typeface="Wingdings" panose="05000000000000000000" pitchFamily="2" charset="2"/>
              <a:buNone/>
              <a:defRPr/>
            </a:pPr>
            <a:r>
              <a:rPr lang="en-US" altLang="fr-FR" sz="1400" dirty="0" err="1" smtClean="0">
                <a:latin typeface="Times New Roman" panose="02020603050405020304" pitchFamily="18" charset="0"/>
                <a:cs typeface="Times New Roman" panose="02020603050405020304" pitchFamily="18" charset="0"/>
              </a:rPr>
              <a:t>October </a:t>
            </a:r>
            <a:r>
              <a:rPr lang="fr-FR" sz="1400" dirty="0" smtClean="0">
                <a:latin typeface="Times New Roman" panose="02020603050405020304" pitchFamily="18" charset="0"/>
                <a:cs typeface="Times New Roman" panose="02020603050405020304" pitchFamily="18" charset="0"/>
              </a:rPr>
              <a:t>, 2025</a:t>
            </a:r>
            <a:endParaRPr lang="fr-FR" sz="1400" dirty="0" smtClean="0">
              <a:latin typeface="Times New Roman" panose="02020603050405020304" pitchFamily="18" charset="0"/>
              <a:cs typeface="Times New Roman" panose="02020603050405020304" pitchFamily="18" charset="0"/>
            </a:endParaRPr>
          </a:p>
        </p:txBody>
      </p:sp>
      <p:pic>
        <p:nvPicPr>
          <p:cNvPr id="3075" name="Image 2"/>
          <p:cNvPicPr>
            <a:picLocks noChangeAspect="1" noChangeArrowheads="1"/>
          </p:cNvPicPr>
          <p:nvPr/>
        </p:nvPicPr>
        <p:blipFill>
          <a:blip r:embed="rId1"/>
          <a:srcRect/>
          <a:stretch>
            <a:fillRect/>
          </a:stretch>
        </p:blipFill>
        <p:spPr bwMode="auto">
          <a:xfrm>
            <a:off x="762000" y="685800"/>
            <a:ext cx="1285875" cy="1058863"/>
          </a:xfrm>
          <a:prstGeom prst="rect">
            <a:avLst/>
          </a:prstGeom>
          <a:noFill/>
          <a:ln w="9525">
            <a:noFill/>
            <a:miter lim="800000"/>
            <a:headEnd/>
            <a:tailEnd/>
          </a:ln>
        </p:spPr>
      </p:pic>
      <p:pic>
        <p:nvPicPr>
          <p:cNvPr id="3076" name="Image 3"/>
          <p:cNvPicPr>
            <a:picLocks noChangeAspect="1" noChangeArrowheads="1"/>
          </p:cNvPicPr>
          <p:nvPr/>
        </p:nvPicPr>
        <p:blipFill>
          <a:blip r:embed="rId1"/>
          <a:srcRect/>
          <a:stretch>
            <a:fillRect/>
          </a:stretch>
        </p:blipFill>
        <p:spPr bwMode="auto">
          <a:xfrm>
            <a:off x="6781800" y="609600"/>
            <a:ext cx="1285875" cy="1058863"/>
          </a:xfrm>
          <a:prstGeom prst="rect">
            <a:avLst/>
          </a:prstGeom>
          <a:noFill/>
          <a:ln w="9525">
            <a:noFill/>
            <a:miter lim="800000"/>
            <a:headEnd/>
            <a:tailEnd/>
          </a:ln>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 calcmode="lin" valueType="num">
                                      <p:cBhvr>
                                        <p:cTn id="7" dur="500" fill="hold"/>
                                        <p:tgtEl>
                                          <p:spTgt spid="512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12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12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123">
                                            <p:txEl>
                                              <p:pRg st="1" end="1"/>
                                            </p:txEl>
                                          </p:spTgt>
                                        </p:tgtEl>
                                        <p:attrNameLst>
                                          <p:attrName>style.visibility</p:attrName>
                                        </p:attrNameLst>
                                      </p:cBhvr>
                                      <p:to>
                                        <p:strVal val="visible"/>
                                      </p:to>
                                    </p:set>
                                    <p:anim calcmode="lin" valueType="num">
                                      <p:cBhvr>
                                        <p:cTn id="14" dur="500" fill="hold"/>
                                        <p:tgtEl>
                                          <p:spTgt spid="512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12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12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5123">
                                            <p:txEl>
                                              <p:pRg st="2" end="2"/>
                                            </p:txEl>
                                          </p:spTgt>
                                        </p:tgtEl>
                                        <p:attrNameLst>
                                          <p:attrName>style.visibility</p:attrName>
                                        </p:attrNameLst>
                                      </p:cBhvr>
                                      <p:to>
                                        <p:strVal val="visible"/>
                                      </p:to>
                                    </p:set>
                                    <p:anim calcmode="lin" valueType="num">
                                      <p:cBhvr>
                                        <p:cTn id="21" dur="500" fill="hold"/>
                                        <p:tgtEl>
                                          <p:spTgt spid="512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12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12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5123">
                                            <p:txEl>
                                              <p:pRg st="3" end="3"/>
                                            </p:txEl>
                                          </p:spTgt>
                                        </p:tgtEl>
                                        <p:attrNameLst>
                                          <p:attrName>style.visibility</p:attrName>
                                        </p:attrNameLst>
                                      </p:cBhvr>
                                      <p:to>
                                        <p:strVal val="visible"/>
                                      </p:to>
                                    </p:set>
                                    <p:anim calcmode="lin" valueType="num">
                                      <p:cBhvr>
                                        <p:cTn id="28" dur="500" fill="hold"/>
                                        <p:tgtEl>
                                          <p:spTgt spid="512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12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12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5123">
                                            <p:txEl>
                                              <p:pRg st="10" end="10"/>
                                            </p:txEl>
                                          </p:spTgt>
                                        </p:tgtEl>
                                        <p:attrNameLst>
                                          <p:attrName>style.visibility</p:attrName>
                                        </p:attrNameLst>
                                      </p:cBhvr>
                                      <p:to>
                                        <p:strVal val="visible"/>
                                      </p:to>
                                    </p:set>
                                    <p:anim calcmode="lin" valueType="num">
                                      <p:cBhvr>
                                        <p:cTn id="35" dur="500" fill="hold"/>
                                        <p:tgtEl>
                                          <p:spTgt spid="5123">
                                            <p:txEl>
                                              <p:pRg st="10" end="10"/>
                                            </p:txEl>
                                          </p:spTgt>
                                        </p:tgtEl>
                                        <p:attrNameLst>
                                          <p:attrName>ppt_w</p:attrName>
                                        </p:attrNameLst>
                                      </p:cBhvr>
                                      <p:tavLst>
                                        <p:tav tm="0">
                                          <p:val>
                                            <p:fltVal val="0"/>
                                          </p:val>
                                        </p:tav>
                                        <p:tav tm="100000">
                                          <p:val>
                                            <p:strVal val="#ppt_w"/>
                                          </p:val>
                                        </p:tav>
                                      </p:tavLst>
                                    </p:anim>
                                    <p:anim calcmode="lin" valueType="num">
                                      <p:cBhvr>
                                        <p:cTn id="36" dur="500" fill="hold"/>
                                        <p:tgtEl>
                                          <p:spTgt spid="5123">
                                            <p:txEl>
                                              <p:pRg st="10" end="10"/>
                                            </p:txEl>
                                          </p:spTgt>
                                        </p:tgtEl>
                                        <p:attrNameLst>
                                          <p:attrName>ppt_h</p:attrName>
                                        </p:attrNameLst>
                                      </p:cBhvr>
                                      <p:tavLst>
                                        <p:tav tm="0">
                                          <p:val>
                                            <p:fltVal val="0"/>
                                          </p:val>
                                        </p:tav>
                                        <p:tav tm="100000">
                                          <p:val>
                                            <p:strVal val="#ppt_h"/>
                                          </p:val>
                                        </p:tav>
                                      </p:tavLst>
                                    </p:anim>
                                    <p:animEffect transition="in" filter="fade">
                                      <p:cBhvr>
                                        <p:cTn id="37" dur="500"/>
                                        <p:tgtEl>
                                          <p:spTgt spid="5123">
                                            <p:txEl>
                                              <p:pRg st="10" end="1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5123">
                                            <p:txEl>
                                              <p:pRg st="16" end="16"/>
                                            </p:txEl>
                                          </p:spTgt>
                                        </p:tgtEl>
                                        <p:attrNameLst>
                                          <p:attrName>style.visibility</p:attrName>
                                        </p:attrNameLst>
                                      </p:cBhvr>
                                      <p:to>
                                        <p:strVal val="visible"/>
                                      </p:to>
                                    </p:set>
                                    <p:anim calcmode="lin" valueType="num">
                                      <p:cBhvr>
                                        <p:cTn id="42" dur="500" fill="hold"/>
                                        <p:tgtEl>
                                          <p:spTgt spid="5123">
                                            <p:txEl>
                                              <p:pRg st="16" end="16"/>
                                            </p:txEl>
                                          </p:spTgt>
                                        </p:tgtEl>
                                        <p:attrNameLst>
                                          <p:attrName>ppt_w</p:attrName>
                                        </p:attrNameLst>
                                      </p:cBhvr>
                                      <p:tavLst>
                                        <p:tav tm="0">
                                          <p:val>
                                            <p:fltVal val="0"/>
                                          </p:val>
                                        </p:tav>
                                        <p:tav tm="100000">
                                          <p:val>
                                            <p:strVal val="#ppt_w"/>
                                          </p:val>
                                        </p:tav>
                                      </p:tavLst>
                                    </p:anim>
                                    <p:anim calcmode="lin" valueType="num">
                                      <p:cBhvr>
                                        <p:cTn id="43" dur="500" fill="hold"/>
                                        <p:tgtEl>
                                          <p:spTgt spid="5123">
                                            <p:txEl>
                                              <p:pRg st="16" end="16"/>
                                            </p:txEl>
                                          </p:spTgt>
                                        </p:tgtEl>
                                        <p:attrNameLst>
                                          <p:attrName>ppt_h</p:attrName>
                                        </p:attrNameLst>
                                      </p:cBhvr>
                                      <p:tavLst>
                                        <p:tav tm="0">
                                          <p:val>
                                            <p:fltVal val="0"/>
                                          </p:val>
                                        </p:tav>
                                        <p:tav tm="100000">
                                          <p:val>
                                            <p:strVal val="#ppt_h"/>
                                          </p:val>
                                        </p:tav>
                                      </p:tavLst>
                                    </p:anim>
                                    <p:animEffect transition="in" filter="fade">
                                      <p:cBhvr>
                                        <p:cTn id="44" dur="500"/>
                                        <p:tgtEl>
                                          <p:spTgt spid="5123">
                                            <p:txEl>
                                              <p:pRg st="16" end="1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5123">
                                            <p:txEl>
                                              <p:pRg st="17" end="17"/>
                                            </p:txEl>
                                          </p:spTgt>
                                        </p:tgtEl>
                                        <p:attrNameLst>
                                          <p:attrName>style.visibility</p:attrName>
                                        </p:attrNameLst>
                                      </p:cBhvr>
                                      <p:to>
                                        <p:strVal val="visible"/>
                                      </p:to>
                                    </p:set>
                                    <p:anim calcmode="lin" valueType="num">
                                      <p:cBhvr>
                                        <p:cTn id="49" dur="500" fill="hold"/>
                                        <p:tgtEl>
                                          <p:spTgt spid="5123">
                                            <p:txEl>
                                              <p:pRg st="17" end="17"/>
                                            </p:txEl>
                                          </p:spTgt>
                                        </p:tgtEl>
                                        <p:attrNameLst>
                                          <p:attrName>ppt_w</p:attrName>
                                        </p:attrNameLst>
                                      </p:cBhvr>
                                      <p:tavLst>
                                        <p:tav tm="0">
                                          <p:val>
                                            <p:fltVal val="0"/>
                                          </p:val>
                                        </p:tav>
                                        <p:tav tm="100000">
                                          <p:val>
                                            <p:strVal val="#ppt_w"/>
                                          </p:val>
                                        </p:tav>
                                      </p:tavLst>
                                    </p:anim>
                                    <p:anim calcmode="lin" valueType="num">
                                      <p:cBhvr>
                                        <p:cTn id="50" dur="500" fill="hold"/>
                                        <p:tgtEl>
                                          <p:spTgt spid="5123">
                                            <p:txEl>
                                              <p:pRg st="17" end="17"/>
                                            </p:txEl>
                                          </p:spTgt>
                                        </p:tgtEl>
                                        <p:attrNameLst>
                                          <p:attrName>ppt_h</p:attrName>
                                        </p:attrNameLst>
                                      </p:cBhvr>
                                      <p:tavLst>
                                        <p:tav tm="0">
                                          <p:val>
                                            <p:fltVal val="0"/>
                                          </p:val>
                                        </p:tav>
                                        <p:tav tm="100000">
                                          <p:val>
                                            <p:strVal val="#ppt_h"/>
                                          </p:val>
                                        </p:tav>
                                      </p:tavLst>
                                    </p:anim>
                                    <p:animEffect transition="in" filter="fade">
                                      <p:cBhvr>
                                        <p:cTn id="51" dur="500"/>
                                        <p:tgtEl>
                                          <p:spTgt spid="5123">
                                            <p:txEl>
                                              <p:pRg st="17" end="17"/>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grpId="0" nodeType="clickEffect">
                                  <p:stCondLst>
                                    <p:cond delay="0"/>
                                  </p:stCondLst>
                                  <p:childTnLst>
                                    <p:set>
                                      <p:cBhvr>
                                        <p:cTn id="55" dur="1" fill="hold">
                                          <p:stCondLst>
                                            <p:cond delay="0"/>
                                          </p:stCondLst>
                                        </p:cTn>
                                        <p:tgtEl>
                                          <p:spTgt spid="5123">
                                            <p:txEl>
                                              <p:pRg st="19" end="19"/>
                                            </p:txEl>
                                          </p:spTgt>
                                        </p:tgtEl>
                                        <p:attrNameLst>
                                          <p:attrName>style.visibility</p:attrName>
                                        </p:attrNameLst>
                                      </p:cBhvr>
                                      <p:to>
                                        <p:strVal val="visible"/>
                                      </p:to>
                                    </p:set>
                                    <p:anim calcmode="lin" valueType="num">
                                      <p:cBhvr>
                                        <p:cTn id="56" dur="500" fill="hold"/>
                                        <p:tgtEl>
                                          <p:spTgt spid="5123">
                                            <p:txEl>
                                              <p:pRg st="19" end="19"/>
                                            </p:txEl>
                                          </p:spTgt>
                                        </p:tgtEl>
                                        <p:attrNameLst>
                                          <p:attrName>ppt_w</p:attrName>
                                        </p:attrNameLst>
                                      </p:cBhvr>
                                      <p:tavLst>
                                        <p:tav tm="0">
                                          <p:val>
                                            <p:fltVal val="0"/>
                                          </p:val>
                                        </p:tav>
                                        <p:tav tm="100000">
                                          <p:val>
                                            <p:strVal val="#ppt_w"/>
                                          </p:val>
                                        </p:tav>
                                      </p:tavLst>
                                    </p:anim>
                                    <p:anim calcmode="lin" valueType="num">
                                      <p:cBhvr>
                                        <p:cTn id="57" dur="500" fill="hold"/>
                                        <p:tgtEl>
                                          <p:spTgt spid="5123">
                                            <p:txEl>
                                              <p:pRg st="19" end="19"/>
                                            </p:txEl>
                                          </p:spTgt>
                                        </p:tgtEl>
                                        <p:attrNameLst>
                                          <p:attrName>ppt_h</p:attrName>
                                        </p:attrNameLst>
                                      </p:cBhvr>
                                      <p:tavLst>
                                        <p:tav tm="0">
                                          <p:val>
                                            <p:fltVal val="0"/>
                                          </p:val>
                                        </p:tav>
                                        <p:tav tm="100000">
                                          <p:val>
                                            <p:strVal val="#ppt_h"/>
                                          </p:val>
                                        </p:tav>
                                      </p:tavLst>
                                    </p:anim>
                                    <p:animEffect transition="in" filter="fade">
                                      <p:cBhvr>
                                        <p:cTn id="58" dur="500"/>
                                        <p:tgtEl>
                                          <p:spTgt spid="5123">
                                            <p:txEl>
                                              <p:pRg st="19" end="1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itle 3"/>
          <p:cNvSpPr>
            <a:spLocks noGrp="1"/>
          </p:cNvSpPr>
          <p:nvPr>
            <p:ph type="title"/>
          </p:nvPr>
        </p:nvSpPr>
        <p:spPr/>
        <p:txBody>
          <a:bodyPr/>
          <a:p>
            <a:r>
              <a:rPr lang="en-US" sz="3300">
                <a:solidFill>
                  <a:schemeClr val="bg2">
                    <a:lumMod val="60000"/>
                    <a:lumOff val="40000"/>
                  </a:schemeClr>
                </a:solidFill>
              </a:rPr>
              <a:t>Major Figures of the Scientific Revolution: Johannes Kepler (1571-1630)</a:t>
            </a:r>
            <a:endParaRPr lang="en-US" sz="3300">
              <a:solidFill>
                <a:schemeClr val="bg2">
                  <a:lumMod val="60000"/>
                  <a:lumOff val="40000"/>
                </a:schemeClr>
              </a:solidFill>
            </a:endParaRPr>
          </a:p>
        </p:txBody>
      </p:sp>
      <p:sp>
        <p:nvSpPr>
          <p:cNvPr id="5" name="Content Placeholder 4"/>
          <p:cNvSpPr>
            <a:spLocks noGrp="1"/>
          </p:cNvSpPr>
          <p:nvPr>
            <p:ph sz="half" idx="1"/>
          </p:nvPr>
        </p:nvSpPr>
        <p:spPr/>
        <p:txBody>
          <a:bodyPr/>
          <a:p>
            <a:pPr algn="just"/>
            <a:r>
              <a:rPr lang="en-US" altLang="en-US" sz="2000"/>
              <a:t>Kepler’s three laws of planetary motion include the following:</a:t>
            </a:r>
            <a:endParaRPr lang="en-US" altLang="en-US" sz="2000"/>
          </a:p>
          <a:p>
            <a:pPr marL="0" indent="0" algn="just">
              <a:buNone/>
            </a:pPr>
            <a:r>
              <a:rPr lang="en-US" altLang="en-US" sz="2000">
                <a:solidFill>
                  <a:schemeClr val="bg2">
                    <a:lumMod val="60000"/>
                    <a:lumOff val="40000"/>
                  </a:schemeClr>
                </a:solidFill>
              </a:rPr>
              <a:t>1.</a:t>
            </a:r>
            <a:r>
              <a:rPr lang="en-US" altLang="en-US" sz="2000"/>
              <a:t> Planet move around the Sun in oval-shaped paths called ellipses.</a:t>
            </a:r>
            <a:endParaRPr lang="en-US" altLang="en-US" sz="2000"/>
          </a:p>
          <a:p>
            <a:pPr marL="0" indent="0" algn="just">
              <a:buNone/>
            </a:pPr>
            <a:r>
              <a:rPr lang="en-US" altLang="en-US" sz="2000">
                <a:solidFill>
                  <a:schemeClr val="bg2">
                    <a:lumMod val="60000"/>
                    <a:lumOff val="40000"/>
                  </a:schemeClr>
                </a:solidFill>
              </a:rPr>
              <a:t>2.</a:t>
            </a:r>
            <a:r>
              <a:rPr lang="en-US" altLang="en-US" sz="2000"/>
              <a:t> A line connecting a planet and the Sun covers equal areas in equal times, meaning planets move faster when closer to the Sun and slower when farther away. </a:t>
            </a:r>
            <a:endParaRPr lang="en-US" altLang="en-US" sz="2000"/>
          </a:p>
          <a:p>
            <a:pPr marL="0" indent="0" algn="just">
              <a:buNone/>
            </a:pPr>
            <a:r>
              <a:rPr lang="en-US" altLang="en-US" sz="2000">
                <a:solidFill>
                  <a:schemeClr val="bg2">
                    <a:lumMod val="60000"/>
                    <a:lumOff val="40000"/>
                  </a:schemeClr>
                </a:solidFill>
              </a:rPr>
              <a:t>3. </a:t>
            </a:r>
            <a:r>
              <a:rPr lang="en-US" altLang="en-US" sz="2000"/>
              <a:t>The time a planet takes to orbit the Sun is related to its distance--the farther the planet, the longer the orbit. </a:t>
            </a:r>
            <a:endParaRPr lang="en-US" altLang="en-US" sz="2000"/>
          </a:p>
        </p:txBody>
      </p:sp>
      <p:pic>
        <p:nvPicPr>
          <p:cNvPr id="2" name="Content Placeholder 1" descr="Tashko-Johannes-Kepler-Planetary-Laws-1571-1630"/>
          <p:cNvPicPr>
            <a:picLocks noChangeAspect="1"/>
          </p:cNvPicPr>
          <p:nvPr>
            <p:ph sz="half" idx="2"/>
          </p:nvPr>
        </p:nvPicPr>
        <p:blipFill>
          <a:blip r:embed="rId1"/>
          <a:stretch>
            <a:fillRect/>
          </a:stretch>
        </p:blipFill>
        <p:spPr>
          <a:xfrm>
            <a:off x="4648200" y="1742440"/>
            <a:ext cx="4038600" cy="431038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itle 3"/>
          <p:cNvSpPr>
            <a:spLocks noGrp="1"/>
          </p:cNvSpPr>
          <p:nvPr>
            <p:ph type="title"/>
          </p:nvPr>
        </p:nvSpPr>
        <p:spPr/>
        <p:txBody>
          <a:bodyPr/>
          <a:p>
            <a:r>
              <a:rPr lang="en-US" sz="3300">
                <a:solidFill>
                  <a:schemeClr val="bg2">
                    <a:lumMod val="60000"/>
                    <a:lumOff val="40000"/>
                  </a:schemeClr>
                </a:solidFill>
              </a:rPr>
              <a:t>Major Figures of the Scientific Revolution: Issac Newton (1642-1727)</a:t>
            </a:r>
            <a:endParaRPr lang="en-US" sz="3300">
              <a:solidFill>
                <a:schemeClr val="bg2">
                  <a:lumMod val="60000"/>
                  <a:lumOff val="40000"/>
                </a:schemeClr>
              </a:solidFill>
            </a:endParaRPr>
          </a:p>
        </p:txBody>
      </p:sp>
      <p:sp>
        <p:nvSpPr>
          <p:cNvPr id="5" name="Content Placeholder 4"/>
          <p:cNvSpPr>
            <a:spLocks noGrp="1"/>
          </p:cNvSpPr>
          <p:nvPr>
            <p:ph sz="half" idx="1"/>
          </p:nvPr>
        </p:nvSpPr>
        <p:spPr/>
        <p:txBody>
          <a:bodyPr/>
          <a:p>
            <a:pPr marL="0" indent="0" algn="just">
              <a:buNone/>
            </a:pPr>
            <a:r>
              <a:rPr lang="en-US" altLang="en-US" sz="1800">
                <a:solidFill>
                  <a:schemeClr val="bg2">
                    <a:lumMod val="60000"/>
                    <a:lumOff val="40000"/>
                  </a:schemeClr>
                </a:solidFill>
              </a:rPr>
              <a:t>1. </a:t>
            </a:r>
            <a:r>
              <a:rPr lang="en-US" altLang="en-US" sz="1800"/>
              <a:t>He formulated three important laws related to motion:</a:t>
            </a:r>
            <a:endParaRPr lang="en-US" altLang="en-US" sz="1800"/>
          </a:p>
          <a:p>
            <a:pPr algn="just"/>
            <a:r>
              <a:rPr lang="en-US" altLang="en-US" sz="1800"/>
              <a:t>The objects stay still or in motion unless a force acts on them.</a:t>
            </a:r>
            <a:endParaRPr lang="en-US" altLang="en-US" sz="1800"/>
          </a:p>
          <a:p>
            <a:pPr algn="just"/>
            <a:r>
              <a:rPr lang="en-US" altLang="en-US" sz="1800"/>
              <a:t>Force equals mass times acceleration (F=m X a)</a:t>
            </a:r>
            <a:endParaRPr lang="en-US" altLang="en-US" sz="1800"/>
          </a:p>
          <a:p>
            <a:pPr algn="just"/>
            <a:r>
              <a:rPr lang="en-US" altLang="en-US" sz="1800"/>
              <a:t>Every action has an equal and opposite reaction.</a:t>
            </a:r>
            <a:endParaRPr lang="en-US" altLang="en-US" sz="1800"/>
          </a:p>
          <a:p>
            <a:pPr marL="0" indent="0" algn="just">
              <a:buNone/>
            </a:pPr>
            <a:r>
              <a:rPr lang="en-US" altLang="en-US" sz="1800">
                <a:solidFill>
                  <a:schemeClr val="bg2">
                    <a:lumMod val="60000"/>
                    <a:lumOff val="40000"/>
                  </a:schemeClr>
                </a:solidFill>
              </a:rPr>
              <a:t>2.</a:t>
            </a:r>
            <a:r>
              <a:rPr lang="en-US" altLang="en-US" sz="1800"/>
              <a:t> Formulated the law of universal gravitation, describing the force that pulls objects together.</a:t>
            </a:r>
            <a:endParaRPr lang="en-US" altLang="en-US" sz="1800"/>
          </a:p>
          <a:p>
            <a:pPr marL="0" indent="0" algn="just">
              <a:buNone/>
            </a:pPr>
            <a:r>
              <a:rPr lang="en-US" altLang="en-US" sz="1800">
                <a:solidFill>
                  <a:schemeClr val="bg2">
                    <a:lumMod val="60000"/>
                    <a:lumOff val="40000"/>
                  </a:schemeClr>
                </a:solidFill>
              </a:rPr>
              <a:t>3.</a:t>
            </a:r>
            <a:r>
              <a:rPr lang="en-US" altLang="en-US" sz="1800"/>
              <a:t> Showed that while light is made of a spectrum of colors using a prism.</a:t>
            </a:r>
            <a:endParaRPr lang="en-US" altLang="en-US" sz="1800"/>
          </a:p>
          <a:p>
            <a:pPr marL="0" indent="0" algn="just">
              <a:buNone/>
            </a:pPr>
            <a:r>
              <a:rPr lang="en-US" altLang="en-US" sz="1800">
                <a:solidFill>
                  <a:schemeClr val="bg2">
                    <a:lumMod val="60000"/>
                    <a:lumOff val="40000"/>
                  </a:schemeClr>
                </a:solidFill>
              </a:rPr>
              <a:t>4. </a:t>
            </a:r>
            <a:r>
              <a:rPr lang="en-US" altLang="en-US" sz="1800"/>
              <a:t>Invented calculus, anew kind of math for studying change and motion. He also invented the reflective telescope. </a:t>
            </a:r>
            <a:endParaRPr lang="en-US" altLang="en-US" sz="1800"/>
          </a:p>
          <a:p>
            <a:pPr marL="0" indent="0" algn="just">
              <a:buNone/>
            </a:pPr>
            <a:endParaRPr lang="en-US" altLang="en-US" sz="1800"/>
          </a:p>
        </p:txBody>
      </p:sp>
      <p:pic>
        <p:nvPicPr>
          <p:cNvPr id="2" name="Content Placeholder 1" descr="newton"/>
          <p:cNvPicPr>
            <a:picLocks noChangeAspect="1"/>
          </p:cNvPicPr>
          <p:nvPr>
            <p:ph sz="half" idx="2"/>
          </p:nvPr>
        </p:nvPicPr>
        <p:blipFill>
          <a:blip r:embed="rId1"/>
          <a:stretch>
            <a:fillRect/>
          </a:stretch>
        </p:blipFill>
        <p:spPr>
          <a:xfrm>
            <a:off x="4648200" y="1757045"/>
            <a:ext cx="4038600" cy="4477385"/>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defRPr/>
            </a:pPr>
            <a:endParaRPr lang="fr-FR"/>
          </a:p>
        </p:txBody>
      </p:sp>
      <p:sp>
        <p:nvSpPr>
          <p:cNvPr id="3" name="Espace réservé du contenu 2"/>
          <p:cNvSpPr>
            <a:spLocks noGrp="1"/>
          </p:cNvSpPr>
          <p:nvPr>
            <p:ph idx="1"/>
          </p:nvPr>
        </p:nvSpPr>
        <p:spPr/>
        <p:txBody>
          <a:bodyPr/>
          <a:lstStyle/>
          <a:p>
            <a:pPr>
              <a:defRPr/>
            </a:pPr>
            <a:endParaRPr lang="fr-FR" dirty="0" smtClean="0"/>
          </a:p>
          <a:p>
            <a:pPr>
              <a:buFont typeface="Wingdings" panose="05000000000000000000" pitchFamily="2" charset="2"/>
              <a:buNone/>
              <a:defRPr/>
            </a:pPr>
            <a:endParaRPr lang="fr-FR" dirty="0" smtClean="0"/>
          </a:p>
        </p:txBody>
      </p:sp>
      <p:sp>
        <p:nvSpPr>
          <p:cNvPr id="4" name="Ellipse 3"/>
          <p:cNvSpPr/>
          <p:nvPr/>
        </p:nvSpPr>
        <p:spPr>
          <a:xfrm>
            <a:off x="228600" y="1600200"/>
            <a:ext cx="8458200" cy="3886200"/>
          </a:xfrm>
          <a:prstGeom prst="ellipse">
            <a:avLst/>
          </a:prstGeom>
          <a:solidFill>
            <a:schemeClr val="bg2">
              <a:lumMod val="75000"/>
            </a:schemeClr>
          </a:solidFill>
          <a:ln>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200" b="1" dirty="0" smtClean="0"/>
              <a:t>Protestant Reformation</a:t>
            </a:r>
            <a:endParaRPr lang="en-US" sz="3200" b="1" dirty="0"/>
          </a:p>
        </p:txBody>
      </p:sp>
    </p:spTree>
  </p:cSld>
  <p:clrMapOvr>
    <a:masterClrMapping/>
  </p:clrMapOvr>
  <p:transition>
    <p:wedg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itle 3"/>
          <p:cNvSpPr>
            <a:spLocks noGrp="1"/>
          </p:cNvSpPr>
          <p:nvPr>
            <p:ph type="title"/>
          </p:nvPr>
        </p:nvSpPr>
        <p:spPr/>
        <p:txBody>
          <a:bodyPr/>
          <a:p>
            <a:r>
              <a:rPr lang="en-US">
                <a:solidFill>
                  <a:schemeClr val="bg2">
                    <a:lumMod val="60000"/>
                    <a:lumOff val="40000"/>
                  </a:schemeClr>
                </a:solidFill>
              </a:rPr>
              <a:t>Definition and Significance of the Protestant Reformation</a:t>
            </a:r>
            <a:endParaRPr lang="en-US">
              <a:solidFill>
                <a:schemeClr val="bg2">
                  <a:lumMod val="60000"/>
                  <a:lumOff val="40000"/>
                </a:schemeClr>
              </a:solidFill>
            </a:endParaRPr>
          </a:p>
        </p:txBody>
      </p:sp>
      <p:sp>
        <p:nvSpPr>
          <p:cNvPr id="5" name="Content Placeholder 4"/>
          <p:cNvSpPr>
            <a:spLocks noGrp="1"/>
          </p:cNvSpPr>
          <p:nvPr>
            <p:ph idx="1"/>
          </p:nvPr>
        </p:nvSpPr>
        <p:spPr/>
        <p:txBody>
          <a:bodyPr/>
          <a:p>
            <a:pPr algn="just"/>
            <a:r>
              <a:rPr lang="en-US" sz="2000"/>
              <a:t>The Protestant Reformation was a major religious movement in the 16th century that began in 1517 when </a:t>
            </a:r>
            <a:r>
              <a:rPr lang="en-US" sz="2000">
                <a:solidFill>
                  <a:srgbClr val="FF0000"/>
                </a:solidFill>
              </a:rPr>
              <a:t>Martin Luther </a:t>
            </a:r>
            <a:r>
              <a:rPr lang="en-US" sz="2000"/>
              <a:t>posted his ninety-five theses, criticizing abuses in the Roman Catholic Church. </a:t>
            </a:r>
            <a:r>
              <a:rPr lang="en-US" sz="2000">
                <a:solidFill>
                  <a:srgbClr val="FF0000"/>
                </a:solidFill>
              </a:rPr>
              <a:t>John Calvin</a:t>
            </a:r>
            <a:r>
              <a:rPr lang="en-US" sz="2000"/>
              <a:t> also sought to correct abuses.</a:t>
            </a:r>
            <a:r>
              <a:rPr lang="en-US" sz="2000">
                <a:solidFill>
                  <a:srgbClr val="FFFF00"/>
                </a:solidFill>
              </a:rPr>
              <a:t> It aimed to reform Church practices and doctrine, emphasizing salvation through faith alone, the authority of the Bible over Chucrh tradition, and personal connection with God. </a:t>
            </a:r>
            <a:endParaRPr lang="en-US" sz="2000">
              <a:solidFill>
                <a:srgbClr val="7030A0"/>
              </a:solidFill>
            </a:endParaRPr>
          </a:p>
          <a:p>
            <a:pPr algn="just"/>
            <a:r>
              <a:rPr lang="en-US" sz="2000"/>
              <a:t>The Reformation led to the creation of new Christian denominations called </a:t>
            </a:r>
            <a:r>
              <a:rPr lang="en-US" sz="2000">
                <a:solidFill>
                  <a:srgbClr val="FF0000"/>
                </a:solidFill>
              </a:rPr>
              <a:t>Protestants,</a:t>
            </a:r>
            <a:r>
              <a:rPr lang="en-US" sz="2000"/>
              <a:t> breaking the religious unity of Western Europe. It significantly changes the religious, social, political, and cultural landscape, paving the way for religious freedom, individualism, and modern democratic ideas. </a:t>
            </a:r>
            <a:endParaRPr lang="en-US" sz="20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itle 3"/>
          <p:cNvSpPr>
            <a:spLocks noGrp="1"/>
          </p:cNvSpPr>
          <p:nvPr>
            <p:ph type="title"/>
          </p:nvPr>
        </p:nvSpPr>
        <p:spPr/>
        <p:txBody>
          <a:bodyPr/>
          <a:p>
            <a:r>
              <a:rPr lang="en-US">
                <a:solidFill>
                  <a:schemeClr val="bg2">
                    <a:lumMod val="60000"/>
                    <a:lumOff val="40000"/>
                  </a:schemeClr>
                </a:solidFill>
              </a:rPr>
              <a:t>Main Criticism against the Roman Catholic Church </a:t>
            </a:r>
            <a:endParaRPr lang="en-US">
              <a:solidFill>
                <a:schemeClr val="bg2">
                  <a:lumMod val="60000"/>
                  <a:lumOff val="40000"/>
                </a:schemeClr>
              </a:solidFill>
            </a:endParaRPr>
          </a:p>
        </p:txBody>
      </p:sp>
      <p:sp>
        <p:nvSpPr>
          <p:cNvPr id="5" name="Content Placeholder 4"/>
          <p:cNvSpPr>
            <a:spLocks noGrp="1"/>
          </p:cNvSpPr>
          <p:nvPr>
            <p:ph idx="1"/>
          </p:nvPr>
        </p:nvSpPr>
        <p:spPr/>
        <p:txBody>
          <a:bodyPr/>
          <a:p>
            <a:r>
              <a:rPr lang="en-US" sz="1800"/>
              <a:t>The main criticisms against the Roman Catholic Church during the Protestant Reformation included:</a:t>
            </a:r>
            <a:endParaRPr lang="en-US" sz="1800"/>
          </a:p>
          <a:p>
            <a:r>
              <a:rPr lang="en-US" sz="1800">
                <a:solidFill>
                  <a:srgbClr val="FF0000"/>
                </a:solidFill>
              </a:rPr>
              <a:t>Sale of indulgences: </a:t>
            </a:r>
            <a:r>
              <a:rPr lang="en-US" sz="1800"/>
              <a:t>The Church was accused of selling pardons that promised to reduce punishments for sins, which reformers like Martin Luther saw as corrupt and misleading.</a:t>
            </a:r>
            <a:endParaRPr lang="en-US" sz="1800"/>
          </a:p>
          <a:p>
            <a:r>
              <a:rPr lang="en-US" sz="1800">
                <a:solidFill>
                  <a:srgbClr val="FF0000"/>
                </a:solidFill>
              </a:rPr>
              <a:t>Abuse of poer and clerical corruption:</a:t>
            </a:r>
            <a:r>
              <a:rPr lang="en-US" sz="1800"/>
              <a:t> the Pope and high-ranking clergy were criticized for excessive political power and worldly wealth. Many priests were poorly educated or morally corrupt, leading to a loss of trust among believers. </a:t>
            </a:r>
            <a:endParaRPr lang="en-US" sz="1800"/>
          </a:p>
          <a:p>
            <a:r>
              <a:rPr lang="en-US" sz="1800">
                <a:solidFill>
                  <a:srgbClr val="FF0000"/>
                </a:solidFill>
              </a:rPr>
              <a:t>Lack of access to scripture: </a:t>
            </a:r>
            <a:r>
              <a:rPr lang="en-US" sz="1800"/>
              <a:t>The Church controlled Bible translations, limiting ordinary people’s direct access to it. </a:t>
            </a:r>
            <a:endParaRPr lang="en-US" sz="1800"/>
          </a:p>
          <a:p>
            <a:r>
              <a:rPr lang="en-US" sz="1800">
                <a:solidFill>
                  <a:srgbClr val="FF0000"/>
                </a:solidFill>
              </a:rPr>
              <a:t>Church doctrine and practices</a:t>
            </a:r>
            <a:r>
              <a:rPr lang="en-US" sz="1800"/>
              <a:t>: Reformers disputed doctrines like salvation through works and emphasized faith alone and the Bible as the sole authority. </a:t>
            </a:r>
            <a:endParaRPr lang="en-US" sz="18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itle 3"/>
          <p:cNvSpPr>
            <a:spLocks noGrp="1"/>
          </p:cNvSpPr>
          <p:nvPr>
            <p:ph type="title"/>
          </p:nvPr>
        </p:nvSpPr>
        <p:spPr/>
        <p:txBody>
          <a:bodyPr/>
          <a:p>
            <a:r>
              <a:rPr lang="en-US">
                <a:solidFill>
                  <a:schemeClr val="bg2">
                    <a:lumMod val="60000"/>
                    <a:lumOff val="40000"/>
                  </a:schemeClr>
                </a:solidFill>
              </a:rPr>
              <a:t>Causes of this Reformation</a:t>
            </a:r>
            <a:endParaRPr lang="en-US">
              <a:solidFill>
                <a:schemeClr val="bg2">
                  <a:lumMod val="60000"/>
                  <a:lumOff val="40000"/>
                </a:schemeClr>
              </a:solidFill>
            </a:endParaRPr>
          </a:p>
        </p:txBody>
      </p:sp>
      <p:sp>
        <p:nvSpPr>
          <p:cNvPr id="5" name="Content Placeholder 4"/>
          <p:cNvSpPr>
            <a:spLocks noGrp="1"/>
          </p:cNvSpPr>
          <p:nvPr>
            <p:ph idx="1"/>
          </p:nvPr>
        </p:nvSpPr>
        <p:spPr/>
        <p:txBody>
          <a:bodyPr/>
          <a:p>
            <a:pPr algn="just"/>
            <a:r>
              <a:rPr lang="en-US" sz="1800"/>
              <a:t>The Protestant Reformation was caused by a mix of religious, political, and social factors that challenged the authority and practices of the Roman Catholic Church in the early 16th century. Widespread dissatisfaction grew due to Church corruption, especially the sale of indulgences which were seen as a way to buy forgiveness for sins. Many people also desired a more personal and direct connection with God, leading to demands for the Bible to be available in vernacular languages so ordinary people could read and interpret it themselves rather than relying solely on Church officials and Latin texts. Additionally, </a:t>
            </a:r>
            <a:r>
              <a:rPr lang="en-US" sz="1800">
                <a:solidFill>
                  <a:srgbClr val="FF0000"/>
                </a:solidFill>
              </a:rPr>
              <a:t>political rulers supported the Reformation </a:t>
            </a:r>
            <a:r>
              <a:rPr lang="en-US" sz="1800"/>
              <a:t>as a way to assert independence from papal control, gain power, and control church lands and wealth within their territories. The printing press accelerated the spread of reform ideas, while the intellectual climate of the Renaissance and rising nationalism further fueled calls for change. Together, these causes set the stage for the religious revolution that created Protestantism and reshaped Europe. </a:t>
            </a:r>
            <a:endParaRPr lang="en-US" sz="18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itle 3"/>
          <p:cNvSpPr>
            <a:spLocks noGrp="1"/>
          </p:cNvSpPr>
          <p:nvPr>
            <p:ph type="title"/>
          </p:nvPr>
        </p:nvSpPr>
        <p:spPr/>
        <p:txBody>
          <a:bodyPr/>
          <a:p>
            <a:r>
              <a:rPr lang="en-US" sz="3300">
                <a:solidFill>
                  <a:schemeClr val="bg2">
                    <a:lumMod val="60000"/>
                    <a:lumOff val="40000"/>
                  </a:schemeClr>
                </a:solidFill>
              </a:rPr>
              <a:t>Key Ideas and Principles of the reformation</a:t>
            </a:r>
            <a:br>
              <a:rPr lang="en-US">
                <a:solidFill>
                  <a:schemeClr val="bg2">
                    <a:lumMod val="60000"/>
                    <a:lumOff val="40000"/>
                  </a:schemeClr>
                </a:solidFill>
              </a:rPr>
            </a:br>
            <a:endParaRPr lang="en-US">
              <a:solidFill>
                <a:schemeClr val="bg2">
                  <a:lumMod val="60000"/>
                  <a:lumOff val="40000"/>
                </a:schemeClr>
              </a:solidFill>
            </a:endParaRPr>
          </a:p>
        </p:txBody>
      </p:sp>
      <p:sp>
        <p:nvSpPr>
          <p:cNvPr id="5" name="Content Placeholder 4"/>
          <p:cNvSpPr>
            <a:spLocks noGrp="1"/>
          </p:cNvSpPr>
          <p:nvPr>
            <p:ph idx="1"/>
          </p:nvPr>
        </p:nvSpPr>
        <p:spPr/>
        <p:txBody>
          <a:bodyPr/>
          <a:p>
            <a:r>
              <a:rPr lang="en-US" sz="2200">
                <a:solidFill>
                  <a:srgbClr val="FF0000"/>
                </a:solidFill>
              </a:rPr>
              <a:t>Sola Scriptura (Scripture Alone):</a:t>
            </a:r>
            <a:r>
              <a:rPr lang="en-US" sz="2200"/>
              <a:t> The Bible alone is the supreme authority for Christian faith and practice, nit Church tradition or papal decrees. This principe promoted direct access to the Scriptures for all believers. </a:t>
            </a:r>
            <a:endParaRPr lang="en-US" sz="2200"/>
          </a:p>
          <a:p>
            <a:r>
              <a:rPr lang="en-US" sz="2200">
                <a:solidFill>
                  <a:srgbClr val="FF0000"/>
                </a:solidFill>
              </a:rPr>
              <a:t>Sola Fide (Faith Alone)</a:t>
            </a:r>
            <a:r>
              <a:rPr lang="en-US" sz="2200"/>
              <a:t>: Salvation and justification come through faith in Jesus Christ alone, not through any human works or merits. </a:t>
            </a:r>
            <a:endParaRPr lang="en-US" sz="2200"/>
          </a:p>
          <a:p>
            <a:r>
              <a:rPr lang="en-US" sz="2200">
                <a:solidFill>
                  <a:srgbClr val="FF0000"/>
                </a:solidFill>
              </a:rPr>
              <a:t>Sola Gratia (Grace Alone):</a:t>
            </a:r>
            <a:r>
              <a:rPr lang="en-US" sz="2200"/>
              <a:t> Salvation is a free gift of God’s unmerited grace, not earned by human efforts. </a:t>
            </a:r>
            <a:endParaRPr lang="en-US" sz="2200"/>
          </a:p>
          <a:p>
            <a:r>
              <a:rPr lang="en-US" sz="2200">
                <a:solidFill>
                  <a:srgbClr val="FF0000"/>
                </a:solidFill>
              </a:rPr>
              <a:t>Solus Christus (Christ Alone):</a:t>
            </a:r>
            <a:r>
              <a:rPr lang="en-US" sz="2200"/>
              <a:t> Christ is the only mediator between God and humans, and salvation is accomplished solely through his atoning sacrifices. </a:t>
            </a:r>
            <a:endParaRPr lang="en-US" sz="22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itle 3"/>
          <p:cNvSpPr>
            <a:spLocks noGrp="1"/>
          </p:cNvSpPr>
          <p:nvPr>
            <p:ph type="title"/>
          </p:nvPr>
        </p:nvSpPr>
        <p:spPr/>
        <p:txBody>
          <a:bodyPr/>
          <a:p>
            <a:r>
              <a:rPr lang="en-US">
                <a:solidFill>
                  <a:schemeClr val="bg2">
                    <a:lumMod val="60000"/>
                    <a:lumOff val="40000"/>
                  </a:schemeClr>
                </a:solidFill>
              </a:rPr>
              <a:t>Protestant Reformation in England</a:t>
            </a:r>
            <a:endParaRPr lang="en-US">
              <a:solidFill>
                <a:schemeClr val="bg2">
                  <a:lumMod val="60000"/>
                  <a:lumOff val="40000"/>
                </a:schemeClr>
              </a:solidFill>
            </a:endParaRPr>
          </a:p>
        </p:txBody>
      </p:sp>
      <p:sp>
        <p:nvSpPr>
          <p:cNvPr id="5" name="Content Placeholder 4"/>
          <p:cNvSpPr>
            <a:spLocks noGrp="1"/>
          </p:cNvSpPr>
          <p:nvPr>
            <p:ph sz="half" idx="1"/>
          </p:nvPr>
        </p:nvSpPr>
        <p:spPr/>
        <p:txBody>
          <a:bodyPr/>
          <a:p>
            <a:pPr algn="just"/>
            <a:r>
              <a:rPr lang="en-US" sz="2000"/>
              <a:t>The English Reformation happened in the 16th century mainly because </a:t>
            </a:r>
            <a:r>
              <a:rPr lang="en-US" sz="2000">
                <a:solidFill>
                  <a:srgbClr val="FF0000"/>
                </a:solidFill>
              </a:rPr>
              <a:t>King Henry VIII </a:t>
            </a:r>
            <a:r>
              <a:rPr lang="en-US" sz="2000"/>
              <a:t>wanted to end his marriage to Catherine of Aragon, but the Pope would not allow it. To solve this, Henry broke away from the Catholic Church and made himself the head of the new Church of England. While Henry kept many Catholic practices, his change allowed more Protestant ideas to take place in England. </a:t>
            </a:r>
            <a:endParaRPr lang="en-US" sz="2000"/>
          </a:p>
        </p:txBody>
      </p:sp>
      <p:pic>
        <p:nvPicPr>
          <p:cNvPr id="7" name="Content Placeholder 6" descr="HENRY"/>
          <p:cNvPicPr>
            <a:picLocks noChangeAspect="1"/>
          </p:cNvPicPr>
          <p:nvPr>
            <p:ph sz="half" idx="2"/>
          </p:nvPr>
        </p:nvPicPr>
        <p:blipFill>
          <a:blip r:embed="rId1"/>
          <a:stretch>
            <a:fillRect/>
          </a:stretch>
        </p:blipFill>
        <p:spPr>
          <a:xfrm>
            <a:off x="4744085" y="1600200"/>
            <a:ext cx="3846195" cy="4530725"/>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defRPr/>
            </a:pPr>
            <a:r>
              <a:rPr lang="en-US" dirty="0" smtClean="0">
                <a:solidFill>
                  <a:schemeClr val="accent1">
                    <a:lumMod val="75000"/>
                  </a:schemeClr>
                </a:solidFill>
              </a:rPr>
              <a:t>Exercise 1</a:t>
            </a:r>
            <a:endParaRPr lang="fr-FR" dirty="0">
              <a:solidFill>
                <a:schemeClr val="accent1">
                  <a:lumMod val="75000"/>
                </a:schemeClr>
              </a:solidFill>
            </a:endParaRPr>
          </a:p>
        </p:txBody>
      </p:sp>
      <p:sp>
        <p:nvSpPr>
          <p:cNvPr id="3" name="Espace réservé du contenu 2"/>
          <p:cNvSpPr>
            <a:spLocks noGrp="1"/>
          </p:cNvSpPr>
          <p:nvPr>
            <p:ph idx="1"/>
          </p:nvPr>
        </p:nvSpPr>
        <p:spPr/>
        <p:txBody>
          <a:bodyPr/>
          <a:lstStyle/>
          <a:p>
            <a:pPr>
              <a:defRPr/>
            </a:pPr>
            <a:r>
              <a:rPr lang="en-US" sz="2000" dirty="0" smtClean="0"/>
              <a:t>Listen to the video and answer the following questions (</a:t>
            </a:r>
            <a:r>
              <a:rPr lang="en-US" altLang="en-US" sz="2000" dirty="0" smtClean="0"/>
              <a:t>https://www.youtube.com/watch?v=-9kRMIQEKik</a:t>
            </a:r>
            <a:r>
              <a:rPr lang="en-US" sz="2000" dirty="0" smtClean="0"/>
              <a:t>):</a:t>
            </a:r>
            <a:endParaRPr lang="en-US" sz="2000" dirty="0" smtClean="0"/>
          </a:p>
          <a:p>
            <a:pPr>
              <a:defRPr/>
            </a:pPr>
            <a:endParaRPr lang="en-US" sz="2000" dirty="0" smtClean="0"/>
          </a:p>
          <a:p>
            <a:pPr>
              <a:defRPr/>
            </a:pPr>
            <a:r>
              <a:rPr lang="en-US" sz="2000" dirty="0" smtClean="0">
                <a:solidFill>
                  <a:srgbClr val="FFC000"/>
                </a:solidFill>
              </a:rPr>
              <a:t>1. What is the ther name suggested to “the Enlightenment”?</a:t>
            </a:r>
            <a:endParaRPr lang="en-US" sz="2000" dirty="0" smtClean="0">
              <a:solidFill>
                <a:srgbClr val="FFC000"/>
              </a:solidFill>
            </a:endParaRPr>
          </a:p>
          <a:p>
            <a:pPr>
              <a:defRPr/>
            </a:pPr>
            <a:r>
              <a:rPr lang="en-US" sz="2000" dirty="0" smtClean="0">
                <a:solidFill>
                  <a:srgbClr val="FFC000"/>
                </a:solidFill>
              </a:rPr>
              <a:t>2. What is the main principle emphasized by this philosophical movement?</a:t>
            </a:r>
            <a:endParaRPr lang="en-US" sz="2000" dirty="0" smtClean="0">
              <a:solidFill>
                <a:srgbClr val="FFC000"/>
              </a:solidFill>
            </a:endParaRPr>
          </a:p>
          <a:p>
            <a:pPr>
              <a:defRPr/>
            </a:pPr>
            <a:r>
              <a:rPr lang="en-US" sz="2000" dirty="0" smtClean="0">
                <a:solidFill>
                  <a:srgbClr val="FFC000"/>
                </a:solidFill>
              </a:rPr>
              <a:t>3. What are the revolutionary ideas whci inspired art, philosophy, and politics?</a:t>
            </a:r>
            <a:endParaRPr lang="en-US" sz="2000" dirty="0" smtClean="0">
              <a:solidFill>
                <a:srgbClr val="FFC000"/>
              </a:solidFill>
            </a:endParaRPr>
          </a:p>
          <a:p>
            <a:pPr>
              <a:defRPr/>
            </a:pPr>
            <a:r>
              <a:rPr lang="en-US" sz="2000" dirty="0" smtClean="0">
                <a:solidFill>
                  <a:srgbClr val="FFC000"/>
                </a:solidFill>
              </a:rPr>
              <a:t>4.What are the three ancient roots of the Enlightenment?</a:t>
            </a:r>
            <a:endParaRPr lang="en-US" sz="2000" dirty="0" smtClean="0">
              <a:solidFill>
                <a:srgbClr val="FFC000"/>
              </a:solidFill>
            </a:endParaRPr>
          </a:p>
          <a:p>
            <a:pPr>
              <a:defRPr/>
            </a:pPr>
            <a:r>
              <a:rPr lang="en-US" altLang="fr-FR" sz="2000" dirty="0">
                <a:solidFill>
                  <a:srgbClr val="FFC000"/>
                </a:solidFill>
              </a:rPr>
              <a:t>5. Who are the leaders of the Scientific Revolution?</a:t>
            </a:r>
            <a:endParaRPr lang="en-US" altLang="fr-FR" sz="2000" dirty="0">
              <a:solidFill>
                <a:srgbClr val="FFC000"/>
              </a:solidFill>
            </a:endParaRPr>
          </a:p>
          <a:p>
            <a:pPr>
              <a:defRPr/>
            </a:pPr>
            <a:r>
              <a:rPr lang="en-US" altLang="fr-FR" sz="2000" dirty="0">
                <a:solidFill>
                  <a:srgbClr val="FFC000"/>
                </a:solidFill>
              </a:rPr>
              <a:t>6. What is the main contribution of Isaac Newton?</a:t>
            </a:r>
            <a:endParaRPr lang="en-US" altLang="fr-FR" sz="2000" dirty="0">
              <a:solidFill>
                <a:srgbClr val="FFC000"/>
              </a:solidFill>
            </a:endParaRPr>
          </a:p>
          <a:p>
            <a:pPr>
              <a:defRPr/>
            </a:pPr>
            <a:r>
              <a:rPr lang="en-US" altLang="fr-FR" sz="2000" dirty="0">
                <a:solidFill>
                  <a:srgbClr val="FFC000"/>
                </a:solidFill>
              </a:rPr>
              <a:t>What are the main beliefs of Deism?</a:t>
            </a:r>
            <a:endParaRPr lang="en-US" altLang="fr-FR" sz="2000" dirty="0">
              <a:solidFill>
                <a:srgbClr val="FFC000"/>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defRPr/>
            </a:pPr>
            <a:endParaRPr lang="en-US" dirty="0"/>
          </a:p>
        </p:txBody>
      </p:sp>
      <p:sp>
        <p:nvSpPr>
          <p:cNvPr id="3" name="Espace réservé du contenu 2"/>
          <p:cNvSpPr>
            <a:spLocks noGrp="1"/>
          </p:cNvSpPr>
          <p:nvPr>
            <p:ph idx="1"/>
          </p:nvPr>
        </p:nvSpPr>
        <p:spPr/>
        <p:txBody>
          <a:bodyPr/>
          <a:lstStyle/>
          <a:p>
            <a:pPr>
              <a:defRPr/>
            </a:pPr>
            <a:endParaRPr lang="en-US" dirty="0" smtClean="0"/>
          </a:p>
          <a:p>
            <a:pPr>
              <a:buFont typeface="Wingdings" panose="05000000000000000000" pitchFamily="2" charset="2"/>
              <a:buNone/>
              <a:defRPr/>
            </a:pPr>
            <a:endParaRPr lang="en-US" dirty="0" smtClean="0"/>
          </a:p>
          <a:p>
            <a:pPr algn="ctr">
              <a:buFont typeface="Wingdings" panose="05000000000000000000" pitchFamily="2" charset="2"/>
              <a:buNone/>
              <a:defRPr/>
            </a:pPr>
            <a:r>
              <a:rPr lang="en-US" sz="6600" dirty="0" smtClean="0">
                <a:solidFill>
                  <a:schemeClr val="bg2">
                    <a:lumMod val="60000"/>
                    <a:lumOff val="40000"/>
                  </a:schemeClr>
                </a:solidFill>
                <a:latin typeface="Edwardian Script ITC" pitchFamily="66" charset="0"/>
              </a:rPr>
              <a:t>         Thank  You </a:t>
            </a:r>
            <a:r>
              <a:rPr lang="ar-DZ" sz="6600" dirty="0" smtClean="0">
                <a:solidFill>
                  <a:schemeClr val="bg2">
                    <a:lumMod val="60000"/>
                    <a:lumOff val="40000"/>
                  </a:schemeClr>
                </a:solidFill>
                <a:latin typeface="Edwardian Script ITC" pitchFamily="66" charset="0"/>
              </a:rPr>
              <a:t> </a:t>
            </a:r>
            <a:r>
              <a:rPr lang="en-US" sz="6600" dirty="0" smtClean="0">
                <a:solidFill>
                  <a:schemeClr val="bg2">
                    <a:lumMod val="60000"/>
                    <a:lumOff val="40000"/>
                  </a:schemeClr>
                </a:solidFill>
                <a:latin typeface="Edwardian Script ITC" pitchFamily="66" charset="0"/>
              </a:rPr>
              <a:t> </a:t>
            </a:r>
            <a:endParaRPr lang="en-US" sz="6600" dirty="0" smtClean="0">
              <a:solidFill>
                <a:schemeClr val="bg2">
                  <a:lumMod val="60000"/>
                  <a:lumOff val="40000"/>
                </a:schemeClr>
              </a:solidFill>
              <a:latin typeface="+mj-lt"/>
            </a:endParaRPr>
          </a:p>
          <a:p>
            <a:pPr algn="ctr">
              <a:buFont typeface="Wingdings" panose="05000000000000000000" pitchFamily="2" charset="2"/>
              <a:buNone/>
              <a:defRPr/>
            </a:pPr>
            <a:endParaRPr lang="en-US" sz="6600" dirty="0" smtClean="0">
              <a:solidFill>
                <a:schemeClr val="bg2">
                  <a:lumMod val="60000"/>
                  <a:lumOff val="40000"/>
                </a:schemeClr>
              </a:solidFill>
              <a:latin typeface="Edwardian Script ITC" pitchFamily="66" charset="0"/>
            </a:endParaRPr>
          </a:p>
          <a:p>
            <a:pPr algn="ctr">
              <a:buFont typeface="Wingdings" panose="05000000000000000000" pitchFamily="2" charset="2"/>
              <a:buNone/>
              <a:defRPr/>
            </a:pPr>
            <a:r>
              <a:rPr lang="en-US" sz="6600" dirty="0" smtClean="0">
                <a:solidFill>
                  <a:schemeClr val="bg2">
                    <a:lumMod val="60000"/>
                    <a:lumOff val="40000"/>
                  </a:schemeClr>
                </a:solidFill>
                <a:latin typeface="Edwardian Script ITC" pitchFamily="66" charset="0"/>
              </a:rPr>
              <a:t>                                        </a:t>
            </a:r>
            <a:r>
              <a:rPr lang="ar-DZ" sz="6600" dirty="0" smtClean="0">
                <a:solidFill>
                  <a:schemeClr val="bg2">
                    <a:lumMod val="60000"/>
                    <a:lumOff val="40000"/>
                  </a:schemeClr>
                </a:solidFill>
                <a:latin typeface="Edwardian Script ITC" pitchFamily="66" charset="0"/>
              </a:rPr>
              <a:t>   </a:t>
            </a:r>
            <a:r>
              <a:rPr lang="en-US" sz="6600" dirty="0" smtClean="0">
                <a:solidFill>
                  <a:schemeClr val="bg2">
                    <a:lumMod val="60000"/>
                    <a:lumOff val="40000"/>
                  </a:schemeClr>
                </a:solidFill>
                <a:latin typeface="Edwardian Script ITC" pitchFamily="66" charset="0"/>
              </a:rPr>
              <a:t> </a:t>
            </a:r>
            <a:r>
              <a:rPr lang="en-US" sz="1800" dirty="0" err="1" smtClean="0">
                <a:latin typeface="Edwardian Script ITC" pitchFamily="66" charset="0"/>
              </a:rPr>
              <a:t>Messikh</a:t>
            </a:r>
            <a:r>
              <a:rPr lang="en-US" sz="1800" dirty="0" smtClean="0">
                <a:latin typeface="Edwardian Script ITC" pitchFamily="66" charset="0"/>
              </a:rPr>
              <a:t> </a:t>
            </a:r>
            <a:r>
              <a:rPr lang="en-US" sz="1800" dirty="0" err="1" smtClean="0">
                <a:latin typeface="Edwardian Script ITC" pitchFamily="66" charset="0"/>
              </a:rPr>
              <a:t>Djihad</a:t>
            </a:r>
            <a:endParaRPr lang="en-US" sz="1800" dirty="0">
              <a:latin typeface="Edwardian Script ITC" pitchFamily="66"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itle 3"/>
          <p:cNvSpPr>
            <a:spLocks noGrp="1"/>
          </p:cNvSpPr>
          <p:nvPr>
            <p:ph type="title"/>
          </p:nvPr>
        </p:nvSpPr>
        <p:spPr/>
        <p:txBody>
          <a:bodyPr/>
          <a:p>
            <a:r>
              <a:rPr lang="en-US">
                <a:solidFill>
                  <a:schemeClr val="bg2">
                    <a:lumMod val="60000"/>
                    <a:lumOff val="40000"/>
                  </a:schemeClr>
                </a:solidFill>
              </a:rPr>
              <a:t>Content</a:t>
            </a:r>
            <a:endParaRPr lang="en-US">
              <a:solidFill>
                <a:schemeClr val="bg2">
                  <a:lumMod val="60000"/>
                  <a:lumOff val="40000"/>
                </a:schemeClr>
              </a:solidFill>
            </a:endParaRPr>
          </a:p>
        </p:txBody>
      </p:sp>
      <p:sp>
        <p:nvSpPr>
          <p:cNvPr id="5" name="Content Placeholder 4"/>
          <p:cNvSpPr>
            <a:spLocks noGrp="1"/>
          </p:cNvSpPr>
          <p:nvPr>
            <p:ph sz="half" idx="1"/>
          </p:nvPr>
        </p:nvSpPr>
        <p:spPr>
          <a:xfrm>
            <a:off x="457200" y="1155700"/>
            <a:ext cx="4038600" cy="4975225"/>
          </a:xfrm>
        </p:spPr>
        <p:txBody>
          <a:bodyPr/>
          <a:p>
            <a:pPr marL="0" indent="0" algn="l">
              <a:lnSpc>
                <a:spcPct val="200000"/>
              </a:lnSpc>
              <a:buFont typeface="Wingdings" panose="05000000000000000000" pitchFamily="2" charset="2"/>
              <a:buNone/>
              <a:defRPr/>
            </a:pPr>
            <a:r>
              <a:rPr lang="en-US" sz="1600" b="1" dirty="0" smtClean="0">
                <a:solidFill>
                  <a:schemeClr val="bg2">
                    <a:lumMod val="60000"/>
                    <a:lumOff val="40000"/>
                  </a:schemeClr>
                </a:solidFill>
                <a:latin typeface="Times New Roman" panose="02020603050405020304" pitchFamily="18" charset="0"/>
                <a:cs typeface="Times New Roman" panose="02020603050405020304" pitchFamily="18" charset="0"/>
                <a:sym typeface="+mn-ea"/>
              </a:rPr>
              <a:t>I. The Scientific Revolution</a:t>
            </a:r>
            <a:endParaRPr lang="en-US" sz="1600" b="1" dirty="0" smtClean="0">
              <a:solidFill>
                <a:schemeClr val="bg2">
                  <a:lumMod val="60000"/>
                  <a:lumOff val="40000"/>
                </a:schemeClr>
              </a:solidFill>
              <a:latin typeface="Times New Roman" panose="02020603050405020304" pitchFamily="18" charset="0"/>
              <a:cs typeface="Times New Roman" panose="02020603050405020304" pitchFamily="18" charset="0"/>
            </a:endParaRPr>
          </a:p>
          <a:p>
            <a:pPr marL="0" indent="0">
              <a:lnSpc>
                <a:spcPct val="200000"/>
              </a:lnSpc>
              <a:buNone/>
              <a:defRPr/>
            </a:pPr>
            <a:r>
              <a:rPr lang="en-US" sz="1600" b="1" dirty="0" smtClean="0">
                <a:solidFill>
                  <a:schemeClr val="accent1">
                    <a:lumMod val="75000"/>
                  </a:schemeClr>
                </a:solidFill>
                <a:latin typeface="Times New Roman" panose="02020603050405020304" pitchFamily="18" charset="0"/>
                <a:cs typeface="Times New Roman" panose="02020603050405020304" pitchFamily="18" charset="0"/>
                <a:sym typeface="+mn-ea"/>
              </a:rPr>
              <a:t>A</a:t>
            </a:r>
            <a:r>
              <a:rPr lang="en-US" sz="1600" b="1" dirty="0" smtClean="0">
                <a:solidFill>
                  <a:schemeClr val="tx1"/>
                </a:solidFill>
                <a:latin typeface="Times New Roman" panose="02020603050405020304" pitchFamily="18" charset="0"/>
                <a:cs typeface="Times New Roman" panose="02020603050405020304" pitchFamily="18" charset="0"/>
                <a:sym typeface="+mn-ea"/>
              </a:rPr>
              <a:t>. Definition and Characteristics</a:t>
            </a:r>
            <a:endParaRPr lang="en-US" sz="1600" b="1" dirty="0" smtClean="0">
              <a:solidFill>
                <a:schemeClr val="tx1"/>
              </a:solidFill>
              <a:latin typeface="Times New Roman" panose="02020603050405020304" pitchFamily="18" charset="0"/>
              <a:cs typeface="Times New Roman" panose="02020603050405020304" pitchFamily="18" charset="0"/>
              <a:sym typeface="+mn-ea"/>
            </a:endParaRPr>
          </a:p>
          <a:p>
            <a:pPr marL="0" indent="0">
              <a:lnSpc>
                <a:spcPct val="200000"/>
              </a:lnSpc>
              <a:buNone/>
              <a:defRPr/>
            </a:pPr>
            <a:r>
              <a:rPr lang="en-US" sz="1600" b="1" dirty="0" smtClean="0">
                <a:solidFill>
                  <a:schemeClr val="accent1">
                    <a:lumMod val="75000"/>
                  </a:schemeClr>
                </a:solidFill>
                <a:latin typeface="Times New Roman" panose="02020603050405020304" pitchFamily="18" charset="0"/>
                <a:cs typeface="Times New Roman" panose="02020603050405020304" pitchFamily="18" charset="0"/>
                <a:sym typeface="+mn-ea"/>
              </a:rPr>
              <a:t>B.</a:t>
            </a:r>
            <a:r>
              <a:rPr lang="en-US" sz="1600" b="1" dirty="0" smtClean="0">
                <a:solidFill>
                  <a:schemeClr val="tx1"/>
                </a:solidFill>
                <a:latin typeface="Times New Roman" panose="02020603050405020304" pitchFamily="18" charset="0"/>
                <a:cs typeface="Times New Roman" panose="02020603050405020304" pitchFamily="18" charset="0"/>
                <a:sym typeface="+mn-ea"/>
              </a:rPr>
              <a:t> Aristotlian Natural Philosophy</a:t>
            </a:r>
            <a:endParaRPr lang="en-US" sz="1600" b="1" dirty="0" smtClean="0">
              <a:solidFill>
                <a:schemeClr val="tx1"/>
              </a:solidFill>
              <a:latin typeface="Times New Roman" panose="02020603050405020304" pitchFamily="18" charset="0"/>
              <a:cs typeface="Times New Roman" panose="02020603050405020304" pitchFamily="18" charset="0"/>
              <a:sym typeface="+mn-ea"/>
            </a:endParaRPr>
          </a:p>
          <a:p>
            <a:pPr marL="0" indent="0">
              <a:lnSpc>
                <a:spcPct val="200000"/>
              </a:lnSpc>
              <a:buNone/>
              <a:defRPr/>
            </a:pPr>
            <a:r>
              <a:rPr lang="en-US" sz="1600" b="1" dirty="0" smtClean="0">
                <a:solidFill>
                  <a:schemeClr val="bg2">
                    <a:lumMod val="60000"/>
                    <a:lumOff val="40000"/>
                  </a:schemeClr>
                </a:solidFill>
                <a:latin typeface="Times New Roman" panose="02020603050405020304" pitchFamily="18" charset="0"/>
                <a:cs typeface="Times New Roman" panose="02020603050405020304" pitchFamily="18" charset="0"/>
                <a:sym typeface="+mn-ea"/>
              </a:rPr>
              <a:t>C.</a:t>
            </a:r>
            <a:r>
              <a:rPr lang="en-US" sz="1600" b="1" dirty="0" smtClean="0">
                <a:solidFill>
                  <a:schemeClr val="tx1"/>
                </a:solidFill>
                <a:latin typeface="Times New Roman" panose="02020603050405020304" pitchFamily="18" charset="0"/>
                <a:cs typeface="Times New Roman" panose="02020603050405020304" pitchFamily="18" charset="0"/>
                <a:sym typeface="+mn-ea"/>
              </a:rPr>
              <a:t> Ptolemaic Cosmolofy</a:t>
            </a:r>
            <a:endParaRPr lang="en-US" sz="1600" b="1" dirty="0" smtClean="0">
              <a:solidFill>
                <a:schemeClr val="tx1"/>
              </a:solidFill>
              <a:latin typeface="Times New Roman" panose="02020603050405020304" pitchFamily="18" charset="0"/>
              <a:cs typeface="Times New Roman" panose="02020603050405020304" pitchFamily="18" charset="0"/>
              <a:sym typeface="+mn-ea"/>
            </a:endParaRPr>
          </a:p>
          <a:p>
            <a:pPr marL="0" indent="0">
              <a:lnSpc>
                <a:spcPct val="200000"/>
              </a:lnSpc>
              <a:buNone/>
              <a:defRPr/>
            </a:pPr>
            <a:r>
              <a:rPr lang="en-US" sz="1600" b="1" dirty="0" smtClean="0">
                <a:solidFill>
                  <a:schemeClr val="bg2">
                    <a:lumMod val="60000"/>
                    <a:lumOff val="40000"/>
                  </a:schemeClr>
                </a:solidFill>
                <a:latin typeface="Times New Roman" panose="02020603050405020304" pitchFamily="18" charset="0"/>
                <a:cs typeface="Times New Roman" panose="02020603050405020304" pitchFamily="18" charset="0"/>
                <a:sym typeface="+mn-ea"/>
              </a:rPr>
              <a:t>D.</a:t>
            </a:r>
            <a:r>
              <a:rPr lang="en-US" sz="1600" b="1" dirty="0" smtClean="0">
                <a:solidFill>
                  <a:schemeClr val="tx1"/>
                </a:solidFill>
                <a:latin typeface="Times New Roman" panose="02020603050405020304" pitchFamily="18" charset="0"/>
                <a:cs typeface="Times New Roman" panose="02020603050405020304" pitchFamily="18" charset="0"/>
                <a:sym typeface="+mn-ea"/>
              </a:rPr>
              <a:t> Major Figures in the Scientific Revolution</a:t>
            </a:r>
            <a:endParaRPr lang="en-US" sz="1600" b="1" dirty="0" smtClean="0">
              <a:solidFill>
                <a:schemeClr val="tx1"/>
              </a:solidFill>
              <a:latin typeface="Times New Roman" panose="02020603050405020304" pitchFamily="18" charset="0"/>
              <a:cs typeface="Times New Roman" panose="02020603050405020304" pitchFamily="18" charset="0"/>
              <a:sym typeface="+mn-ea"/>
            </a:endParaRPr>
          </a:p>
          <a:p>
            <a:pPr>
              <a:lnSpc>
                <a:spcPct val="200000"/>
              </a:lnSpc>
              <a:defRPr/>
            </a:pPr>
            <a:r>
              <a:rPr lang="en-US" sz="1600" b="1" dirty="0" smtClean="0">
                <a:solidFill>
                  <a:srgbClr val="FFC000"/>
                </a:solidFill>
                <a:latin typeface="Times New Roman" panose="02020603050405020304" pitchFamily="18" charset="0"/>
                <a:cs typeface="Times New Roman" panose="02020603050405020304" pitchFamily="18" charset="0"/>
                <a:sym typeface="+mn-ea"/>
              </a:rPr>
              <a:t>Nicolaus Coppernicus</a:t>
            </a:r>
            <a:endParaRPr lang="en-US" sz="1600" b="1" dirty="0" smtClean="0">
              <a:solidFill>
                <a:srgbClr val="FFC000"/>
              </a:solidFill>
              <a:latin typeface="Times New Roman" panose="02020603050405020304" pitchFamily="18" charset="0"/>
              <a:cs typeface="Times New Roman" panose="02020603050405020304" pitchFamily="18" charset="0"/>
              <a:sym typeface="+mn-ea"/>
            </a:endParaRPr>
          </a:p>
          <a:p>
            <a:pPr>
              <a:lnSpc>
                <a:spcPct val="200000"/>
              </a:lnSpc>
              <a:defRPr/>
            </a:pPr>
            <a:r>
              <a:rPr lang="en-US" sz="1600" b="1" dirty="0" smtClean="0">
                <a:solidFill>
                  <a:srgbClr val="FFC000"/>
                </a:solidFill>
                <a:latin typeface="Times New Roman" panose="02020603050405020304" pitchFamily="18" charset="0"/>
                <a:cs typeface="Times New Roman" panose="02020603050405020304" pitchFamily="18" charset="0"/>
                <a:sym typeface="+mn-ea"/>
              </a:rPr>
              <a:t>Gallileo Galilei</a:t>
            </a:r>
            <a:endParaRPr lang="en-US" sz="1600" b="1" dirty="0" smtClean="0">
              <a:solidFill>
                <a:srgbClr val="FFC000"/>
              </a:solidFill>
              <a:latin typeface="Times New Roman" panose="02020603050405020304" pitchFamily="18" charset="0"/>
              <a:cs typeface="Times New Roman" panose="02020603050405020304" pitchFamily="18" charset="0"/>
              <a:sym typeface="+mn-ea"/>
            </a:endParaRPr>
          </a:p>
          <a:p>
            <a:pPr>
              <a:lnSpc>
                <a:spcPct val="200000"/>
              </a:lnSpc>
              <a:defRPr/>
            </a:pPr>
            <a:r>
              <a:rPr lang="en-US" sz="1600" b="1" dirty="0" smtClean="0">
                <a:solidFill>
                  <a:srgbClr val="FFC000"/>
                </a:solidFill>
                <a:latin typeface="Times New Roman" panose="02020603050405020304" pitchFamily="18" charset="0"/>
                <a:cs typeface="Times New Roman" panose="02020603050405020304" pitchFamily="18" charset="0"/>
                <a:sym typeface="+mn-ea"/>
              </a:rPr>
              <a:t>Johannes Kepler</a:t>
            </a:r>
            <a:endParaRPr lang="en-US" sz="1600" b="1" dirty="0" smtClean="0">
              <a:solidFill>
                <a:srgbClr val="FFC000"/>
              </a:solidFill>
              <a:latin typeface="Times New Roman" panose="02020603050405020304" pitchFamily="18" charset="0"/>
              <a:cs typeface="Times New Roman" panose="02020603050405020304" pitchFamily="18" charset="0"/>
              <a:sym typeface="+mn-ea"/>
            </a:endParaRPr>
          </a:p>
          <a:p>
            <a:pPr>
              <a:lnSpc>
                <a:spcPct val="200000"/>
              </a:lnSpc>
              <a:defRPr/>
            </a:pPr>
            <a:r>
              <a:rPr lang="en-US" sz="1600" b="1" dirty="0" smtClean="0">
                <a:solidFill>
                  <a:srgbClr val="FFC000"/>
                </a:solidFill>
                <a:latin typeface="Times New Roman" panose="02020603050405020304" pitchFamily="18" charset="0"/>
                <a:cs typeface="Times New Roman" panose="02020603050405020304" pitchFamily="18" charset="0"/>
                <a:sym typeface="+mn-ea"/>
              </a:rPr>
              <a:t>Issac Newton</a:t>
            </a:r>
            <a:endParaRPr lang="en-US" sz="1600" b="1" dirty="0" smtClean="0">
              <a:solidFill>
                <a:srgbClr val="FFC000"/>
              </a:solidFill>
              <a:latin typeface="Times New Roman" panose="02020603050405020304" pitchFamily="18" charset="0"/>
              <a:cs typeface="Times New Roman" panose="02020603050405020304" pitchFamily="18" charset="0"/>
              <a:sym typeface="+mn-ea"/>
            </a:endParaRPr>
          </a:p>
          <a:p>
            <a:pPr>
              <a:lnSpc>
                <a:spcPct val="200000"/>
              </a:lnSpc>
              <a:defRPr/>
            </a:pPr>
            <a:endParaRPr lang="en-US" sz="1600" b="1" dirty="0" smtClean="0">
              <a:solidFill>
                <a:schemeClr val="tx1"/>
              </a:solidFill>
              <a:latin typeface="Times New Roman" panose="02020603050405020304" pitchFamily="18" charset="0"/>
              <a:cs typeface="Times New Roman" panose="02020603050405020304" pitchFamily="18" charset="0"/>
              <a:sym typeface="+mn-ea"/>
            </a:endParaRPr>
          </a:p>
          <a:p>
            <a:pPr marL="0" indent="0">
              <a:lnSpc>
                <a:spcPct val="200000"/>
              </a:lnSpc>
              <a:buNone/>
              <a:defRPr/>
            </a:pPr>
            <a:endParaRPr lang="en-US" sz="1600" b="1" dirty="0" smtClean="0">
              <a:solidFill>
                <a:schemeClr val="tx1"/>
              </a:solidFill>
              <a:latin typeface="Times New Roman" panose="02020603050405020304" pitchFamily="18" charset="0"/>
              <a:cs typeface="Times New Roman" panose="02020603050405020304" pitchFamily="18" charset="0"/>
            </a:endParaRPr>
          </a:p>
          <a:p>
            <a:endParaRPr lang="en-US" sz="1600" b="1" dirty="0" smtClean="0">
              <a:solidFill>
                <a:schemeClr val="tx1"/>
              </a:solidFill>
              <a:latin typeface="Times New Roman" panose="02020603050405020304" pitchFamily="18" charset="0"/>
              <a:cs typeface="Times New Roman" panose="02020603050405020304" pitchFamily="18" charset="0"/>
            </a:endParaRPr>
          </a:p>
        </p:txBody>
      </p:sp>
      <p:sp>
        <p:nvSpPr>
          <p:cNvPr id="6" name="Content Placeholder 5"/>
          <p:cNvSpPr>
            <a:spLocks noGrp="1"/>
          </p:cNvSpPr>
          <p:nvPr>
            <p:ph sz="half" idx="2"/>
          </p:nvPr>
        </p:nvSpPr>
        <p:spPr>
          <a:xfrm>
            <a:off x="4648200" y="1155700"/>
            <a:ext cx="4038600" cy="4975225"/>
          </a:xfrm>
        </p:spPr>
        <p:txBody>
          <a:bodyPr/>
          <a:p>
            <a:pPr marL="0" indent="0">
              <a:lnSpc>
                <a:spcPct val="200000"/>
              </a:lnSpc>
              <a:buNone/>
              <a:defRPr/>
            </a:pPr>
            <a:r>
              <a:rPr lang="en-US" sz="1600" b="1" dirty="0" smtClean="0">
                <a:solidFill>
                  <a:schemeClr val="accent1">
                    <a:lumMod val="75000"/>
                  </a:schemeClr>
                </a:solidFill>
                <a:latin typeface="Times New Roman" panose="02020603050405020304" pitchFamily="18" charset="0"/>
                <a:cs typeface="Times New Roman" panose="02020603050405020304" pitchFamily="18" charset="0"/>
                <a:sym typeface="+mn-ea"/>
              </a:rPr>
              <a:t>II. Protestant Reformation</a:t>
            </a:r>
            <a:endParaRPr lang="en-US" sz="1600" b="1" dirty="0" smtClean="0">
              <a:solidFill>
                <a:schemeClr val="accent1">
                  <a:lumMod val="75000"/>
                </a:schemeClr>
              </a:solidFill>
              <a:latin typeface="Times New Roman" panose="02020603050405020304" pitchFamily="18" charset="0"/>
              <a:cs typeface="Times New Roman" panose="02020603050405020304" pitchFamily="18" charset="0"/>
            </a:endParaRPr>
          </a:p>
          <a:p>
            <a:pPr marL="0" indent="0">
              <a:lnSpc>
                <a:spcPct val="200000"/>
              </a:lnSpc>
              <a:buNone/>
              <a:defRPr/>
            </a:pPr>
            <a:r>
              <a:rPr lang="en-US" sz="1600" b="1" dirty="0" smtClean="0">
                <a:solidFill>
                  <a:schemeClr val="bg2">
                    <a:lumMod val="60000"/>
                    <a:lumOff val="40000"/>
                  </a:schemeClr>
                </a:solidFill>
                <a:latin typeface="Times New Roman" panose="02020603050405020304" pitchFamily="18" charset="0"/>
                <a:cs typeface="Times New Roman" panose="02020603050405020304" pitchFamily="18" charset="0"/>
                <a:sym typeface="+mn-ea"/>
              </a:rPr>
              <a:t>A.</a:t>
            </a:r>
            <a:r>
              <a:rPr lang="en-US" sz="1600" b="1" dirty="0" smtClean="0">
                <a:latin typeface="Times New Roman" panose="02020603050405020304" pitchFamily="18" charset="0"/>
                <a:cs typeface="Times New Roman" panose="02020603050405020304" pitchFamily="18" charset="0"/>
                <a:sym typeface="+mn-ea"/>
              </a:rPr>
              <a:t> Definition and significance</a:t>
            </a:r>
            <a:endParaRPr lang="en-US" sz="1600" b="1" dirty="0" smtClean="0">
              <a:solidFill>
                <a:schemeClr val="tx1"/>
              </a:solidFill>
              <a:latin typeface="Times New Roman" panose="02020603050405020304" pitchFamily="18" charset="0"/>
              <a:cs typeface="Times New Roman" panose="02020603050405020304" pitchFamily="18" charset="0"/>
            </a:endParaRPr>
          </a:p>
          <a:p>
            <a:pPr marL="0" indent="0">
              <a:lnSpc>
                <a:spcPct val="200000"/>
              </a:lnSpc>
              <a:buNone/>
              <a:defRPr/>
            </a:pPr>
            <a:r>
              <a:rPr lang="en-US" sz="1600" b="1" dirty="0" smtClean="0">
                <a:solidFill>
                  <a:schemeClr val="bg2">
                    <a:lumMod val="60000"/>
                    <a:lumOff val="40000"/>
                  </a:schemeClr>
                </a:solidFill>
                <a:latin typeface="Times New Roman" panose="02020603050405020304" pitchFamily="18" charset="0"/>
                <a:cs typeface="Times New Roman" panose="02020603050405020304" pitchFamily="18" charset="0"/>
                <a:sym typeface="+mn-ea"/>
              </a:rPr>
              <a:t>B</a:t>
            </a:r>
            <a:r>
              <a:rPr lang="en-US" sz="1600" b="1" dirty="0" smtClean="0">
                <a:latin typeface="Times New Roman" panose="02020603050405020304" pitchFamily="18" charset="0"/>
                <a:cs typeface="Times New Roman" panose="02020603050405020304" pitchFamily="18" charset="0"/>
                <a:sym typeface="+mn-ea"/>
              </a:rPr>
              <a:t>. Main Criticisms against the Roman Catholic Church</a:t>
            </a:r>
            <a:endParaRPr lang="en-US" sz="1600" b="1" dirty="0" smtClean="0">
              <a:latin typeface="Times New Roman" panose="02020603050405020304" pitchFamily="18" charset="0"/>
              <a:cs typeface="Times New Roman" panose="02020603050405020304" pitchFamily="18" charset="0"/>
              <a:sym typeface="+mn-ea"/>
            </a:endParaRPr>
          </a:p>
          <a:p>
            <a:pPr marL="0" indent="0">
              <a:lnSpc>
                <a:spcPct val="200000"/>
              </a:lnSpc>
              <a:buNone/>
              <a:defRPr/>
            </a:pPr>
            <a:r>
              <a:rPr lang="en-US" sz="1600" b="1" dirty="0" smtClean="0">
                <a:solidFill>
                  <a:schemeClr val="bg2">
                    <a:lumMod val="60000"/>
                    <a:lumOff val="40000"/>
                  </a:schemeClr>
                </a:solidFill>
                <a:latin typeface="Times New Roman" panose="02020603050405020304" pitchFamily="18" charset="0"/>
                <a:cs typeface="Times New Roman" panose="02020603050405020304" pitchFamily="18" charset="0"/>
                <a:sym typeface="+mn-ea"/>
              </a:rPr>
              <a:t>C</a:t>
            </a:r>
            <a:r>
              <a:rPr lang="en-US" sz="1600" b="1" dirty="0" smtClean="0">
                <a:latin typeface="Times New Roman" panose="02020603050405020304" pitchFamily="18" charset="0"/>
                <a:cs typeface="Times New Roman" panose="02020603050405020304" pitchFamily="18" charset="0"/>
                <a:sym typeface="+mn-ea"/>
              </a:rPr>
              <a:t>. Causes of the Reformation</a:t>
            </a:r>
            <a:endParaRPr lang="en-US" sz="1600" b="1" dirty="0" smtClean="0">
              <a:solidFill>
                <a:schemeClr val="tx1"/>
              </a:solidFill>
              <a:latin typeface="Times New Roman" panose="02020603050405020304" pitchFamily="18" charset="0"/>
              <a:cs typeface="Times New Roman" panose="02020603050405020304" pitchFamily="18" charset="0"/>
            </a:endParaRPr>
          </a:p>
          <a:p>
            <a:pPr marL="0" indent="0">
              <a:lnSpc>
                <a:spcPct val="200000"/>
              </a:lnSpc>
              <a:buNone/>
              <a:defRPr/>
            </a:pPr>
            <a:r>
              <a:rPr lang="en-US" sz="1600" b="1" dirty="0" smtClean="0">
                <a:solidFill>
                  <a:schemeClr val="bg2">
                    <a:lumMod val="60000"/>
                    <a:lumOff val="40000"/>
                  </a:schemeClr>
                </a:solidFill>
                <a:latin typeface="Times New Roman" panose="02020603050405020304" pitchFamily="18" charset="0"/>
                <a:cs typeface="Times New Roman" panose="02020603050405020304" pitchFamily="18" charset="0"/>
                <a:sym typeface="+mn-ea"/>
              </a:rPr>
              <a:t>D</a:t>
            </a:r>
            <a:r>
              <a:rPr lang="en-US" sz="1600" b="1" dirty="0" smtClean="0">
                <a:latin typeface="Times New Roman" panose="02020603050405020304" pitchFamily="18" charset="0"/>
                <a:cs typeface="Times New Roman" panose="02020603050405020304" pitchFamily="18" charset="0"/>
                <a:sym typeface="+mn-ea"/>
              </a:rPr>
              <a:t>. Main ideas and principles</a:t>
            </a:r>
            <a:endParaRPr lang="en-US" sz="1600" b="1" dirty="0" smtClean="0">
              <a:latin typeface="Times New Roman" panose="02020603050405020304" pitchFamily="18" charset="0"/>
              <a:cs typeface="Times New Roman" panose="02020603050405020304" pitchFamily="18" charset="0"/>
              <a:sym typeface="+mn-ea"/>
            </a:endParaRPr>
          </a:p>
          <a:p>
            <a:pPr marL="0" indent="0">
              <a:lnSpc>
                <a:spcPct val="200000"/>
              </a:lnSpc>
              <a:buNone/>
              <a:defRPr/>
            </a:pPr>
            <a:r>
              <a:rPr lang="en-US" sz="1600" b="1" dirty="0" smtClean="0">
                <a:solidFill>
                  <a:schemeClr val="bg2">
                    <a:lumMod val="60000"/>
                    <a:lumOff val="40000"/>
                  </a:schemeClr>
                </a:solidFill>
                <a:latin typeface="Times New Roman" panose="02020603050405020304" pitchFamily="18" charset="0"/>
                <a:cs typeface="Times New Roman" panose="02020603050405020304" pitchFamily="18" charset="0"/>
                <a:sym typeface="+mn-ea"/>
              </a:rPr>
              <a:t>E</a:t>
            </a:r>
            <a:r>
              <a:rPr lang="en-US" sz="1600" b="1" dirty="0" smtClean="0">
                <a:latin typeface="Times New Roman" panose="02020603050405020304" pitchFamily="18" charset="0"/>
                <a:cs typeface="Times New Roman" panose="02020603050405020304" pitchFamily="18" charset="0"/>
                <a:sym typeface="+mn-ea"/>
              </a:rPr>
              <a:t>. Protestant Reformation in England</a:t>
            </a:r>
            <a:endParaRPr lang="en-US" sz="1600" b="1" dirty="0" smtClean="0">
              <a:latin typeface="Times New Roman" panose="02020603050405020304" pitchFamily="18" charset="0"/>
              <a:cs typeface="Times New Roman" panose="02020603050405020304" pitchFamily="18" charset="0"/>
              <a:sym typeface="+mn-ea"/>
            </a:endParaRPr>
          </a:p>
          <a:p>
            <a:pPr marL="0" indent="0">
              <a:lnSpc>
                <a:spcPct val="200000"/>
              </a:lnSpc>
              <a:buNone/>
              <a:defRPr/>
            </a:pPr>
            <a:r>
              <a:rPr lang="en-US" sz="1600" b="1" dirty="0" smtClean="0">
                <a:solidFill>
                  <a:srgbClr val="FFC000"/>
                </a:solidFill>
                <a:latin typeface="Times New Roman" panose="02020603050405020304" pitchFamily="18" charset="0"/>
                <a:cs typeface="Times New Roman" panose="02020603050405020304" pitchFamily="18" charset="0"/>
                <a:sym typeface="+mn-ea"/>
              </a:rPr>
              <a:t>Excercise</a:t>
            </a:r>
            <a:endParaRPr lang="en-US" sz="1600" b="1" dirty="0" smtClean="0">
              <a:solidFill>
                <a:srgbClr val="FFC000"/>
              </a:solidFill>
              <a:latin typeface="Times New Roman" panose="02020603050405020304" pitchFamily="18" charset="0"/>
              <a:cs typeface="Times New Roman" panose="02020603050405020304" pitchFamily="18" charset="0"/>
            </a:endParaRPr>
          </a:p>
          <a:p>
            <a:pPr marL="0" indent="0">
              <a:buNone/>
            </a:pPr>
            <a:endParaRPr lang="en-US" sz="1600" b="1" dirty="0" smtClean="0">
              <a:solidFill>
                <a:srgbClr val="FFC00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defRPr/>
            </a:pPr>
            <a:endParaRPr lang="fr-FR"/>
          </a:p>
        </p:txBody>
      </p:sp>
      <p:sp>
        <p:nvSpPr>
          <p:cNvPr id="3" name="Espace réservé du contenu 2"/>
          <p:cNvSpPr>
            <a:spLocks noGrp="1"/>
          </p:cNvSpPr>
          <p:nvPr>
            <p:ph idx="1"/>
          </p:nvPr>
        </p:nvSpPr>
        <p:spPr/>
        <p:txBody>
          <a:bodyPr/>
          <a:lstStyle/>
          <a:p>
            <a:pPr>
              <a:defRPr/>
            </a:pPr>
            <a:endParaRPr lang="fr-FR" dirty="0" smtClean="0"/>
          </a:p>
          <a:p>
            <a:pPr>
              <a:buFont typeface="Wingdings" panose="05000000000000000000" pitchFamily="2" charset="2"/>
              <a:buNone/>
              <a:defRPr/>
            </a:pPr>
            <a:endParaRPr lang="fr-FR" dirty="0" smtClean="0"/>
          </a:p>
        </p:txBody>
      </p:sp>
      <p:sp>
        <p:nvSpPr>
          <p:cNvPr id="4" name="Ellipse 3"/>
          <p:cNvSpPr/>
          <p:nvPr/>
        </p:nvSpPr>
        <p:spPr>
          <a:xfrm>
            <a:off x="228600" y="1600200"/>
            <a:ext cx="8458200" cy="3886200"/>
          </a:xfrm>
          <a:prstGeom prst="ellipse">
            <a:avLst/>
          </a:prstGeom>
          <a:solidFill>
            <a:schemeClr val="bg2">
              <a:lumMod val="75000"/>
            </a:schemeClr>
          </a:solidFill>
          <a:ln>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3200" b="1" dirty="0" err="1" smtClean="0"/>
              <a:t>What</a:t>
            </a:r>
            <a:r>
              <a:rPr lang="fr-FR" sz="3200" b="1" dirty="0" smtClean="0"/>
              <a:t> </a:t>
            </a:r>
            <a:r>
              <a:rPr lang="fr-FR" sz="3200" b="1" dirty="0" err="1" smtClean="0"/>
              <a:t>is</a:t>
            </a:r>
            <a:r>
              <a:rPr lang="fr-FR" sz="3200" b="1" dirty="0" smtClean="0"/>
              <a:t> the </a:t>
            </a:r>
            <a:r>
              <a:rPr lang="en-US" altLang="fr-FR" sz="3200" b="1" dirty="0" smtClean="0"/>
              <a:t>Scientific</a:t>
            </a:r>
            <a:r>
              <a:rPr lang="en-US" altLang="fr-FR" sz="3200" b="1" dirty="0" smtClean="0"/>
              <a:t> Revolution</a:t>
            </a:r>
            <a:r>
              <a:rPr lang="fr-FR" sz="3200" b="1" dirty="0" smtClean="0"/>
              <a:t>?</a:t>
            </a:r>
            <a:endParaRPr lang="fr-FR" sz="3200" b="1" dirty="0"/>
          </a:p>
        </p:txBody>
      </p:sp>
    </p:spTree>
  </p:cSld>
  <p:clrMapOvr>
    <a:masterClrMapping/>
  </p:clrMapOvr>
  <p:transition>
    <p:wedg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itle 3"/>
          <p:cNvSpPr>
            <a:spLocks noGrp="1"/>
          </p:cNvSpPr>
          <p:nvPr>
            <p:ph type="title"/>
          </p:nvPr>
        </p:nvSpPr>
        <p:spPr/>
        <p:txBody>
          <a:bodyPr/>
          <a:p>
            <a:r>
              <a:rPr lang="en-US">
                <a:solidFill>
                  <a:schemeClr val="bg2">
                    <a:lumMod val="60000"/>
                    <a:lumOff val="40000"/>
                  </a:schemeClr>
                </a:solidFill>
              </a:rPr>
              <a:t>The Scientific Revolution</a:t>
            </a:r>
            <a:endParaRPr lang="en-US">
              <a:solidFill>
                <a:schemeClr val="bg2">
                  <a:lumMod val="60000"/>
                  <a:lumOff val="40000"/>
                </a:schemeClr>
              </a:solidFill>
            </a:endParaRPr>
          </a:p>
        </p:txBody>
      </p:sp>
      <p:sp>
        <p:nvSpPr>
          <p:cNvPr id="2" name="Content Placeholder 1"/>
          <p:cNvSpPr/>
          <p:nvPr>
            <p:ph idx="1"/>
          </p:nvPr>
        </p:nvSpPr>
        <p:spPr/>
        <p:txBody>
          <a:bodyPr/>
          <a:p>
            <a:pPr algn="just"/>
            <a:r>
              <a:rPr lang="en-US" sz="2400"/>
              <a:t>The Scientific Revolution denotes a profound and systematic </a:t>
            </a:r>
            <a:r>
              <a:rPr lang="en-US" sz="2400">
                <a:solidFill>
                  <a:srgbClr val="FFC000"/>
                </a:solidFill>
              </a:rPr>
              <a:t>transformations</a:t>
            </a:r>
            <a:r>
              <a:rPr lang="en-US" sz="2400"/>
              <a:t> in scientific thought and practice that occured predominantly during the 16th and 17th centuries. It encompassed the transition from </a:t>
            </a:r>
            <a:r>
              <a:rPr lang="en-US" sz="2400">
                <a:solidFill>
                  <a:srgbClr val="FFC000"/>
                </a:solidFill>
              </a:rPr>
              <a:t>Aristotelian natural philosophy</a:t>
            </a:r>
            <a:r>
              <a:rPr lang="en-US" sz="2400"/>
              <a:t> and </a:t>
            </a:r>
            <a:r>
              <a:rPr lang="en-US" sz="2400">
                <a:solidFill>
                  <a:srgbClr val="FFC000"/>
                </a:solidFill>
              </a:rPr>
              <a:t>Ptolemaic cosmology</a:t>
            </a:r>
            <a:r>
              <a:rPr lang="en-US" sz="2400"/>
              <a:t> to a new scientific paradigm grounded in empirical observation, mathematical reasoning, and experimental methodology. This period witnessed the formulation of foundational principles in disciplines such as astronomy, physics, biology, and chemistry, fundamentally altering humanity’s understanding of the natural world and laying the intellectual groundwork for modern science. </a:t>
            </a:r>
            <a:endParaRPr lang="en-US" sz="24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altLang="en-US" sz="3300">
                <a:solidFill>
                  <a:schemeClr val="bg2">
                    <a:lumMod val="60000"/>
                    <a:lumOff val="40000"/>
                  </a:schemeClr>
                </a:solidFill>
                <a:sym typeface="+mn-ea"/>
              </a:rPr>
              <a:t>Aristotelian Natural Philosophy </a:t>
            </a:r>
            <a:endParaRPr lang="en-US" altLang="en-US" sz="3300">
              <a:solidFill>
                <a:schemeClr val="bg2">
                  <a:lumMod val="60000"/>
                  <a:lumOff val="40000"/>
                </a:schemeClr>
              </a:solidFill>
              <a:sym typeface="+mn-ea"/>
            </a:endParaRPr>
          </a:p>
        </p:txBody>
      </p:sp>
      <p:sp>
        <p:nvSpPr>
          <p:cNvPr id="3" name="Espace réservé du contenu 2"/>
          <p:cNvSpPr>
            <a:spLocks noGrp="1"/>
          </p:cNvSpPr>
          <p:nvPr>
            <p:ph idx="1"/>
          </p:nvPr>
        </p:nvSpPr>
        <p:spPr/>
        <p:txBody>
          <a:bodyPr/>
          <a:lstStyle/>
          <a:p>
            <a:pPr algn="just"/>
            <a:r>
              <a:rPr lang="en-US" altLang="en-US" sz="2400"/>
              <a:t>It is an approach that explains the natural world based on the idea that everything has a nature or essence that gudes its behavior and development. Aristotle believed that objects are made of both matter (what things are made of) and form (their essence qualities). Change happens when the form of something changes while the matter remains. He also emphasized that natural processes have purposes or goals, meaning things happen for a reason. </a:t>
            </a:r>
            <a:endParaRPr lang="en-US" altLang="en-US" sz="240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en-US">
              <a:solidFill>
                <a:schemeClr val="bg2">
                  <a:lumMod val="60000"/>
                  <a:lumOff val="40000"/>
                </a:schemeClr>
              </a:solidFill>
            </a:endParaRPr>
          </a:p>
        </p:txBody>
      </p:sp>
      <p:sp>
        <p:nvSpPr>
          <p:cNvPr id="3" name="Espace réservé du contenu 2"/>
          <p:cNvSpPr>
            <a:spLocks noGrp="1"/>
          </p:cNvSpPr>
          <p:nvPr>
            <p:ph idx="1"/>
          </p:nvPr>
        </p:nvSpPr>
        <p:spPr/>
        <p:txBody>
          <a:bodyPr/>
          <a:lstStyle/>
          <a:p>
            <a:pPr algn="just"/>
            <a:r>
              <a:rPr lang="en-US" altLang="en-US" sz="2400"/>
              <a:t>The shift toward the Scientific Revolution brought a new way of understanding nature. Instead of assuming everything has a built0in purpose, scientists like Galileo and Neton introduced methods based on observation, experimentation, and mathematical laws. they focused on measurable causes and effects rather than intrinsic purposes, leading to a more precise and testable approach to studying the natural world. This market a fundamental change from Aristotle’s qualitative , purpose-driven philosophy to a quantitative, evidence-based science. </a:t>
            </a:r>
            <a:endParaRPr lang="en-US" altLang="en-US" sz="2400"/>
          </a:p>
          <a:p>
            <a:pPr algn="just"/>
            <a:endParaRPr lang="en-US" altLang="en-US" sz="240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itle 3"/>
          <p:cNvSpPr>
            <a:spLocks noGrp="1"/>
          </p:cNvSpPr>
          <p:nvPr>
            <p:ph type="title"/>
          </p:nvPr>
        </p:nvSpPr>
        <p:spPr/>
        <p:txBody>
          <a:bodyPr/>
          <a:p>
            <a:r>
              <a:rPr lang="en-US">
                <a:solidFill>
                  <a:schemeClr val="bg2">
                    <a:lumMod val="60000"/>
                    <a:lumOff val="40000"/>
                  </a:schemeClr>
                </a:solidFill>
              </a:rPr>
              <a:t>Ptolemaic Cosmology</a:t>
            </a:r>
            <a:endParaRPr lang="en-US">
              <a:solidFill>
                <a:schemeClr val="bg2">
                  <a:lumMod val="60000"/>
                  <a:lumOff val="40000"/>
                </a:schemeClr>
              </a:solidFill>
            </a:endParaRPr>
          </a:p>
        </p:txBody>
      </p:sp>
      <p:sp>
        <p:nvSpPr>
          <p:cNvPr id="5" name="Content Placeholder 4"/>
          <p:cNvSpPr>
            <a:spLocks noGrp="1"/>
          </p:cNvSpPr>
          <p:nvPr>
            <p:ph sz="half" idx="1"/>
          </p:nvPr>
        </p:nvSpPr>
        <p:spPr/>
        <p:txBody>
          <a:bodyPr/>
          <a:p>
            <a:pPr algn="just"/>
            <a:r>
              <a:rPr lang="en-US" altLang="en-US" sz="2200"/>
              <a:t>Ptolemaic cosmology refers to the ancient geocentric model of the universe developed by Claudius Ptolemy around the 2nd century CE, In this model, Earth is positioned at the fixed center of the universe, and all other clestial bodies--the Sun, Moon, planetd, and stars--orbit around it in complex paths combining uniform circular motions. </a:t>
            </a:r>
            <a:endParaRPr lang="en-US" altLang="en-US" sz="2200"/>
          </a:p>
        </p:txBody>
      </p:sp>
      <p:pic>
        <p:nvPicPr>
          <p:cNvPr id="3" name="Content Placeholder 2" descr="ptolemaic pic"/>
          <p:cNvPicPr>
            <a:picLocks noChangeAspect="1"/>
          </p:cNvPicPr>
          <p:nvPr>
            <p:ph sz="half" idx="2"/>
          </p:nvPr>
        </p:nvPicPr>
        <p:blipFill>
          <a:blip r:embed="rId1"/>
          <a:stretch>
            <a:fillRect/>
          </a:stretch>
        </p:blipFill>
        <p:spPr>
          <a:xfrm>
            <a:off x="4692650" y="1764665"/>
            <a:ext cx="3623945" cy="4450715"/>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itle 3"/>
          <p:cNvSpPr>
            <a:spLocks noGrp="1"/>
          </p:cNvSpPr>
          <p:nvPr>
            <p:ph type="title"/>
          </p:nvPr>
        </p:nvSpPr>
        <p:spPr/>
        <p:txBody>
          <a:bodyPr/>
          <a:p>
            <a:r>
              <a:rPr lang="en-US" sz="3300">
                <a:solidFill>
                  <a:schemeClr val="bg2">
                    <a:lumMod val="60000"/>
                    <a:lumOff val="40000"/>
                  </a:schemeClr>
                </a:solidFill>
              </a:rPr>
              <a:t>Major Figures of the Scientific Revolution: Nicolaus Copernicus (1473-1543)</a:t>
            </a:r>
            <a:endParaRPr lang="en-US" sz="3300">
              <a:solidFill>
                <a:schemeClr val="bg2">
                  <a:lumMod val="60000"/>
                  <a:lumOff val="40000"/>
                </a:schemeClr>
              </a:solidFill>
            </a:endParaRPr>
          </a:p>
        </p:txBody>
      </p:sp>
      <p:sp>
        <p:nvSpPr>
          <p:cNvPr id="5" name="Content Placeholder 4"/>
          <p:cNvSpPr>
            <a:spLocks noGrp="1"/>
          </p:cNvSpPr>
          <p:nvPr>
            <p:ph sz="half" idx="1"/>
          </p:nvPr>
        </p:nvSpPr>
        <p:spPr/>
        <p:txBody>
          <a:bodyPr/>
          <a:p>
            <a:pPr algn="just"/>
            <a:r>
              <a:rPr lang="en-US" altLang="en-US" sz="2000"/>
              <a:t>He proposed the heliocentric model, which placed the Sun--not the Earth --at the center of the universe. According to Copernicus, Earth is one of several planets orbiting the Sun and also rotates on its own axis daily. this idea challenged long-held geocentric view that placed Earth at the universe’s center, held by Ptolemaic cosmology and supported by religious authorities of the time. </a:t>
            </a:r>
            <a:endParaRPr lang="en-US" altLang="en-US" sz="2000"/>
          </a:p>
        </p:txBody>
      </p:sp>
      <p:pic>
        <p:nvPicPr>
          <p:cNvPr id="6" name="Content Placeholder 5" descr="HELIOCENTRIC"/>
          <p:cNvPicPr>
            <a:picLocks noChangeAspect="1"/>
          </p:cNvPicPr>
          <p:nvPr>
            <p:ph sz="half" idx="2"/>
          </p:nvPr>
        </p:nvPicPr>
        <p:blipFill>
          <a:blip r:embed="rId1"/>
          <a:stretch>
            <a:fillRect/>
          </a:stretch>
        </p:blipFill>
        <p:spPr>
          <a:xfrm>
            <a:off x="4700905" y="1788160"/>
            <a:ext cx="3537585" cy="397319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itle 3"/>
          <p:cNvSpPr>
            <a:spLocks noGrp="1"/>
          </p:cNvSpPr>
          <p:nvPr>
            <p:ph type="title"/>
          </p:nvPr>
        </p:nvSpPr>
        <p:spPr/>
        <p:txBody>
          <a:bodyPr/>
          <a:p>
            <a:r>
              <a:rPr lang="en-US" sz="3300">
                <a:solidFill>
                  <a:schemeClr val="bg2">
                    <a:lumMod val="60000"/>
                    <a:lumOff val="40000"/>
                  </a:schemeClr>
                </a:solidFill>
              </a:rPr>
              <a:t>Major Figures of the Scientific Revolution: Galileo Galilei (1564-1642)</a:t>
            </a:r>
            <a:endParaRPr lang="en-US" sz="3300">
              <a:solidFill>
                <a:schemeClr val="bg2">
                  <a:lumMod val="60000"/>
                  <a:lumOff val="40000"/>
                </a:schemeClr>
              </a:solidFill>
            </a:endParaRPr>
          </a:p>
        </p:txBody>
      </p:sp>
      <p:sp>
        <p:nvSpPr>
          <p:cNvPr id="5" name="Content Placeholder 4"/>
          <p:cNvSpPr>
            <a:spLocks noGrp="1"/>
          </p:cNvSpPr>
          <p:nvPr>
            <p:ph sz="half" idx="1"/>
          </p:nvPr>
        </p:nvSpPr>
        <p:spPr/>
        <p:txBody>
          <a:bodyPr/>
          <a:p>
            <a:pPr marL="0" indent="0" algn="just">
              <a:buNone/>
            </a:pPr>
            <a:r>
              <a:rPr lang="en-US" altLang="en-US" sz="1800"/>
              <a:t>Galileo Galilei made several major contributions that shaped modern science. he improved the telescope, allowing him to make groundbreaking astronomical ovservations, such as discovering the four largest moons of Jupiter, discovering sunspots, and studying the rough surface of the Moon. These findings provided strong support for the heliocentric model proposed by Copernicus. </a:t>
            </a:r>
            <a:endParaRPr lang="en-US" altLang="en-US" sz="1800"/>
          </a:p>
          <a:p>
            <a:pPr marL="0" indent="0" algn="just">
              <a:buNone/>
            </a:pPr>
            <a:r>
              <a:rPr lang="en-US" altLang="en-US" sz="1800"/>
              <a:t>Galileo also pioneered the use of expermentation and mathematical analysis. He explained that the laws of physics are the same in any system moving at constant velocity. </a:t>
            </a:r>
            <a:endParaRPr lang="en-US" altLang="en-US" sz="1800"/>
          </a:p>
        </p:txBody>
      </p:sp>
      <p:pic>
        <p:nvPicPr>
          <p:cNvPr id="2" name="Content Placeholder 1" descr="THE TELESCOPE"/>
          <p:cNvPicPr>
            <a:picLocks noChangeAspect="1"/>
          </p:cNvPicPr>
          <p:nvPr>
            <p:ph sz="half" idx="2"/>
          </p:nvPr>
        </p:nvPicPr>
        <p:blipFill>
          <a:blip r:embed="rId1"/>
          <a:stretch>
            <a:fillRect/>
          </a:stretch>
        </p:blipFill>
        <p:spPr>
          <a:xfrm>
            <a:off x="4648200" y="1727835"/>
            <a:ext cx="4038600" cy="4601210"/>
          </a:xfrm>
          <a:prstGeom prst="rect">
            <a:avLst/>
          </a:prstGeom>
        </p:spPr>
      </p:pic>
    </p:spTree>
  </p:cSld>
  <p:clrMapOvr>
    <a:masterClrMapping/>
  </p:clrMapOvr>
</p:sld>
</file>

<file path=ppt/theme/theme1.xml><?xml version="1.0" encoding="utf-8"?>
<a:theme xmlns:a="http://schemas.openxmlformats.org/drawingml/2006/main" name="Orbite">
  <a:themeElements>
    <a:clrScheme name="Orbite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fontScheme name="Orbite">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raClrSchemeLst>
    <a:extraClrScheme>
      <a:clrScheme name="Orbite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Orbite 2">
        <a:dk1>
          <a:srgbClr val="008000"/>
        </a:dk1>
        <a:lt1>
          <a:srgbClr val="FFFFFF"/>
        </a:lt1>
        <a:dk2>
          <a:srgbClr val="003300"/>
        </a:dk2>
        <a:lt2>
          <a:srgbClr val="C0C0C0"/>
        </a:lt2>
        <a:accent1>
          <a:srgbClr val="99CC00"/>
        </a:accent1>
        <a:accent2>
          <a:srgbClr val="527C3A"/>
        </a:accent2>
        <a:accent3>
          <a:srgbClr val="AAADAA"/>
        </a:accent3>
        <a:accent4>
          <a:srgbClr val="DADADA"/>
        </a:accent4>
        <a:accent5>
          <a:srgbClr val="CAE2AA"/>
        </a:accent5>
        <a:accent6>
          <a:srgbClr val="497034"/>
        </a:accent6>
        <a:hlink>
          <a:srgbClr val="33CC33"/>
        </a:hlink>
        <a:folHlink>
          <a:srgbClr val="C1FF83"/>
        </a:folHlink>
      </a:clrScheme>
      <a:clrMap bg1="dk2" tx1="lt1" bg2="dk1" tx2="lt2" accent1="accent1" accent2="accent2" accent3="accent3" accent4="accent4" accent5="accent5" accent6="accent6" hlink="hlink" folHlink="folHlink"/>
    </a:extraClrScheme>
    <a:extraClrScheme>
      <a:clrScheme name="Orbite 3">
        <a:dk1>
          <a:srgbClr val="000066"/>
        </a:dk1>
        <a:lt1>
          <a:srgbClr val="FFFFFF"/>
        </a:lt1>
        <a:dk2>
          <a:srgbClr val="000099"/>
        </a:dk2>
        <a:lt2>
          <a:srgbClr val="9FBFFF"/>
        </a:lt2>
        <a:accent1>
          <a:srgbClr val="0099CC"/>
        </a:accent1>
        <a:accent2>
          <a:srgbClr val="00CC66"/>
        </a:accent2>
        <a:accent3>
          <a:srgbClr val="AAAACA"/>
        </a:accent3>
        <a:accent4>
          <a:srgbClr val="DADADA"/>
        </a:accent4>
        <a:accent5>
          <a:srgbClr val="AACAE2"/>
        </a:accent5>
        <a:accent6>
          <a:srgbClr val="00B95C"/>
        </a:accent6>
        <a:hlink>
          <a:srgbClr val="00FFFF"/>
        </a:hlink>
        <a:folHlink>
          <a:srgbClr val="CDE6FF"/>
        </a:folHlink>
      </a:clrScheme>
      <a:clrMap bg1="dk2" tx1="lt1" bg2="dk1" tx2="lt2" accent1="accent1" accent2="accent2" accent3="accent3" accent4="accent4" accent5="accent5" accent6="accent6" hlink="hlink" folHlink="folHlink"/>
    </a:extraClrScheme>
    <a:extraClrScheme>
      <a:clrScheme name="Orbite 4">
        <a:dk1>
          <a:srgbClr val="00ACA8"/>
        </a:dk1>
        <a:lt1>
          <a:srgbClr val="FFFFFF"/>
        </a:lt1>
        <a:dk2>
          <a:srgbClr val="006666"/>
        </a:dk2>
        <a:lt2>
          <a:srgbClr val="FFFF99"/>
        </a:lt2>
        <a:accent1>
          <a:srgbClr val="0099CC"/>
        </a:accent1>
        <a:accent2>
          <a:srgbClr val="6D6FC7"/>
        </a:accent2>
        <a:accent3>
          <a:srgbClr val="AAB8B8"/>
        </a:accent3>
        <a:accent4>
          <a:srgbClr val="DADADA"/>
        </a:accent4>
        <a:accent5>
          <a:srgbClr val="AACAE2"/>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rbite 5">
        <a:dk1>
          <a:srgbClr val="BA0023"/>
        </a:dk1>
        <a:lt1>
          <a:srgbClr val="FFFFFF"/>
        </a:lt1>
        <a:dk2>
          <a:srgbClr val="800000"/>
        </a:dk2>
        <a:lt2>
          <a:srgbClr val="FFFF99"/>
        </a:lt2>
        <a:accent1>
          <a:srgbClr val="FF6600"/>
        </a:accent1>
        <a:accent2>
          <a:srgbClr val="C5543D"/>
        </a:accent2>
        <a:accent3>
          <a:srgbClr val="C0AAAA"/>
        </a:accent3>
        <a:accent4>
          <a:srgbClr val="DADADA"/>
        </a:accent4>
        <a:accent5>
          <a:srgbClr val="FFB8AA"/>
        </a:accent5>
        <a:accent6>
          <a:srgbClr val="B24B36"/>
        </a:accent6>
        <a:hlink>
          <a:srgbClr val="FFFF00"/>
        </a:hlink>
        <a:folHlink>
          <a:srgbClr val="FF9900"/>
        </a:folHlink>
      </a:clrScheme>
      <a:clrMap bg1="dk2" tx1="lt1" bg2="dk1" tx2="lt2" accent1="accent1" accent2="accent2" accent3="accent3" accent4="accent4" accent5="accent5" accent6="accent6" hlink="hlink" folHlink="folHlink"/>
    </a:extraClrScheme>
    <a:extraClrScheme>
      <a:clrScheme name="Orbite 6">
        <a:dk1>
          <a:srgbClr val="6D776E"/>
        </a:dk1>
        <a:lt1>
          <a:srgbClr val="FFFFFF"/>
        </a:lt1>
        <a:dk2>
          <a:srgbClr val="575863"/>
        </a:dk2>
        <a:lt2>
          <a:srgbClr val="DDDDDD"/>
        </a:lt2>
        <a:accent1>
          <a:srgbClr val="0099CC"/>
        </a:accent1>
        <a:accent2>
          <a:srgbClr val="939EA9"/>
        </a:accent2>
        <a:accent3>
          <a:srgbClr val="B4B4B7"/>
        </a:accent3>
        <a:accent4>
          <a:srgbClr val="DADADA"/>
        </a:accent4>
        <a:accent5>
          <a:srgbClr val="AACAE2"/>
        </a:accent5>
        <a:accent6>
          <a:srgbClr val="858F99"/>
        </a:accent6>
        <a:hlink>
          <a:srgbClr val="FFCC00"/>
        </a:hlink>
        <a:folHlink>
          <a:srgbClr val="BD8949"/>
        </a:folHlink>
      </a:clrScheme>
      <a:clrMap bg1="dk2" tx1="lt1" bg2="dk1" tx2="lt2" accent1="accent1" accent2="accent2" accent3="accent3" accent4="accent4" accent5="accent5" accent6="accent6" hlink="hlink" folHlink="folHlink"/>
    </a:extraClrScheme>
    <a:extraClrScheme>
      <a:clrScheme name="Orbite 7">
        <a:dk1>
          <a:srgbClr val="A28A84"/>
        </a:dk1>
        <a:lt1>
          <a:srgbClr val="FFFFFF"/>
        </a:lt1>
        <a:dk2>
          <a:srgbClr val="765E58"/>
        </a:dk2>
        <a:lt2>
          <a:srgbClr val="DDDDDD"/>
        </a:lt2>
        <a:accent1>
          <a:srgbClr val="CC6600"/>
        </a:accent1>
        <a:accent2>
          <a:srgbClr val="CC9900"/>
        </a:accent2>
        <a:accent3>
          <a:srgbClr val="BDB6B4"/>
        </a:accent3>
        <a:accent4>
          <a:srgbClr val="DADADA"/>
        </a:accent4>
        <a:accent5>
          <a:srgbClr val="E2B8AA"/>
        </a:accent5>
        <a:accent6>
          <a:srgbClr val="B98A00"/>
        </a:accent6>
        <a:hlink>
          <a:srgbClr val="FFCC00"/>
        </a:hlink>
        <a:folHlink>
          <a:srgbClr val="FFFFBD"/>
        </a:folHlink>
      </a:clrScheme>
      <a:clrMap bg1="dk2" tx1="lt1" bg2="dk1" tx2="lt2" accent1="accent1" accent2="accent2" accent3="accent3" accent4="accent4" accent5="accent5" accent6="accent6" hlink="hlink" folHlink="folHlink"/>
    </a:extraClrScheme>
    <a:extraClrScheme>
      <a:clrScheme name="Orbite 8">
        <a:dk1>
          <a:srgbClr val="000000"/>
        </a:dk1>
        <a:lt1>
          <a:srgbClr val="C5D9ED"/>
        </a:lt1>
        <a:dk2>
          <a:srgbClr val="000000"/>
        </a:dk2>
        <a:lt2>
          <a:srgbClr val="FFFFFF"/>
        </a:lt2>
        <a:accent1>
          <a:srgbClr val="F3F6FF"/>
        </a:accent1>
        <a:accent2>
          <a:srgbClr val="33CCCC"/>
        </a:accent2>
        <a:accent3>
          <a:srgbClr val="DFE9F4"/>
        </a:accent3>
        <a:accent4>
          <a:srgbClr val="000000"/>
        </a:accent4>
        <a:accent5>
          <a:srgbClr val="F8FAFF"/>
        </a:accent5>
        <a:accent6>
          <a:srgbClr val="2DB9B9"/>
        </a:accent6>
        <a:hlink>
          <a:srgbClr val="0000FF"/>
        </a:hlink>
        <a:folHlink>
          <a:srgbClr val="006699"/>
        </a:folHlink>
      </a:clrScheme>
      <a:clrMap bg1="lt1" tx1="dk1" bg2="lt2" tx2="dk2" accent1="accent1" accent2="accent2" accent3="accent3" accent4="accent4" accent5="accent5" accent6="accent6" hlink="hlink" folHlink="folHlink"/>
    </a:extraClrScheme>
    <a:extraClrScheme>
      <a:clrScheme name="Orbite 9">
        <a:dk1>
          <a:srgbClr val="FFFFFF"/>
        </a:dk1>
        <a:lt1>
          <a:srgbClr val="FFFFFF"/>
        </a:lt1>
        <a:dk2>
          <a:srgbClr val="AAAAC6"/>
        </a:dk2>
        <a:lt2>
          <a:srgbClr val="FFFFCC"/>
        </a:lt2>
        <a:accent1>
          <a:srgbClr val="66667E"/>
        </a:accent1>
        <a:accent2>
          <a:srgbClr val="629157"/>
        </a:accent2>
        <a:accent3>
          <a:srgbClr val="D2D2DF"/>
        </a:accent3>
        <a:accent4>
          <a:srgbClr val="DADADA"/>
        </a:accent4>
        <a:accent5>
          <a:srgbClr val="B8B8C0"/>
        </a:accent5>
        <a:accent6>
          <a:srgbClr val="58834E"/>
        </a:accent6>
        <a:hlink>
          <a:srgbClr val="6600CC"/>
        </a:hlink>
        <a:folHlink>
          <a:srgbClr val="3399FF"/>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0</TotalTime>
  <Words>9364</Words>
  <Application>WPS Presentation</Application>
  <PresentationFormat>Affichage à l'écran (4:3)</PresentationFormat>
  <Paragraphs>140</Paragraphs>
  <Slides>19</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19</vt:i4>
      </vt:variant>
    </vt:vector>
  </HeadingPairs>
  <TitlesOfParts>
    <vt:vector size="29" baseType="lpstr">
      <vt:lpstr>Arial</vt:lpstr>
      <vt:lpstr>SimSun</vt:lpstr>
      <vt:lpstr>Wingdings</vt:lpstr>
      <vt:lpstr>Edwardian Script ITC</vt:lpstr>
      <vt:lpstr>Segoe Print</vt:lpstr>
      <vt:lpstr>Times New Roman</vt:lpstr>
      <vt:lpstr>Microsoft YaHei</vt:lpstr>
      <vt:lpstr>Arial Unicode MS</vt:lpstr>
      <vt:lpstr>Calibri</vt:lpstr>
      <vt:lpstr>Orbite</vt:lpstr>
      <vt:lpstr>PowerPoint 演示文稿</vt:lpstr>
      <vt:lpstr>Content</vt:lpstr>
      <vt:lpstr>PowerPoint 演示文稿</vt:lpstr>
      <vt:lpstr>The Four Industrial Revolutions</vt:lpstr>
      <vt:lpstr>Preconditions and Driving Forces of Industrialization in Britain </vt:lpstr>
      <vt:lpstr>The First Industrial Revolution in Britain</vt:lpstr>
      <vt:lpstr>Textile Industry</vt:lpstr>
      <vt:lpstr>Iron and Steel</vt:lpstr>
      <vt:lpstr>Major Figures of the Scientific Revolution: Nicolaus Copernicus (1473-1543)</vt:lpstr>
      <vt:lpstr>Major Figures of the Scientific Revolution: Galileo Galilei (1564-1642)</vt:lpstr>
      <vt:lpstr>Major Figures of the Scientific Revolution: Johannes Kepler (1571-1630)</vt:lpstr>
      <vt:lpstr>PowerPoint 演示文稿</vt:lpstr>
      <vt:lpstr>PowerPoint 演示文稿</vt:lpstr>
      <vt:lpstr>Definition and Significance of the Protestant Reformation</vt:lpstr>
      <vt:lpstr>Main Criticism against the Roman Catholic Church </vt:lpstr>
      <vt:lpstr>Main Criticism against the Roman Catholic Church </vt:lpstr>
      <vt:lpstr>PowerPoint 演示文稿</vt:lpstr>
      <vt:lpstr>Exercise 1</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dc:creator>
  <cp:lastModifiedBy>tech</cp:lastModifiedBy>
  <cp:revision>201</cp:revision>
  <cp:lastPrinted>2113-01-01T00:00:00Z</cp:lastPrinted>
  <dcterms:created xsi:type="dcterms:W3CDTF">2113-01-01T00:00:00Z</dcterms:created>
  <dcterms:modified xsi:type="dcterms:W3CDTF">2025-11-12T18:24:28Z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y fmtid="{D5CDD505-2E9C-101B-9397-08002B2CF9AE}" pid="3" name="ICV">
    <vt:lpwstr>0D55E43BCD6A461D8B2462628EAF3125_12</vt:lpwstr>
  </property>
  <property fmtid="{D5CDD505-2E9C-101B-9397-08002B2CF9AE}" pid="4" name="KSOProductBuildVer">
    <vt:lpwstr>1033-12.2.0.23131</vt:lpwstr>
  </property>
</Properties>
</file>