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450" r:id="rId5"/>
    <p:sldId id="445" r:id="rId6"/>
    <p:sldId id="531" r:id="rId7"/>
    <p:sldId id="505" r:id="rId8"/>
    <p:sldId id="532" r:id="rId9"/>
    <p:sldId id="533" r:id="rId10"/>
    <p:sldId id="536" r:id="rId11"/>
    <p:sldId id="530" r:id="rId12"/>
    <p:sldId id="537" r:id="rId13"/>
    <p:sldId id="281" r:id="rId1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15" autoAdjust="0"/>
    <p:restoredTop sz="94761" autoAdjust="0"/>
  </p:normalViewPr>
  <p:slideViewPr>
    <p:cSldViewPr showGuides="1">
      <p:cViewPr varScale="1">
        <p:scale>
          <a:sx n="69" d="100"/>
          <a:sy n="69" d="100"/>
        </p:scale>
        <p:origin x="-1416" y="-102"/>
      </p:cViewPr>
      <p:guideLst>
        <p:guide orient="horz" pos="2160"/>
        <p:guide pos="2880"/>
      </p:guideLst>
    </p:cSldViewPr>
  </p:slideViewPr>
  <p:outlineViewPr>
    <p:cViewPr>
      <p:scale>
        <a:sx n="33" d="100"/>
        <a:sy n="33" d="100"/>
      </p:scale>
      <p:origin x="0" y="4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B1334CD-9CE3-47D6-A04A-CC50AE0ADE1C}" type="datetimeFigureOut">
              <a:rPr lang="fr-FR"/>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endParaRPr lang="fr-FR" noProof="0" smtClean="0"/>
          </a:p>
          <a:p>
            <a:pPr lvl="1"/>
            <a:r>
              <a:rPr lang="fr-FR" noProof="0" smtClean="0"/>
              <a:t>Deuxième niveau</a:t>
            </a:r>
            <a:endParaRPr lang="fr-FR" noProof="0" smtClean="0"/>
          </a:p>
          <a:p>
            <a:pPr lvl="2"/>
            <a:r>
              <a:rPr lang="fr-FR" noProof="0" smtClean="0"/>
              <a:t>Troisième niveau</a:t>
            </a:r>
            <a:endParaRPr lang="fr-FR" noProof="0" smtClean="0"/>
          </a:p>
          <a:p>
            <a:pPr lvl="3"/>
            <a:r>
              <a:rPr lang="fr-FR" noProof="0" smtClean="0"/>
              <a:t>Quatrième niveau</a:t>
            </a:r>
            <a:endParaRPr lang="fr-FR" noProof="0" smtClean="0"/>
          </a:p>
          <a:p>
            <a:pPr lvl="4"/>
            <a:r>
              <a:rPr lang="fr-FR" noProof="0" smtClean="0"/>
              <a:t>Cinquième niveau</a:t>
            </a:r>
            <a:endParaRPr lang="en-US" noProof="0" smtClean="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36E1A17-7B1F-45BE-A9F4-C8945CA756CA}" type="slidenum">
              <a:rPr lang="en-US"/>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Diapositive de titre">
    <p:spTree>
      <p:nvGrpSpPr>
        <p:cNvPr id="1" name=""/>
        <p:cNvGrpSpPr/>
        <p:nvPr/>
      </p:nvGrpSpPr>
      <p:grpSpPr>
        <a:xfrm>
          <a:off x="0" y="0"/>
          <a:ext cx="0" cy="0"/>
          <a:chOff x="0" y="0"/>
          <a:chExt cx="0" cy="0"/>
        </a:xfrm>
      </p:grpSpPr>
      <p:grpSp>
        <p:nvGrpSpPr>
          <p:cNvPr id="4" name="Group 2"/>
          <p:cNvGrpSpPr/>
          <p:nvPr/>
        </p:nvGrpSpPr>
        <p:grpSpPr bwMode="auto">
          <a:xfrm>
            <a:off x="0" y="3902075"/>
            <a:ext cx="3400425" cy="2949575"/>
            <a:chOff x="0" y="2458"/>
            <a:chExt cx="2142" cy="1858"/>
          </a:xfrm>
        </p:grpSpPr>
        <p:sp>
          <p:nvSpPr>
            <p:cNvPr id="5" name="Freeform 3"/>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6" name="Freeform 4"/>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ln>
          </p:spPr>
          <p:txBody>
            <a:bodyPr/>
            <a:lstStyle/>
            <a:p>
              <a:pPr>
                <a:defRPr/>
              </a:pPr>
              <a:endParaRPr lang="fr-FR"/>
            </a:p>
          </p:txBody>
        </p:sp>
        <p:sp>
          <p:nvSpPr>
            <p:cNvPr id="7" name="Freeform 5"/>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8" name="Freeform 6"/>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ln>
            <a:effectLst/>
          </p:spPr>
          <p:txBody>
            <a:bodyPr/>
            <a:lstStyle/>
            <a:p>
              <a:pPr>
                <a:defRPr/>
              </a:pPr>
              <a:endParaRPr lang="fr-F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ln>
            <a:effectLst/>
          </p:spPr>
          <p:txBody>
            <a:bodyPr/>
            <a:lstStyle/>
            <a:p>
              <a:pPr>
                <a:defRPr/>
              </a:pPr>
              <a:endParaRPr lang="fr-F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ln>
            <a:effectLst/>
          </p:spPr>
          <p:txBody>
            <a:bodyPr/>
            <a:lstStyle/>
            <a:p>
              <a:pPr>
                <a:defRPr/>
              </a:pPr>
              <a:endParaRPr lang="fr-FR"/>
            </a:p>
          </p:txBody>
        </p:sp>
      </p:grpSp>
      <p:sp>
        <p:nvSpPr>
          <p:cNvPr id="45066" name="Rectangle 10"/>
          <p:cNvSpPr>
            <a:spLocks noGrp="1" noChangeArrowheads="1"/>
          </p:cNvSpPr>
          <p:nvPr>
            <p:ph type="ctrTitle" sz="quarter" hasCustomPrompt="1"/>
          </p:nvPr>
        </p:nvSpPr>
        <p:spPr>
          <a:xfrm>
            <a:off x="685800" y="1873250"/>
            <a:ext cx="7772400" cy="1555750"/>
          </a:xfrm>
        </p:spPr>
        <p:txBody>
          <a:bodyPr/>
          <a:lstStyle>
            <a:lvl1pPr>
              <a:defRPr sz="4800"/>
            </a:lvl1pPr>
          </a:lstStyle>
          <a:p>
            <a:r>
              <a:rPr lang="fr-FR"/>
              <a:t>Cliquez pour modifier le style du titre</a:t>
            </a:r>
            <a:endParaRPr lang="fr-FR"/>
          </a:p>
        </p:txBody>
      </p:sp>
      <p:sp>
        <p:nvSpPr>
          <p:cNvPr id="45067" name="Rectangle 11"/>
          <p:cNvSpPr>
            <a:spLocks noGrp="1" noChangeArrowheads="1"/>
          </p:cNvSpPr>
          <p:nvPr>
            <p:ph type="subTitle" sz="quarter" idx="1" hasCustomPrompt="1"/>
          </p:nvPr>
        </p:nvSpPr>
        <p:spPr>
          <a:xfrm>
            <a:off x="1371600" y="3886200"/>
            <a:ext cx="6400800" cy="1752600"/>
          </a:xfrm>
        </p:spPr>
        <p:txBody>
          <a:bodyPr/>
          <a:lstStyle>
            <a:lvl1pPr marL="0" indent="0" algn="ctr">
              <a:buFont typeface="Wingdings" panose="05000000000000000000" pitchFamily="2" charset="2"/>
              <a:buNone/>
              <a:defRPr/>
            </a:lvl1pPr>
          </a:lstStyle>
          <a:p>
            <a:r>
              <a:rPr lang="fr-FR"/>
              <a:t>Cliquez pour modifier le style des sous-titres du masque</a:t>
            </a:r>
            <a:endParaRPr lang="fr-FR"/>
          </a:p>
        </p:txBody>
      </p:sp>
      <p:sp>
        <p:nvSpPr>
          <p:cNvPr id="12" name="Rectangle 12"/>
          <p:cNvSpPr>
            <a:spLocks noGrp="1" noChangeArrowheads="1"/>
          </p:cNvSpPr>
          <p:nvPr>
            <p:ph type="dt" sz="quarter" idx="10"/>
          </p:nvPr>
        </p:nvSpPr>
        <p:spPr/>
        <p:txBody>
          <a:bodyPr/>
          <a:lstStyle>
            <a:lvl1pPr>
              <a:defRPr/>
            </a:lvl1pPr>
          </a:lstStyle>
          <a:p>
            <a:pPr>
              <a:defRPr/>
            </a:pPr>
            <a:endParaRPr lang="fr-FR"/>
          </a:p>
        </p:txBody>
      </p:sp>
      <p:sp>
        <p:nvSpPr>
          <p:cNvPr id="13" name="Rectangle 13"/>
          <p:cNvSpPr>
            <a:spLocks noGrp="1" noChangeArrowheads="1"/>
          </p:cNvSpPr>
          <p:nvPr>
            <p:ph type="ftr" sz="quarter" idx="11"/>
          </p:nvPr>
        </p:nvSpPr>
        <p:spPr/>
        <p:txBody>
          <a:bodyPr/>
          <a:lstStyle>
            <a:lvl1pPr>
              <a:defRPr/>
            </a:lvl1pPr>
          </a:lstStyle>
          <a:p>
            <a:pPr>
              <a:defRPr/>
            </a:pPr>
            <a:endParaRPr lang="fr-FR"/>
          </a:p>
        </p:txBody>
      </p:sp>
      <p:sp>
        <p:nvSpPr>
          <p:cNvPr id="14" name="Rectangle 14"/>
          <p:cNvSpPr>
            <a:spLocks noGrp="1" noChangeArrowheads="1"/>
          </p:cNvSpPr>
          <p:nvPr>
            <p:ph type="sldNum" sz="quarter" idx="12"/>
          </p:nvPr>
        </p:nvSpPr>
        <p:spPr/>
        <p:txBody>
          <a:bodyPr/>
          <a:lstStyle>
            <a:lvl1pPr>
              <a:defRPr/>
            </a:lvl1pPr>
          </a:lstStyle>
          <a:p>
            <a:pPr>
              <a:defRPr/>
            </a:pPr>
            <a:fld id="{DC530EEB-91BF-49B8-99E2-0E6CD8246180}" type="slidenum">
              <a:rPr lang="fr-FR"/>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Rectangle 12"/>
          <p:cNvSpPr>
            <a:spLocks noGrp="1" noChangeArrowheads="1"/>
          </p:cNvSpPr>
          <p:nvPr>
            <p:ph type="dt" sz="half" idx="10"/>
          </p:nvPr>
        </p:nvSpPr>
        <p:spPr/>
        <p:txBody>
          <a:bodyPr/>
          <a:lstStyle>
            <a:lvl1pPr>
              <a:defRPr/>
            </a:lvl1pPr>
          </a:lstStyle>
          <a:p>
            <a:pPr>
              <a:defRPr/>
            </a:pPr>
            <a:endParaRPr lang="fr-FR"/>
          </a:p>
        </p:txBody>
      </p:sp>
      <p:sp>
        <p:nvSpPr>
          <p:cNvPr id="5" name="Rectangle 13"/>
          <p:cNvSpPr>
            <a:spLocks noGrp="1" noChangeArrowheads="1"/>
          </p:cNvSpPr>
          <p:nvPr>
            <p:ph type="ftr" sz="quarter" idx="11"/>
          </p:nvPr>
        </p:nvSpPr>
        <p:spPr/>
        <p:txBody>
          <a:bodyPr/>
          <a:lstStyle>
            <a:lvl1pPr>
              <a:defRPr/>
            </a:lvl1pPr>
          </a:lstStyle>
          <a:p>
            <a:pPr>
              <a:defRPr/>
            </a:pPr>
            <a:endParaRPr lang="fr-FR"/>
          </a:p>
        </p:txBody>
      </p:sp>
      <p:sp>
        <p:nvSpPr>
          <p:cNvPr id="6" name="Rectangle 14"/>
          <p:cNvSpPr>
            <a:spLocks noGrp="1" noChangeArrowheads="1"/>
          </p:cNvSpPr>
          <p:nvPr>
            <p:ph type="sldNum" sz="quarter" idx="12"/>
          </p:nvPr>
        </p:nvSpPr>
        <p:spPr/>
        <p:txBody>
          <a:bodyPr/>
          <a:lstStyle>
            <a:lvl1pPr>
              <a:defRPr/>
            </a:lvl1pPr>
          </a:lstStyle>
          <a:p>
            <a:pPr>
              <a:defRPr/>
            </a:pPr>
            <a:fld id="{181762B1-2F26-4C9F-914B-B0230D146C28}" type="slidenum">
              <a:rPr lang="fr-FR"/>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7813"/>
            <a:ext cx="2057400" cy="5853112"/>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hasCustomPrompt="1"/>
          </p:nvPr>
        </p:nvSpPr>
        <p:spPr>
          <a:xfrm>
            <a:off x="457200" y="277813"/>
            <a:ext cx="6019800" cy="5853112"/>
          </a:xfrm>
        </p:spPr>
        <p:txBody>
          <a:bodyPr vert="eaVert"/>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Rectangle 12"/>
          <p:cNvSpPr>
            <a:spLocks noGrp="1" noChangeArrowheads="1"/>
          </p:cNvSpPr>
          <p:nvPr>
            <p:ph type="dt" sz="half" idx="10"/>
          </p:nvPr>
        </p:nvSpPr>
        <p:spPr/>
        <p:txBody>
          <a:bodyPr/>
          <a:lstStyle>
            <a:lvl1pPr>
              <a:defRPr/>
            </a:lvl1pPr>
          </a:lstStyle>
          <a:p>
            <a:pPr>
              <a:defRPr/>
            </a:pPr>
            <a:endParaRPr lang="fr-FR"/>
          </a:p>
        </p:txBody>
      </p:sp>
      <p:sp>
        <p:nvSpPr>
          <p:cNvPr id="5" name="Rectangle 13"/>
          <p:cNvSpPr>
            <a:spLocks noGrp="1" noChangeArrowheads="1"/>
          </p:cNvSpPr>
          <p:nvPr>
            <p:ph type="ftr" sz="quarter" idx="11"/>
          </p:nvPr>
        </p:nvSpPr>
        <p:spPr/>
        <p:txBody>
          <a:bodyPr/>
          <a:lstStyle>
            <a:lvl1pPr>
              <a:defRPr/>
            </a:lvl1pPr>
          </a:lstStyle>
          <a:p>
            <a:pPr>
              <a:defRPr/>
            </a:pPr>
            <a:endParaRPr lang="fr-FR"/>
          </a:p>
        </p:txBody>
      </p:sp>
      <p:sp>
        <p:nvSpPr>
          <p:cNvPr id="6" name="Rectangle 14"/>
          <p:cNvSpPr>
            <a:spLocks noGrp="1" noChangeArrowheads="1"/>
          </p:cNvSpPr>
          <p:nvPr>
            <p:ph type="sldNum" sz="quarter" idx="12"/>
          </p:nvPr>
        </p:nvSpPr>
        <p:spPr/>
        <p:txBody>
          <a:bodyPr/>
          <a:lstStyle>
            <a:lvl1pPr>
              <a:defRPr/>
            </a:lvl1pPr>
          </a:lstStyle>
          <a:p>
            <a:pPr>
              <a:defRPr/>
            </a:pPr>
            <a:fld id="{2CECE8A2-23C2-461E-AA3D-6F1091BB0639}" type="slidenum">
              <a:rPr lang="fr-FR"/>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246E736E-CC20-4724-9F48-82C53E786C1F}" type="slidenum">
              <a:rPr lang="fr-FR"/>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idx="1" hasCustomPrompt="1"/>
          </p:nvPr>
        </p:nvSpPr>
        <p:spPr/>
        <p:txBody>
          <a:body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Rectangle 12"/>
          <p:cNvSpPr>
            <a:spLocks noGrp="1" noChangeArrowheads="1"/>
          </p:cNvSpPr>
          <p:nvPr>
            <p:ph type="dt" sz="half" idx="10"/>
          </p:nvPr>
        </p:nvSpPr>
        <p:spPr/>
        <p:txBody>
          <a:bodyPr/>
          <a:lstStyle>
            <a:lvl1pPr>
              <a:defRPr/>
            </a:lvl1pPr>
          </a:lstStyle>
          <a:p>
            <a:pPr>
              <a:defRPr/>
            </a:pPr>
            <a:endParaRPr lang="fr-FR"/>
          </a:p>
        </p:txBody>
      </p:sp>
      <p:sp>
        <p:nvSpPr>
          <p:cNvPr id="5" name="Rectangle 13"/>
          <p:cNvSpPr>
            <a:spLocks noGrp="1" noChangeArrowheads="1"/>
          </p:cNvSpPr>
          <p:nvPr>
            <p:ph type="ftr" sz="quarter" idx="11"/>
          </p:nvPr>
        </p:nvSpPr>
        <p:spPr/>
        <p:txBody>
          <a:bodyPr/>
          <a:lstStyle>
            <a:lvl1pPr>
              <a:defRPr/>
            </a:lvl1pPr>
          </a:lstStyle>
          <a:p>
            <a:pPr>
              <a:defRPr/>
            </a:pPr>
            <a:endParaRPr lang="fr-FR"/>
          </a:p>
        </p:txBody>
      </p:sp>
      <p:sp>
        <p:nvSpPr>
          <p:cNvPr id="6" name="Rectangle 14"/>
          <p:cNvSpPr>
            <a:spLocks noGrp="1" noChangeArrowheads="1"/>
          </p:cNvSpPr>
          <p:nvPr>
            <p:ph type="sldNum" sz="quarter" idx="12"/>
          </p:nvPr>
        </p:nvSpPr>
        <p:spPr/>
        <p:txBody>
          <a:bodyPr/>
          <a:lstStyle>
            <a:lvl1pPr>
              <a:defRPr/>
            </a:lvl1pPr>
          </a:lstStyle>
          <a:p>
            <a:pPr>
              <a:defRPr/>
            </a:pPr>
            <a:fld id="{ABA652F1-5C7B-4474-B034-DF3C483C08BE}" type="slidenum">
              <a:rPr lang="fr-FR"/>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endParaRPr lang="fr-FR" smtClean="0"/>
          </a:p>
        </p:txBody>
      </p:sp>
      <p:sp>
        <p:nvSpPr>
          <p:cNvPr id="4" name="Rectangle 12"/>
          <p:cNvSpPr>
            <a:spLocks noGrp="1" noChangeArrowheads="1"/>
          </p:cNvSpPr>
          <p:nvPr>
            <p:ph type="dt" sz="half" idx="10"/>
          </p:nvPr>
        </p:nvSpPr>
        <p:spPr/>
        <p:txBody>
          <a:bodyPr/>
          <a:lstStyle>
            <a:lvl1pPr>
              <a:defRPr/>
            </a:lvl1pPr>
          </a:lstStyle>
          <a:p>
            <a:pPr>
              <a:defRPr/>
            </a:pPr>
            <a:endParaRPr lang="fr-FR"/>
          </a:p>
        </p:txBody>
      </p:sp>
      <p:sp>
        <p:nvSpPr>
          <p:cNvPr id="5" name="Rectangle 13"/>
          <p:cNvSpPr>
            <a:spLocks noGrp="1" noChangeArrowheads="1"/>
          </p:cNvSpPr>
          <p:nvPr>
            <p:ph type="ftr" sz="quarter" idx="11"/>
          </p:nvPr>
        </p:nvSpPr>
        <p:spPr/>
        <p:txBody>
          <a:bodyPr/>
          <a:lstStyle>
            <a:lvl1pPr>
              <a:defRPr/>
            </a:lvl1pPr>
          </a:lstStyle>
          <a:p>
            <a:pPr>
              <a:defRPr/>
            </a:pPr>
            <a:endParaRPr lang="fr-FR"/>
          </a:p>
        </p:txBody>
      </p:sp>
      <p:sp>
        <p:nvSpPr>
          <p:cNvPr id="6" name="Rectangle 14"/>
          <p:cNvSpPr>
            <a:spLocks noGrp="1" noChangeArrowheads="1"/>
          </p:cNvSpPr>
          <p:nvPr>
            <p:ph type="sldNum" sz="quarter" idx="12"/>
          </p:nvPr>
        </p:nvSpPr>
        <p:spPr/>
        <p:txBody>
          <a:bodyPr/>
          <a:lstStyle>
            <a:lvl1pPr>
              <a:defRPr/>
            </a:lvl1pPr>
          </a:lstStyle>
          <a:p>
            <a:pPr>
              <a:defRPr/>
            </a:pPr>
            <a:fld id="{B09829F1-646A-4914-8706-01776F7DE1FA}" type="slidenum">
              <a:rPr lang="fr-FR"/>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Espace réservé du contenu 2"/>
          <p:cNvSpPr>
            <a:spLocks noGrp="1"/>
          </p:cNvSpPr>
          <p:nvPr>
            <p:ph sz="half" idx="1" hasCustomPrompt="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contenu 3"/>
          <p:cNvSpPr>
            <a:spLocks noGrp="1"/>
          </p:cNvSpPr>
          <p:nvPr>
            <p:ph sz="half" idx="2" hasCustomPrompt="1"/>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Rectangle 12"/>
          <p:cNvSpPr>
            <a:spLocks noGrp="1" noChangeArrowheads="1"/>
          </p:cNvSpPr>
          <p:nvPr>
            <p:ph type="dt" sz="half" idx="10"/>
          </p:nvPr>
        </p:nvSpPr>
        <p:spPr/>
        <p:txBody>
          <a:bodyPr/>
          <a:lstStyle>
            <a:lvl1pPr>
              <a:defRPr/>
            </a:lvl1pPr>
          </a:lstStyle>
          <a:p>
            <a:pPr>
              <a:defRPr/>
            </a:pPr>
            <a:endParaRPr lang="fr-FR"/>
          </a:p>
        </p:txBody>
      </p:sp>
      <p:sp>
        <p:nvSpPr>
          <p:cNvPr id="6" name="Rectangle 13"/>
          <p:cNvSpPr>
            <a:spLocks noGrp="1" noChangeArrowheads="1"/>
          </p:cNvSpPr>
          <p:nvPr>
            <p:ph type="ftr" sz="quarter" idx="11"/>
          </p:nvPr>
        </p:nvSpPr>
        <p:spPr/>
        <p:txBody>
          <a:bodyPr/>
          <a:lstStyle>
            <a:lvl1pPr>
              <a:defRPr/>
            </a:lvl1pPr>
          </a:lstStyle>
          <a:p>
            <a:pPr>
              <a:defRPr/>
            </a:pPr>
            <a:endParaRPr lang="fr-FR"/>
          </a:p>
        </p:txBody>
      </p:sp>
      <p:sp>
        <p:nvSpPr>
          <p:cNvPr id="7" name="Rectangle 14"/>
          <p:cNvSpPr>
            <a:spLocks noGrp="1" noChangeArrowheads="1"/>
          </p:cNvSpPr>
          <p:nvPr>
            <p:ph type="sldNum" sz="quarter" idx="12"/>
          </p:nvPr>
        </p:nvSpPr>
        <p:spPr/>
        <p:txBody>
          <a:bodyPr/>
          <a:lstStyle>
            <a:lvl1pPr>
              <a:defRPr/>
            </a:lvl1pPr>
          </a:lstStyle>
          <a:p>
            <a:pPr>
              <a:defRPr/>
            </a:pPr>
            <a:fld id="{34665F08-C173-48DE-ABAF-F562F35F363F}" type="slidenum">
              <a:rPr lang="fr-FR"/>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endParaRPr lang="fr-FR" smtClean="0"/>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7" name="Rectangle 12"/>
          <p:cNvSpPr>
            <a:spLocks noGrp="1" noChangeArrowheads="1"/>
          </p:cNvSpPr>
          <p:nvPr>
            <p:ph type="dt" sz="half" idx="10"/>
          </p:nvPr>
        </p:nvSpPr>
        <p:spPr/>
        <p:txBody>
          <a:bodyPr/>
          <a:lstStyle>
            <a:lvl1pPr>
              <a:defRPr/>
            </a:lvl1pPr>
          </a:lstStyle>
          <a:p>
            <a:pPr>
              <a:defRPr/>
            </a:pPr>
            <a:endParaRPr lang="fr-FR"/>
          </a:p>
        </p:txBody>
      </p:sp>
      <p:sp>
        <p:nvSpPr>
          <p:cNvPr id="8" name="Rectangle 13"/>
          <p:cNvSpPr>
            <a:spLocks noGrp="1" noChangeArrowheads="1"/>
          </p:cNvSpPr>
          <p:nvPr>
            <p:ph type="ftr" sz="quarter" idx="11"/>
          </p:nvPr>
        </p:nvSpPr>
        <p:spPr/>
        <p:txBody>
          <a:bodyPr/>
          <a:lstStyle>
            <a:lvl1pPr>
              <a:defRPr/>
            </a:lvl1pPr>
          </a:lstStyle>
          <a:p>
            <a:pPr>
              <a:defRPr/>
            </a:pPr>
            <a:endParaRPr lang="fr-FR"/>
          </a:p>
        </p:txBody>
      </p:sp>
      <p:sp>
        <p:nvSpPr>
          <p:cNvPr id="9" name="Rectangle 14"/>
          <p:cNvSpPr>
            <a:spLocks noGrp="1" noChangeArrowheads="1"/>
          </p:cNvSpPr>
          <p:nvPr>
            <p:ph type="sldNum" sz="quarter" idx="12"/>
          </p:nvPr>
        </p:nvSpPr>
        <p:spPr/>
        <p:txBody>
          <a:bodyPr/>
          <a:lstStyle>
            <a:lvl1pPr>
              <a:defRPr/>
            </a:lvl1pPr>
          </a:lstStyle>
          <a:p>
            <a:pPr>
              <a:defRPr/>
            </a:pPr>
            <a:fld id="{E9BC1723-1D09-4EBB-A75C-990BCCCEBA1D}" type="slidenum">
              <a:rPr lang="fr-FR"/>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smtClean="0"/>
              <a:t>Cliquez pour modifier le style du titre</a:t>
            </a:r>
            <a:endParaRPr lang="fr-FR"/>
          </a:p>
        </p:txBody>
      </p:sp>
      <p:sp>
        <p:nvSpPr>
          <p:cNvPr id="3" name="Rectangle 12"/>
          <p:cNvSpPr>
            <a:spLocks noGrp="1" noChangeArrowheads="1"/>
          </p:cNvSpPr>
          <p:nvPr>
            <p:ph type="dt" sz="half" idx="10"/>
          </p:nvPr>
        </p:nvSpPr>
        <p:spPr/>
        <p:txBody>
          <a:bodyPr/>
          <a:lstStyle>
            <a:lvl1pPr>
              <a:defRPr/>
            </a:lvl1pPr>
          </a:lstStyle>
          <a:p>
            <a:pPr>
              <a:defRPr/>
            </a:pPr>
            <a:endParaRPr lang="fr-FR"/>
          </a:p>
        </p:txBody>
      </p:sp>
      <p:sp>
        <p:nvSpPr>
          <p:cNvPr id="4" name="Rectangle 13"/>
          <p:cNvSpPr>
            <a:spLocks noGrp="1" noChangeArrowheads="1"/>
          </p:cNvSpPr>
          <p:nvPr>
            <p:ph type="ftr" sz="quarter" idx="11"/>
          </p:nvPr>
        </p:nvSpPr>
        <p:spPr/>
        <p:txBody>
          <a:bodyPr/>
          <a:lstStyle>
            <a:lvl1pPr>
              <a:defRPr/>
            </a:lvl1pPr>
          </a:lstStyle>
          <a:p>
            <a:pPr>
              <a:defRPr/>
            </a:pPr>
            <a:endParaRPr lang="fr-FR"/>
          </a:p>
        </p:txBody>
      </p:sp>
      <p:sp>
        <p:nvSpPr>
          <p:cNvPr id="5" name="Rectangle 14"/>
          <p:cNvSpPr>
            <a:spLocks noGrp="1" noChangeArrowheads="1"/>
          </p:cNvSpPr>
          <p:nvPr>
            <p:ph type="sldNum" sz="quarter" idx="12"/>
          </p:nvPr>
        </p:nvSpPr>
        <p:spPr/>
        <p:txBody>
          <a:bodyPr/>
          <a:lstStyle>
            <a:lvl1pPr>
              <a:defRPr/>
            </a:lvl1pPr>
          </a:lstStyle>
          <a:p>
            <a:pPr>
              <a:defRPr/>
            </a:pPr>
            <a:fld id="{CF4F1612-3936-48AC-A25E-FCCB6A66E7AD}" type="slidenum">
              <a:rPr lang="fr-FR"/>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p:txBody>
          <a:bodyPr/>
          <a:lstStyle>
            <a:lvl1pPr>
              <a:defRPr/>
            </a:lvl1pPr>
          </a:lstStyle>
          <a:p>
            <a:pPr>
              <a:defRPr/>
            </a:pPr>
            <a:endParaRPr lang="fr-FR"/>
          </a:p>
        </p:txBody>
      </p:sp>
      <p:sp>
        <p:nvSpPr>
          <p:cNvPr id="3" name="Rectangle 13"/>
          <p:cNvSpPr>
            <a:spLocks noGrp="1" noChangeArrowheads="1"/>
          </p:cNvSpPr>
          <p:nvPr>
            <p:ph type="ftr" sz="quarter" idx="11"/>
          </p:nvPr>
        </p:nvSpPr>
        <p:spPr/>
        <p:txBody>
          <a:bodyPr/>
          <a:lstStyle>
            <a:lvl1pPr>
              <a:defRPr/>
            </a:lvl1pPr>
          </a:lstStyle>
          <a:p>
            <a:pPr>
              <a:defRPr/>
            </a:pPr>
            <a:endParaRPr lang="fr-FR"/>
          </a:p>
        </p:txBody>
      </p:sp>
      <p:sp>
        <p:nvSpPr>
          <p:cNvPr id="4" name="Rectangle 14"/>
          <p:cNvSpPr>
            <a:spLocks noGrp="1" noChangeArrowheads="1"/>
          </p:cNvSpPr>
          <p:nvPr>
            <p:ph type="sldNum" sz="quarter" idx="12"/>
          </p:nvPr>
        </p:nvSpPr>
        <p:spPr/>
        <p:txBody>
          <a:bodyPr/>
          <a:lstStyle>
            <a:lvl1pPr>
              <a:defRPr/>
            </a:lvl1pPr>
          </a:lstStyle>
          <a:p>
            <a:pPr>
              <a:defRPr/>
            </a:pPr>
            <a:fld id="{982FA6A7-FF4D-45C1-AEED-11FBB89230A4}" type="slidenum">
              <a:rPr lang="fr-FR"/>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Rectangle 12"/>
          <p:cNvSpPr>
            <a:spLocks noGrp="1" noChangeArrowheads="1"/>
          </p:cNvSpPr>
          <p:nvPr>
            <p:ph type="dt" sz="half" idx="10"/>
          </p:nvPr>
        </p:nvSpPr>
        <p:spPr/>
        <p:txBody>
          <a:bodyPr/>
          <a:lstStyle>
            <a:lvl1pPr>
              <a:defRPr/>
            </a:lvl1pPr>
          </a:lstStyle>
          <a:p>
            <a:pPr>
              <a:defRPr/>
            </a:pPr>
            <a:endParaRPr lang="fr-FR"/>
          </a:p>
        </p:txBody>
      </p:sp>
      <p:sp>
        <p:nvSpPr>
          <p:cNvPr id="6" name="Rectangle 13"/>
          <p:cNvSpPr>
            <a:spLocks noGrp="1" noChangeArrowheads="1"/>
          </p:cNvSpPr>
          <p:nvPr>
            <p:ph type="ftr" sz="quarter" idx="11"/>
          </p:nvPr>
        </p:nvSpPr>
        <p:spPr/>
        <p:txBody>
          <a:bodyPr/>
          <a:lstStyle>
            <a:lvl1pPr>
              <a:defRPr/>
            </a:lvl1pPr>
          </a:lstStyle>
          <a:p>
            <a:pPr>
              <a:defRPr/>
            </a:pPr>
            <a:endParaRPr lang="fr-FR"/>
          </a:p>
        </p:txBody>
      </p:sp>
      <p:sp>
        <p:nvSpPr>
          <p:cNvPr id="7" name="Rectangle 14"/>
          <p:cNvSpPr>
            <a:spLocks noGrp="1" noChangeArrowheads="1"/>
          </p:cNvSpPr>
          <p:nvPr>
            <p:ph type="sldNum" sz="quarter" idx="12"/>
          </p:nvPr>
        </p:nvSpPr>
        <p:spPr/>
        <p:txBody>
          <a:bodyPr/>
          <a:lstStyle>
            <a:lvl1pPr>
              <a:defRPr/>
            </a:lvl1pPr>
          </a:lstStyle>
          <a:p>
            <a:pPr>
              <a:defRPr/>
            </a:pPr>
            <a:fld id="{64BDA8F6-51D2-4F1C-B35F-778B411A29A0}" type="slidenum">
              <a:rPr lang="fr-FR"/>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endParaRPr lang="fr-FR" smtClean="0"/>
          </a:p>
        </p:txBody>
      </p:sp>
      <p:sp>
        <p:nvSpPr>
          <p:cNvPr id="5" name="Rectangle 12"/>
          <p:cNvSpPr>
            <a:spLocks noGrp="1" noChangeArrowheads="1"/>
          </p:cNvSpPr>
          <p:nvPr>
            <p:ph type="dt" sz="half" idx="10"/>
          </p:nvPr>
        </p:nvSpPr>
        <p:spPr/>
        <p:txBody>
          <a:bodyPr/>
          <a:lstStyle>
            <a:lvl1pPr>
              <a:defRPr/>
            </a:lvl1pPr>
          </a:lstStyle>
          <a:p>
            <a:pPr>
              <a:defRPr/>
            </a:pPr>
            <a:endParaRPr lang="fr-FR"/>
          </a:p>
        </p:txBody>
      </p:sp>
      <p:sp>
        <p:nvSpPr>
          <p:cNvPr id="6" name="Rectangle 13"/>
          <p:cNvSpPr>
            <a:spLocks noGrp="1" noChangeArrowheads="1"/>
          </p:cNvSpPr>
          <p:nvPr>
            <p:ph type="ftr" sz="quarter" idx="11"/>
          </p:nvPr>
        </p:nvSpPr>
        <p:spPr/>
        <p:txBody>
          <a:bodyPr/>
          <a:lstStyle>
            <a:lvl1pPr>
              <a:defRPr/>
            </a:lvl1pPr>
          </a:lstStyle>
          <a:p>
            <a:pPr>
              <a:defRPr/>
            </a:pPr>
            <a:endParaRPr lang="fr-FR"/>
          </a:p>
        </p:txBody>
      </p:sp>
      <p:sp>
        <p:nvSpPr>
          <p:cNvPr id="7" name="Rectangle 14"/>
          <p:cNvSpPr>
            <a:spLocks noGrp="1" noChangeArrowheads="1"/>
          </p:cNvSpPr>
          <p:nvPr>
            <p:ph type="sldNum" sz="quarter" idx="12"/>
          </p:nvPr>
        </p:nvSpPr>
        <p:spPr/>
        <p:txBody>
          <a:bodyPr/>
          <a:lstStyle>
            <a:lvl1pPr>
              <a:defRPr/>
            </a:lvl1pPr>
          </a:lstStyle>
          <a:p>
            <a:pPr>
              <a:defRPr/>
            </a:pPr>
            <a:fld id="{5FD903D7-3A5A-4FEF-B9FC-B76323607279}" type="slidenum">
              <a:rPr lang="fr-FR"/>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p:nvPr/>
        </p:nvGrpSpPr>
        <p:grpSpPr bwMode="auto">
          <a:xfrm>
            <a:off x="0" y="3902075"/>
            <a:ext cx="3400425" cy="2949575"/>
            <a:chOff x="0" y="2458"/>
            <a:chExt cx="2142" cy="1858"/>
          </a:xfrm>
        </p:grpSpPr>
        <p:sp>
          <p:nvSpPr>
            <p:cNvPr id="44035" name="Freeform 3"/>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44036" name="Freeform 4"/>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ln>
          </p:spPr>
          <p:txBody>
            <a:bodyPr/>
            <a:lstStyle/>
            <a:p>
              <a:pPr>
                <a:defRPr/>
              </a:pPr>
              <a:endParaRPr lang="fr-FR"/>
            </a:p>
          </p:txBody>
        </p:sp>
        <p:sp>
          <p:nvSpPr>
            <p:cNvPr id="44037" name="Freeform 5"/>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44038" name="Freeform 6"/>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ln>
          </p:spPr>
          <p:txBody>
            <a:bodyPr/>
            <a:lstStyle/>
            <a:p>
              <a:pPr>
                <a:defRPr/>
              </a:pPr>
              <a:endParaRPr lang="fr-FR"/>
            </a:p>
          </p:txBody>
        </p:sp>
        <p:sp>
          <p:nvSpPr>
            <p:cNvPr id="4403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ln>
            <a:effectLst/>
          </p:spPr>
          <p:txBody>
            <a:bodyPr/>
            <a:lstStyle/>
            <a:p>
              <a:pPr>
                <a:defRPr/>
              </a:pPr>
              <a:endParaRPr lang="fr-FR"/>
            </a:p>
          </p:txBody>
        </p:sp>
        <p:sp>
          <p:nvSpPr>
            <p:cNvPr id="4404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ln>
            <a:effectLst/>
          </p:spPr>
          <p:txBody>
            <a:bodyPr/>
            <a:lstStyle/>
            <a:p>
              <a:pPr>
                <a:defRPr/>
              </a:pPr>
              <a:endParaRPr lang="fr-FR"/>
            </a:p>
          </p:txBody>
        </p:sp>
        <p:sp>
          <p:nvSpPr>
            <p:cNvPr id="4404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ln>
            <a:effectLst/>
          </p:spPr>
          <p:txBody>
            <a:bodyPr/>
            <a:lstStyle/>
            <a:p>
              <a:pPr>
                <a:defRPr/>
              </a:pPr>
              <a:endParaRPr lang="fr-FR"/>
            </a:p>
          </p:txBody>
        </p:sp>
      </p:grpSp>
      <p:sp>
        <p:nvSpPr>
          <p:cNvPr id="44042" name="Rectangle 10"/>
          <p:cNvSpPr>
            <a:spLocks noGrp="1" noChangeArrowheads="1"/>
          </p:cNvSpPr>
          <p:nvPr>
            <p:ph type="title"/>
          </p:nvPr>
        </p:nvSpPr>
        <p:spPr bwMode="auto">
          <a:xfrm>
            <a:off x="457200" y="277813"/>
            <a:ext cx="8229600" cy="1139825"/>
          </a:xfrm>
          <a:prstGeom prst="rect">
            <a:avLst/>
          </a:prstGeom>
          <a:noFill/>
          <a:ln w="9525">
            <a:noFill/>
            <a:miter lim="800000"/>
          </a:ln>
          <a:effectLst/>
        </p:spPr>
        <p:txBody>
          <a:bodyPr vert="horz" wrap="square" lIns="91440" tIns="45720" rIns="91440" bIns="45720" numCol="1" anchor="ctr" anchorCtr="1" compatLnSpc="1"/>
          <a:lstStyle/>
          <a:p>
            <a:pPr lvl="0"/>
            <a:r>
              <a:rPr lang="fr-FR" smtClean="0"/>
              <a:t>Cliquez pour modifier le style du titre</a:t>
            </a:r>
            <a:endParaRPr lang="fr-FR" smtClean="0"/>
          </a:p>
        </p:txBody>
      </p:sp>
      <p:sp>
        <p:nvSpPr>
          <p:cNvPr id="44043" name="Rectangle 11"/>
          <p:cNvSpPr>
            <a:spLocks noGrp="1" noChangeArrowheads="1"/>
          </p:cNvSpPr>
          <p:nvPr>
            <p:ph type="body" idx="1"/>
          </p:nvPr>
        </p:nvSpPr>
        <p:spPr bwMode="auto">
          <a:xfrm>
            <a:off x="457200" y="1600200"/>
            <a:ext cx="8229600" cy="4530725"/>
          </a:xfrm>
          <a:prstGeom prst="rect">
            <a:avLst/>
          </a:prstGeom>
          <a:noFill/>
          <a:ln w="9525">
            <a:noFill/>
            <a:miter lim="800000"/>
          </a:ln>
          <a:effectLst/>
        </p:spPr>
        <p:txBody>
          <a:bodyPr vert="horz" wrap="square" lIns="91440" tIns="45720" rIns="91440" bIns="45720" numCol="1" anchor="t" anchorCtr="0" compatLnSpc="1"/>
          <a:lstStyle/>
          <a:p>
            <a:pPr lvl="0"/>
            <a:r>
              <a:rPr lang="fr-FR" smtClean="0"/>
              <a:t>Cliquez pour modifier les styles du texte du masque</a:t>
            </a:r>
            <a:endParaRPr lang="fr-FR" smtClean="0"/>
          </a:p>
          <a:p>
            <a:pPr lvl="1"/>
            <a:r>
              <a:rPr lang="fr-FR" smtClean="0"/>
              <a:t>Deuxième niveau</a:t>
            </a:r>
            <a:endParaRPr lang="fr-FR" smtClean="0"/>
          </a:p>
          <a:p>
            <a:pPr lvl="2"/>
            <a:r>
              <a:rPr lang="fr-FR" smtClean="0"/>
              <a:t>Troisième niveau</a:t>
            </a:r>
            <a:endParaRPr lang="fr-FR" smtClean="0"/>
          </a:p>
          <a:p>
            <a:pPr lvl="3"/>
            <a:r>
              <a:rPr lang="fr-FR" smtClean="0"/>
              <a:t>Quatrième niveau</a:t>
            </a:r>
            <a:endParaRPr lang="fr-FR" smtClean="0"/>
          </a:p>
          <a:p>
            <a:pPr lvl="4"/>
            <a:r>
              <a:rPr lang="fr-FR" smtClean="0"/>
              <a:t>Cinquième niveau</a:t>
            </a:r>
            <a:endParaRPr lang="fr-FR" smtClean="0"/>
          </a:p>
        </p:txBody>
      </p:sp>
      <p:sp>
        <p:nvSpPr>
          <p:cNvPr id="44044" name="Rectangle 12"/>
          <p:cNvSpPr>
            <a:spLocks noGrp="1" noChangeArrowheads="1"/>
          </p:cNvSpPr>
          <p:nvPr>
            <p:ph type="dt" sz="half" idx="2"/>
          </p:nvPr>
        </p:nvSpPr>
        <p:spPr bwMode="auto">
          <a:xfrm>
            <a:off x="457200" y="6248400"/>
            <a:ext cx="2133600" cy="457200"/>
          </a:xfrm>
          <a:prstGeom prst="rect">
            <a:avLst/>
          </a:prstGeom>
          <a:noFill/>
          <a:ln w="9525">
            <a:noFill/>
            <a:miter lim="800000"/>
          </a:ln>
          <a:effectLst/>
        </p:spPr>
        <p:txBody>
          <a:bodyPr vert="horz" wrap="square" lIns="91440" tIns="45720" rIns="91440" bIns="45720" numCol="1" anchor="t" anchorCtr="0" compatLnSpc="1"/>
          <a:lstStyle>
            <a:lvl1pPr>
              <a:defRPr sz="1000">
                <a:effectLst>
                  <a:outerShdw blurRad="38100" dist="38100" dir="2700000" algn="tl">
                    <a:srgbClr val="010199"/>
                  </a:outerShdw>
                </a:effectLst>
              </a:defRPr>
            </a:lvl1pPr>
          </a:lstStyle>
          <a:p>
            <a:pPr>
              <a:defRPr/>
            </a:pPr>
            <a:endParaRPr lang="fr-FR"/>
          </a:p>
        </p:txBody>
      </p:sp>
      <p:sp>
        <p:nvSpPr>
          <p:cNvPr id="44045" name="Rectangle 13"/>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lgn="ctr">
              <a:defRPr sz="1000">
                <a:effectLst>
                  <a:outerShdw blurRad="38100" dist="38100" dir="2700000" algn="tl">
                    <a:srgbClr val="010199"/>
                  </a:outerShdw>
                </a:effectLst>
              </a:defRPr>
            </a:lvl1pPr>
          </a:lstStyle>
          <a:p>
            <a:pPr>
              <a:defRPr/>
            </a:pPr>
            <a:endParaRPr lang="fr-FR"/>
          </a:p>
        </p:txBody>
      </p:sp>
      <p:sp>
        <p:nvSpPr>
          <p:cNvPr id="44046" name="Rectangle 14"/>
          <p:cNvSpPr>
            <a:spLocks noGrp="1" noChangeArrowheads="1"/>
          </p:cNvSpPr>
          <p:nvPr>
            <p:ph type="sldNum" sz="quarter" idx="4"/>
          </p:nvPr>
        </p:nvSpPr>
        <p:spPr bwMode="auto">
          <a:xfrm>
            <a:off x="6553200" y="6248400"/>
            <a:ext cx="2133600" cy="457200"/>
          </a:xfrm>
          <a:prstGeom prst="rect">
            <a:avLst/>
          </a:prstGeom>
          <a:noFill/>
          <a:ln w="9525">
            <a:noFill/>
            <a:miter lim="800000"/>
          </a:ln>
          <a:effectLst/>
        </p:spPr>
        <p:txBody>
          <a:bodyPr vert="horz" wrap="square" lIns="91440" tIns="45720" rIns="91440" bIns="45720" numCol="1" anchor="t" anchorCtr="0" compatLnSpc="1"/>
          <a:lstStyle>
            <a:lvl1pPr algn="r">
              <a:defRPr sz="1000">
                <a:effectLst>
                  <a:outerShdw blurRad="38100" dist="38100" dir="2700000" algn="tl">
                    <a:srgbClr val="010199"/>
                  </a:outerShdw>
                </a:effectLst>
              </a:defRPr>
            </a:lvl1pPr>
          </a:lstStyle>
          <a:p>
            <a:pPr>
              <a:defRPr/>
            </a:pPr>
            <a:fld id="{246E736E-CC20-4724-9F48-82C53E786C1F}" type="slidenum">
              <a:rPr lang="fr-FR"/>
            </a:fld>
            <a:endParaRPr lang="fr-F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Wingdings" panose="05000000000000000000"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l"/>
        <a:defRPr sz="2800">
          <a:solidFill>
            <a:schemeClr val="tx1"/>
          </a:solidFill>
          <a:effectLst>
            <a:outerShdw blurRad="38100" dist="38100" dir="2700000" algn="tl">
              <a:srgbClr val="010199"/>
            </a:outerShdw>
          </a:effectLst>
          <a:latin typeface="+mn-lt"/>
          <a:cs typeface="+mn-cs"/>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sz="2400">
          <a:solidFill>
            <a:schemeClr val="tx1"/>
          </a:solidFill>
          <a:effectLst>
            <a:outerShdw blurRad="38100" dist="38100" dir="2700000" algn="tl">
              <a:srgbClr val="010199"/>
            </a:outerShdw>
          </a:effectLst>
          <a:latin typeface="+mn-lt"/>
          <a:cs typeface="+mn-cs"/>
        </a:defRPr>
      </a:lvl3pPr>
      <a:lvl4pPr marL="1600200" indent="-228600" algn="l" rtl="0" eaLnBrk="0" fontAlgn="base" hangingPunct="0">
        <a:spcBef>
          <a:spcPct val="20000"/>
        </a:spcBef>
        <a:spcAft>
          <a:spcPct val="0"/>
        </a:spcAft>
        <a:buClr>
          <a:schemeClr val="folHlink"/>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4pPr>
      <a:lvl5pPr marL="20574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5pPr>
      <a:lvl6pPr marL="25146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6pPr>
      <a:lvl7pPr marL="29718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7pPr>
      <a:lvl8pPr marL="34290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8pPr>
      <a:lvl9pPr marL="3886200" indent="-228600" algn="l" rtl="0" fontAlgn="base">
        <a:spcBef>
          <a:spcPct val="20000"/>
        </a:spcBef>
        <a:spcAft>
          <a:spcPct val="0"/>
        </a:spcAft>
        <a:buClr>
          <a:schemeClr val="tx1"/>
        </a:buClr>
        <a:buSzPct val="75000"/>
        <a:buFont typeface="Wingdings" panose="05000000000000000000" pitchFamily="2" charset="2"/>
        <a:buChar char="l"/>
        <a:defRPr sz="2000">
          <a:solidFill>
            <a:schemeClr val="tx1"/>
          </a:solidFill>
          <a:effectLst>
            <a:outerShdw blurRad="38100" dist="38100" dir="2700000" algn="tl">
              <a:srgbClr val="010199"/>
            </a:outerShdw>
          </a:effectLst>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533400" y="228600"/>
            <a:ext cx="7543800" cy="5791200"/>
          </a:xfrm>
        </p:spPr>
        <p:txBody>
          <a:bodyPr/>
          <a:lstStyle/>
          <a:p>
            <a:pPr algn="ctr" eaLnBrk="1" hangingPunct="1">
              <a:buFont typeface="Wingdings" panose="05000000000000000000" pitchFamily="2" charset="2"/>
              <a:buNone/>
              <a:defRPr/>
            </a:pPr>
            <a:r>
              <a:rPr lang="en-GB" sz="1200" dirty="0" err="1" smtClean="0"/>
              <a:t>Republique</a:t>
            </a:r>
            <a:r>
              <a:rPr lang="en-GB" sz="1200" dirty="0" smtClean="0"/>
              <a:t>  </a:t>
            </a:r>
            <a:r>
              <a:rPr lang="en-GB" sz="1200" dirty="0" err="1" smtClean="0"/>
              <a:t>algerienne</a:t>
            </a:r>
            <a:r>
              <a:rPr lang="en-GB" sz="1200" dirty="0" smtClean="0"/>
              <a:t> </a:t>
            </a:r>
            <a:r>
              <a:rPr lang="en-GB" sz="1200" dirty="0" err="1" smtClean="0"/>
              <a:t>democratique</a:t>
            </a:r>
            <a:r>
              <a:rPr lang="en-GB" sz="1200" dirty="0" smtClean="0"/>
              <a:t>  et </a:t>
            </a:r>
            <a:r>
              <a:rPr lang="en-GB" sz="1200" dirty="0" err="1" smtClean="0"/>
              <a:t>populaire</a:t>
            </a:r>
            <a:endParaRPr lang="en-GB" sz="1200" dirty="0" smtClean="0"/>
          </a:p>
          <a:p>
            <a:pPr algn="ctr" eaLnBrk="1" hangingPunct="1">
              <a:buFont typeface="Wingdings" panose="05000000000000000000" pitchFamily="2" charset="2"/>
              <a:buNone/>
              <a:defRPr/>
            </a:pPr>
            <a:r>
              <a:rPr lang="en-GB" sz="1200" dirty="0" err="1" smtClean="0"/>
              <a:t>Ministere</a:t>
            </a:r>
            <a:r>
              <a:rPr lang="en-GB" sz="1200" dirty="0" smtClean="0"/>
              <a:t> de </a:t>
            </a:r>
            <a:r>
              <a:rPr lang="en-GB" sz="1200" dirty="0" err="1" smtClean="0"/>
              <a:t>l’enseignement</a:t>
            </a:r>
            <a:r>
              <a:rPr lang="en-GB" sz="1200" dirty="0" smtClean="0"/>
              <a:t>  </a:t>
            </a:r>
            <a:r>
              <a:rPr lang="en-GB" sz="1200" dirty="0" err="1" smtClean="0"/>
              <a:t>superieur</a:t>
            </a:r>
            <a:r>
              <a:rPr lang="en-GB" sz="1200" dirty="0" smtClean="0"/>
              <a:t> et de</a:t>
            </a:r>
            <a:endParaRPr lang="en-GB" sz="1200" dirty="0" smtClean="0"/>
          </a:p>
          <a:p>
            <a:pPr algn="ctr" eaLnBrk="1" hangingPunct="1">
              <a:buFont typeface="Wingdings" panose="05000000000000000000" pitchFamily="2" charset="2"/>
              <a:buNone/>
              <a:defRPr/>
            </a:pPr>
            <a:r>
              <a:rPr lang="en-GB" sz="1200" dirty="0" smtClean="0"/>
              <a:t> la </a:t>
            </a:r>
            <a:r>
              <a:rPr lang="en-GB" sz="1200" dirty="0" err="1" smtClean="0"/>
              <a:t>recherche</a:t>
            </a:r>
            <a:r>
              <a:rPr lang="en-GB" sz="1200" dirty="0" smtClean="0"/>
              <a:t> </a:t>
            </a:r>
            <a:r>
              <a:rPr lang="en-GB" sz="1200" dirty="0" err="1" smtClean="0"/>
              <a:t>scientifique</a:t>
            </a:r>
            <a:endParaRPr lang="en-GB" sz="1200" dirty="0" smtClean="0"/>
          </a:p>
          <a:p>
            <a:pPr algn="ctr" eaLnBrk="1" hangingPunct="1">
              <a:buFont typeface="Wingdings" panose="05000000000000000000" pitchFamily="2" charset="2"/>
              <a:buNone/>
              <a:defRPr/>
            </a:pPr>
            <a:r>
              <a:rPr lang="en-GB" sz="1200" dirty="0" err="1" smtClean="0"/>
              <a:t>Université</a:t>
            </a:r>
            <a:r>
              <a:rPr lang="en-GB" sz="1200" dirty="0" smtClean="0"/>
              <a:t> de 20 </a:t>
            </a:r>
            <a:r>
              <a:rPr lang="en-GB" sz="1200" dirty="0" err="1" smtClean="0"/>
              <a:t>aout</a:t>
            </a:r>
            <a:r>
              <a:rPr lang="en-GB" sz="1200" dirty="0" smtClean="0"/>
              <a:t> 1955 SKIKDA</a:t>
            </a:r>
            <a:endParaRPr lang="en-GB" sz="1200" dirty="0" smtClean="0"/>
          </a:p>
          <a:p>
            <a:pPr algn="ctr" eaLnBrk="1" hangingPunct="1">
              <a:buFont typeface="Wingdings" panose="05000000000000000000" pitchFamily="2" charset="2"/>
              <a:buNone/>
              <a:defRPr/>
            </a:pPr>
            <a:endParaRPr lang="fr-FR" sz="3600" dirty="0" smtClean="0">
              <a:solidFill>
                <a:schemeClr val="accent1">
                  <a:lumMod val="75000"/>
                </a:schemeClr>
              </a:solidFill>
              <a:effectLst>
                <a:outerShdw blurRad="38100" dist="38100" dir="2700000" algn="tl">
                  <a:srgbClr val="FFFFFF"/>
                </a:outerShdw>
              </a:effectLst>
              <a:latin typeface="+mj-lt"/>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fr-FR" sz="1200" dirty="0" smtClean="0">
              <a:solidFill>
                <a:schemeClr val="accent1"/>
              </a:solidFill>
              <a:effectLst>
                <a:outerShdw blurRad="38100" dist="38100" dir="2700000" algn="tl">
                  <a:srgbClr val="FFFFFF"/>
                </a:outerShdw>
              </a:effectLst>
              <a:latin typeface="Edwardian Script ITC" pitchFamily="66" charset="0"/>
            </a:endParaRPr>
          </a:p>
          <a:p>
            <a:pPr algn="ctr" eaLnBrk="1" hangingPunct="1">
              <a:buFont typeface="Wingdings" panose="05000000000000000000" pitchFamily="2" charset="2"/>
              <a:buNone/>
              <a:defRPr/>
            </a:pPr>
            <a:r>
              <a:rPr lang="en-US" sz="2800" dirty="0" smtClean="0">
                <a:solidFill>
                  <a:schemeClr val="bg2">
                    <a:lumMod val="60000"/>
                    <a:lumOff val="40000"/>
                  </a:schemeClr>
                </a:solidFill>
              </a:rPr>
              <a:t>Capitalism and the Increasing Gap between the Rich and the Poor</a:t>
            </a:r>
            <a:endParaRPr lang="fr-FR" sz="1200" dirty="0" smtClean="0">
              <a:solidFill>
                <a:schemeClr val="accent1"/>
              </a:solidFill>
              <a:effectLst>
                <a:outerShdw blurRad="38100" dist="38100" dir="2700000" algn="tl">
                  <a:srgbClr val="FFFFFF"/>
                </a:outerShdw>
              </a:effectLst>
              <a:latin typeface="Edwardian Script ITC" pitchFamily="66" charset="0"/>
            </a:endParaRPr>
          </a:p>
          <a:p>
            <a:pPr eaLnBrk="1" hangingPunct="1">
              <a:buFont typeface="Wingdings" panose="05000000000000000000" pitchFamily="2" charset="2"/>
              <a:buNone/>
              <a:defRPr/>
            </a:pPr>
            <a:endParaRPr lang="en-US"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fr-FR"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fr-FR"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r>
              <a:rPr lang="fr-FR" sz="1600" dirty="0" smtClean="0">
                <a:latin typeface="Times New Roman" panose="02020603050405020304" pitchFamily="18" charset="0"/>
                <a:cs typeface="Times New Roman" panose="02020603050405020304" pitchFamily="18" charset="0"/>
              </a:rPr>
              <a:t> </a:t>
            </a:r>
            <a:r>
              <a:rPr lang="fr-FR" sz="1800" b="1" dirty="0" smtClean="0">
                <a:latin typeface="Times New Roman" panose="02020603050405020304" pitchFamily="18" charset="0"/>
                <a:cs typeface="Times New Roman" panose="02020603050405020304" pitchFamily="18" charset="0"/>
              </a:rPr>
              <a:t>By:  Dr.  </a:t>
            </a:r>
            <a:r>
              <a:rPr lang="fr-FR" sz="1800" b="1" dirty="0" err="1" smtClean="0">
                <a:latin typeface="Times New Roman" panose="02020603050405020304" pitchFamily="18" charset="0"/>
                <a:cs typeface="Times New Roman" panose="02020603050405020304" pitchFamily="18" charset="0"/>
              </a:rPr>
              <a:t>Djihed</a:t>
            </a:r>
            <a:r>
              <a:rPr lang="en-US" altLang="fr-FR" sz="1800" b="1" dirty="0" err="1" smtClean="0">
                <a:latin typeface="Times New Roman" panose="02020603050405020304" pitchFamily="18" charset="0"/>
                <a:cs typeface="Times New Roman" panose="02020603050405020304" pitchFamily="18" charset="0"/>
              </a:rPr>
              <a:t> Messikh</a:t>
            </a:r>
            <a:endParaRPr lang="fr-FR" sz="1800" b="1"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r>
              <a:rPr lang="fr-FR" sz="1400" dirty="0" smtClean="0">
                <a:latin typeface="Times New Roman" panose="02020603050405020304" pitchFamily="18" charset="0"/>
                <a:cs typeface="Times New Roman" panose="02020603050405020304" pitchFamily="18" charset="0"/>
              </a:rPr>
              <a:t>                                                                            </a:t>
            </a:r>
            <a:endParaRPr lang="fr-FR" sz="1400" dirty="0" smtClean="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fr-FR" sz="1400" dirty="0" smtClean="0">
              <a:latin typeface="Times New Roman" panose="02020603050405020304" pitchFamily="18" charset="0"/>
              <a:cs typeface="Times New Roman" panose="02020603050405020304" pitchFamily="18" charset="0"/>
            </a:endParaRPr>
          </a:p>
          <a:p>
            <a:pPr algn="ctr" eaLnBrk="1" hangingPunct="1">
              <a:buFont typeface="Wingdings" panose="05000000000000000000" pitchFamily="2" charset="2"/>
              <a:buNone/>
              <a:defRPr/>
            </a:pPr>
            <a:r>
              <a:rPr lang="en-US" altLang="fr-FR" sz="1400" dirty="0" err="1" smtClean="0">
                <a:latin typeface="Times New Roman" panose="02020603050405020304" pitchFamily="18" charset="0"/>
                <a:cs typeface="Times New Roman" panose="02020603050405020304" pitchFamily="18" charset="0"/>
              </a:rPr>
              <a:t>November</a:t>
            </a:r>
            <a:r>
              <a:rPr lang="fr-FR" sz="1400" dirty="0" smtClean="0">
                <a:latin typeface="Times New Roman" panose="02020603050405020304" pitchFamily="18" charset="0"/>
                <a:cs typeface="Times New Roman" panose="02020603050405020304" pitchFamily="18" charset="0"/>
              </a:rPr>
              <a:t>, 2025</a:t>
            </a:r>
            <a:endParaRPr lang="fr-FR" sz="1400" dirty="0" smtClean="0">
              <a:latin typeface="Times New Roman" panose="02020603050405020304" pitchFamily="18" charset="0"/>
              <a:cs typeface="Times New Roman" panose="02020603050405020304" pitchFamily="18" charset="0"/>
            </a:endParaRPr>
          </a:p>
        </p:txBody>
      </p:sp>
      <p:pic>
        <p:nvPicPr>
          <p:cNvPr id="3075" name="Image 2"/>
          <p:cNvPicPr>
            <a:picLocks noChangeAspect="1" noChangeArrowheads="1"/>
          </p:cNvPicPr>
          <p:nvPr/>
        </p:nvPicPr>
        <p:blipFill>
          <a:blip r:embed="rId1"/>
          <a:srcRect/>
          <a:stretch>
            <a:fillRect/>
          </a:stretch>
        </p:blipFill>
        <p:spPr bwMode="auto">
          <a:xfrm>
            <a:off x="762000" y="685800"/>
            <a:ext cx="1285875" cy="1058863"/>
          </a:xfrm>
          <a:prstGeom prst="rect">
            <a:avLst/>
          </a:prstGeom>
          <a:noFill/>
          <a:ln w="9525">
            <a:noFill/>
            <a:miter lim="800000"/>
            <a:headEnd/>
            <a:tailEnd/>
          </a:ln>
        </p:spPr>
      </p:pic>
      <p:pic>
        <p:nvPicPr>
          <p:cNvPr id="3076" name="Image 3"/>
          <p:cNvPicPr>
            <a:picLocks noChangeAspect="1" noChangeArrowheads="1"/>
          </p:cNvPicPr>
          <p:nvPr/>
        </p:nvPicPr>
        <p:blipFill>
          <a:blip r:embed="rId1"/>
          <a:srcRect/>
          <a:stretch>
            <a:fillRect/>
          </a:stretch>
        </p:blipFill>
        <p:spPr bwMode="auto">
          <a:xfrm>
            <a:off x="6781800" y="609600"/>
            <a:ext cx="1285875" cy="1058863"/>
          </a:xfrm>
          <a:prstGeom prst="rect">
            <a:avLst/>
          </a:prstGeom>
          <a:noFill/>
          <a:ln w="9525">
            <a:noFill/>
            <a:miter lim="800000"/>
            <a:headEnd/>
            <a:tailEnd/>
          </a:ln>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p:cTn id="7" dur="500" fill="hold"/>
                                        <p:tgtEl>
                                          <p:spTgt spid="512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12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12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 calcmode="lin" valueType="num">
                                      <p:cBhvr>
                                        <p:cTn id="14" dur="500" fill="hold"/>
                                        <p:tgtEl>
                                          <p:spTgt spid="512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12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12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 calcmode="lin" valueType="num">
                                      <p:cBhvr>
                                        <p:cTn id="21" dur="500" fill="hold"/>
                                        <p:tgtEl>
                                          <p:spTgt spid="512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12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12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 calcmode="lin" valueType="num">
                                      <p:cBhvr>
                                        <p:cTn id="28" dur="500" fill="hold"/>
                                        <p:tgtEl>
                                          <p:spTgt spid="512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12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12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123">
                                            <p:txEl>
                                              <p:pRg st="10" end="10"/>
                                            </p:txEl>
                                          </p:spTgt>
                                        </p:tgtEl>
                                        <p:attrNameLst>
                                          <p:attrName>style.visibility</p:attrName>
                                        </p:attrNameLst>
                                      </p:cBhvr>
                                      <p:to>
                                        <p:strVal val="visible"/>
                                      </p:to>
                                    </p:set>
                                    <p:anim calcmode="lin" valueType="num">
                                      <p:cBhvr>
                                        <p:cTn id="35" dur="500" fill="hold"/>
                                        <p:tgtEl>
                                          <p:spTgt spid="5123">
                                            <p:txEl>
                                              <p:pRg st="10" end="10"/>
                                            </p:txEl>
                                          </p:spTgt>
                                        </p:tgtEl>
                                        <p:attrNameLst>
                                          <p:attrName>ppt_w</p:attrName>
                                        </p:attrNameLst>
                                      </p:cBhvr>
                                      <p:tavLst>
                                        <p:tav tm="0">
                                          <p:val>
                                            <p:fltVal val="0"/>
                                          </p:val>
                                        </p:tav>
                                        <p:tav tm="100000">
                                          <p:val>
                                            <p:strVal val="#ppt_w"/>
                                          </p:val>
                                        </p:tav>
                                      </p:tavLst>
                                    </p:anim>
                                    <p:anim calcmode="lin" valueType="num">
                                      <p:cBhvr>
                                        <p:cTn id="36" dur="500" fill="hold"/>
                                        <p:tgtEl>
                                          <p:spTgt spid="5123">
                                            <p:txEl>
                                              <p:pRg st="10" end="10"/>
                                            </p:txEl>
                                          </p:spTgt>
                                        </p:tgtEl>
                                        <p:attrNameLst>
                                          <p:attrName>ppt_h</p:attrName>
                                        </p:attrNameLst>
                                      </p:cBhvr>
                                      <p:tavLst>
                                        <p:tav tm="0">
                                          <p:val>
                                            <p:fltVal val="0"/>
                                          </p:val>
                                        </p:tav>
                                        <p:tav tm="100000">
                                          <p:val>
                                            <p:strVal val="#ppt_h"/>
                                          </p:val>
                                        </p:tav>
                                      </p:tavLst>
                                    </p:anim>
                                    <p:animEffect transition="in" filter="fade">
                                      <p:cBhvr>
                                        <p:cTn id="37" dur="500"/>
                                        <p:tgtEl>
                                          <p:spTgt spid="5123">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5123">
                                            <p:txEl>
                                              <p:pRg st="15" end="15"/>
                                            </p:txEl>
                                          </p:spTgt>
                                        </p:tgtEl>
                                        <p:attrNameLst>
                                          <p:attrName>style.visibility</p:attrName>
                                        </p:attrNameLst>
                                      </p:cBhvr>
                                      <p:to>
                                        <p:strVal val="visible"/>
                                      </p:to>
                                    </p:set>
                                    <p:anim calcmode="lin" valueType="num">
                                      <p:cBhvr>
                                        <p:cTn id="42" dur="500" fill="hold"/>
                                        <p:tgtEl>
                                          <p:spTgt spid="5123">
                                            <p:txEl>
                                              <p:pRg st="15" end="15"/>
                                            </p:txEl>
                                          </p:spTgt>
                                        </p:tgtEl>
                                        <p:attrNameLst>
                                          <p:attrName>ppt_w</p:attrName>
                                        </p:attrNameLst>
                                      </p:cBhvr>
                                      <p:tavLst>
                                        <p:tav tm="0">
                                          <p:val>
                                            <p:fltVal val="0"/>
                                          </p:val>
                                        </p:tav>
                                        <p:tav tm="100000">
                                          <p:val>
                                            <p:strVal val="#ppt_w"/>
                                          </p:val>
                                        </p:tav>
                                      </p:tavLst>
                                    </p:anim>
                                    <p:anim calcmode="lin" valueType="num">
                                      <p:cBhvr>
                                        <p:cTn id="43" dur="500" fill="hold"/>
                                        <p:tgtEl>
                                          <p:spTgt spid="5123">
                                            <p:txEl>
                                              <p:pRg st="15" end="15"/>
                                            </p:txEl>
                                          </p:spTgt>
                                        </p:tgtEl>
                                        <p:attrNameLst>
                                          <p:attrName>ppt_h</p:attrName>
                                        </p:attrNameLst>
                                      </p:cBhvr>
                                      <p:tavLst>
                                        <p:tav tm="0">
                                          <p:val>
                                            <p:fltVal val="0"/>
                                          </p:val>
                                        </p:tav>
                                        <p:tav tm="100000">
                                          <p:val>
                                            <p:strVal val="#ppt_h"/>
                                          </p:val>
                                        </p:tav>
                                      </p:tavLst>
                                    </p:anim>
                                    <p:animEffect transition="in" filter="fade">
                                      <p:cBhvr>
                                        <p:cTn id="44" dur="500"/>
                                        <p:tgtEl>
                                          <p:spTgt spid="5123">
                                            <p:txEl>
                                              <p:pRg st="15" end="1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5123">
                                            <p:txEl>
                                              <p:pRg st="16" end="16"/>
                                            </p:txEl>
                                          </p:spTgt>
                                        </p:tgtEl>
                                        <p:attrNameLst>
                                          <p:attrName>style.visibility</p:attrName>
                                        </p:attrNameLst>
                                      </p:cBhvr>
                                      <p:to>
                                        <p:strVal val="visible"/>
                                      </p:to>
                                    </p:set>
                                    <p:anim calcmode="lin" valueType="num">
                                      <p:cBhvr>
                                        <p:cTn id="49" dur="500" fill="hold"/>
                                        <p:tgtEl>
                                          <p:spTgt spid="5123">
                                            <p:txEl>
                                              <p:pRg st="16" end="16"/>
                                            </p:txEl>
                                          </p:spTgt>
                                        </p:tgtEl>
                                        <p:attrNameLst>
                                          <p:attrName>ppt_w</p:attrName>
                                        </p:attrNameLst>
                                      </p:cBhvr>
                                      <p:tavLst>
                                        <p:tav tm="0">
                                          <p:val>
                                            <p:fltVal val="0"/>
                                          </p:val>
                                        </p:tav>
                                        <p:tav tm="100000">
                                          <p:val>
                                            <p:strVal val="#ppt_w"/>
                                          </p:val>
                                        </p:tav>
                                      </p:tavLst>
                                    </p:anim>
                                    <p:anim calcmode="lin" valueType="num">
                                      <p:cBhvr>
                                        <p:cTn id="50" dur="500" fill="hold"/>
                                        <p:tgtEl>
                                          <p:spTgt spid="5123">
                                            <p:txEl>
                                              <p:pRg st="16" end="16"/>
                                            </p:txEl>
                                          </p:spTgt>
                                        </p:tgtEl>
                                        <p:attrNameLst>
                                          <p:attrName>ppt_h</p:attrName>
                                        </p:attrNameLst>
                                      </p:cBhvr>
                                      <p:tavLst>
                                        <p:tav tm="0">
                                          <p:val>
                                            <p:fltVal val="0"/>
                                          </p:val>
                                        </p:tav>
                                        <p:tav tm="100000">
                                          <p:val>
                                            <p:strVal val="#ppt_h"/>
                                          </p:val>
                                        </p:tav>
                                      </p:tavLst>
                                    </p:anim>
                                    <p:animEffect transition="in" filter="fade">
                                      <p:cBhvr>
                                        <p:cTn id="51" dur="500"/>
                                        <p:tgtEl>
                                          <p:spTgt spid="5123">
                                            <p:txEl>
                                              <p:pRg st="16" end="1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5123">
                                            <p:txEl>
                                              <p:pRg st="18" end="18"/>
                                            </p:txEl>
                                          </p:spTgt>
                                        </p:tgtEl>
                                        <p:attrNameLst>
                                          <p:attrName>style.visibility</p:attrName>
                                        </p:attrNameLst>
                                      </p:cBhvr>
                                      <p:to>
                                        <p:strVal val="visible"/>
                                      </p:to>
                                    </p:set>
                                    <p:anim calcmode="lin" valueType="num">
                                      <p:cBhvr>
                                        <p:cTn id="56" dur="500" fill="hold"/>
                                        <p:tgtEl>
                                          <p:spTgt spid="5123">
                                            <p:txEl>
                                              <p:pRg st="18" end="18"/>
                                            </p:txEl>
                                          </p:spTgt>
                                        </p:tgtEl>
                                        <p:attrNameLst>
                                          <p:attrName>ppt_w</p:attrName>
                                        </p:attrNameLst>
                                      </p:cBhvr>
                                      <p:tavLst>
                                        <p:tav tm="0">
                                          <p:val>
                                            <p:fltVal val="0"/>
                                          </p:val>
                                        </p:tav>
                                        <p:tav tm="100000">
                                          <p:val>
                                            <p:strVal val="#ppt_w"/>
                                          </p:val>
                                        </p:tav>
                                      </p:tavLst>
                                    </p:anim>
                                    <p:anim calcmode="lin" valueType="num">
                                      <p:cBhvr>
                                        <p:cTn id="57" dur="500" fill="hold"/>
                                        <p:tgtEl>
                                          <p:spTgt spid="5123">
                                            <p:txEl>
                                              <p:pRg st="18" end="18"/>
                                            </p:txEl>
                                          </p:spTgt>
                                        </p:tgtEl>
                                        <p:attrNameLst>
                                          <p:attrName>ppt_h</p:attrName>
                                        </p:attrNameLst>
                                      </p:cBhvr>
                                      <p:tavLst>
                                        <p:tav tm="0">
                                          <p:val>
                                            <p:fltVal val="0"/>
                                          </p:val>
                                        </p:tav>
                                        <p:tav tm="100000">
                                          <p:val>
                                            <p:strVal val="#ppt_h"/>
                                          </p:val>
                                        </p:tav>
                                      </p:tavLst>
                                    </p:anim>
                                    <p:animEffect transition="in" filter="fade">
                                      <p:cBhvr>
                                        <p:cTn id="58" dur="500"/>
                                        <p:tgtEl>
                                          <p:spTgt spid="5123">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endParaRPr lang="en-US"/>
          </a:p>
        </p:txBody>
      </p:sp>
      <p:sp>
        <p:nvSpPr>
          <p:cNvPr id="5" name="Content Placeholder 4"/>
          <p:cNvSpPr>
            <a:spLocks noGrp="1"/>
          </p:cNvSpPr>
          <p:nvPr>
            <p:ph idx="1"/>
          </p:nvPr>
        </p:nvSpPr>
        <p:spPr/>
        <p:txBody>
          <a:bodyPr/>
          <a:p>
            <a:pPr marL="0" indent="0" algn="just">
              <a:buNone/>
            </a:pPr>
            <a:r>
              <a:rPr lang="en-US" altLang="en-US" sz="2000"/>
              <a:t>Private ownership of production enables capitalists to extract surplus value from workers by paying them less than the value of their labor. This exploitation accumulates wealth for owners while workers receive minimal compensation. Over time, this systemic imbalance deepens economic inequality, expanding the wealth gap between the rich and the poor. </a:t>
            </a:r>
            <a:endParaRPr lang="en-US" altLang="en-US" sz="2000"/>
          </a:p>
          <a:p>
            <a:pPr marL="0" indent="0" algn="just">
              <a:buNone/>
            </a:pPr>
            <a:endParaRPr lang="en-US" altLang="en-US" sz="2000"/>
          </a:p>
          <a:p>
            <a:pPr marL="0" indent="0" algn="just">
              <a:buNone/>
            </a:pPr>
            <a:r>
              <a:rPr lang="en-US" altLang="en-US" sz="2000"/>
              <a:t>In capitalism, the means of production are privately owned by the bourgeoisie, who control production and profits. Because the proletariat does not own these means, they must sell their labor. This ownership imbalance allows capitalists to exploit workers by extracting surplus value, leading to an unequal distribution of wealth and widening the gap between rich and poor</a:t>
            </a:r>
            <a:endParaRPr lang="en-US" altLang="en-US"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en-US" dirty="0"/>
          </a:p>
        </p:txBody>
      </p:sp>
      <p:sp>
        <p:nvSpPr>
          <p:cNvPr id="3" name="Espace réservé du contenu 2"/>
          <p:cNvSpPr>
            <a:spLocks noGrp="1"/>
          </p:cNvSpPr>
          <p:nvPr>
            <p:ph idx="1"/>
          </p:nvPr>
        </p:nvSpPr>
        <p:spPr/>
        <p:txBody>
          <a:bodyPr/>
          <a:lstStyle/>
          <a:p>
            <a:pPr>
              <a:defRPr/>
            </a:pPr>
            <a:endParaRPr lang="en-US" dirty="0" smtClean="0"/>
          </a:p>
          <a:p>
            <a:pPr>
              <a:buFont typeface="Wingdings" panose="05000000000000000000" pitchFamily="2" charset="2"/>
              <a:buNone/>
              <a:defRPr/>
            </a:pPr>
            <a:endParaRPr lang="en-US" dirty="0" smtClean="0"/>
          </a:p>
          <a:p>
            <a:pPr algn="ctr">
              <a:buFont typeface="Wingdings" panose="05000000000000000000" pitchFamily="2" charset="2"/>
              <a:buNone/>
              <a:defRPr/>
            </a:pPr>
            <a:r>
              <a:rPr lang="en-US" sz="6600" dirty="0" smtClean="0">
                <a:solidFill>
                  <a:schemeClr val="bg2">
                    <a:lumMod val="60000"/>
                    <a:lumOff val="40000"/>
                  </a:schemeClr>
                </a:solidFill>
                <a:latin typeface="Edwardian Script ITC" pitchFamily="66" charset="0"/>
              </a:rPr>
              <a:t>        Thank  You </a:t>
            </a:r>
            <a:r>
              <a:rPr lang="ar-DZ" sz="6600" dirty="0" smtClean="0">
                <a:solidFill>
                  <a:schemeClr val="bg2">
                    <a:lumMod val="60000"/>
                    <a:lumOff val="40000"/>
                  </a:schemeClr>
                </a:solidFill>
                <a:latin typeface="Edwardian Script ITC" pitchFamily="66" charset="0"/>
              </a:rPr>
              <a:t> </a:t>
            </a:r>
            <a:endParaRPr lang="en-US" sz="6600" dirty="0" smtClean="0">
              <a:solidFill>
                <a:schemeClr val="bg2">
                  <a:lumMod val="60000"/>
                  <a:lumOff val="40000"/>
                </a:schemeClr>
              </a:solidFill>
              <a:latin typeface="+mj-lt"/>
            </a:endParaRPr>
          </a:p>
          <a:p>
            <a:pPr algn="ctr">
              <a:buFont typeface="Wingdings" panose="05000000000000000000" pitchFamily="2" charset="2"/>
              <a:buNone/>
              <a:defRPr/>
            </a:pPr>
            <a:endParaRPr lang="en-US" sz="6600" dirty="0" smtClean="0">
              <a:solidFill>
                <a:schemeClr val="bg2">
                  <a:lumMod val="60000"/>
                  <a:lumOff val="40000"/>
                </a:schemeClr>
              </a:solidFill>
              <a:latin typeface="Edwardian Script ITC" pitchFamily="66" charset="0"/>
            </a:endParaRPr>
          </a:p>
          <a:p>
            <a:pPr algn="ctr">
              <a:buFont typeface="Wingdings" panose="05000000000000000000" pitchFamily="2" charset="2"/>
              <a:buNone/>
              <a:defRPr/>
            </a:pPr>
            <a:r>
              <a:rPr lang="en-US" sz="6600" dirty="0" smtClean="0">
                <a:solidFill>
                  <a:schemeClr val="bg2">
                    <a:lumMod val="60000"/>
                    <a:lumOff val="40000"/>
                  </a:schemeClr>
                </a:solidFill>
                <a:latin typeface="Edwardian Script ITC" pitchFamily="66" charset="0"/>
              </a:rPr>
              <a:t>                                        </a:t>
            </a:r>
            <a:r>
              <a:rPr lang="ar-DZ" sz="6600" dirty="0" smtClean="0">
                <a:solidFill>
                  <a:schemeClr val="bg2">
                    <a:lumMod val="60000"/>
                    <a:lumOff val="40000"/>
                  </a:schemeClr>
                </a:solidFill>
                <a:latin typeface="Edwardian Script ITC" pitchFamily="66" charset="0"/>
              </a:rPr>
              <a:t>   </a:t>
            </a:r>
            <a:r>
              <a:rPr lang="en-US" sz="6600" dirty="0" smtClean="0">
                <a:solidFill>
                  <a:schemeClr val="bg2">
                    <a:lumMod val="60000"/>
                    <a:lumOff val="40000"/>
                  </a:schemeClr>
                </a:solidFill>
                <a:latin typeface="Edwardian Script ITC" pitchFamily="66" charset="0"/>
              </a:rPr>
              <a:t> </a:t>
            </a:r>
            <a:r>
              <a:rPr lang="en-US" sz="1800" dirty="0" err="1" smtClean="0">
                <a:latin typeface="Edwardian Script ITC" pitchFamily="66" charset="0"/>
              </a:rPr>
              <a:t>Messikh</a:t>
            </a:r>
            <a:r>
              <a:rPr lang="en-US" sz="1800" dirty="0" smtClean="0">
                <a:latin typeface="Edwardian Script ITC" pitchFamily="66" charset="0"/>
              </a:rPr>
              <a:t> </a:t>
            </a:r>
            <a:r>
              <a:rPr lang="en-US" sz="1800" dirty="0" err="1" smtClean="0">
                <a:latin typeface="Edwardian Script ITC" pitchFamily="66" charset="0"/>
              </a:rPr>
              <a:t>Djihad</a:t>
            </a:r>
            <a:endParaRPr lang="en-US" sz="1800" dirty="0">
              <a:latin typeface="Edwardian Script ITC"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solidFill>
                  <a:schemeClr val="bg2">
                    <a:lumMod val="60000"/>
                    <a:lumOff val="40000"/>
                  </a:schemeClr>
                </a:solidFill>
              </a:rPr>
              <a:t>Excercise 2</a:t>
            </a:r>
            <a:endParaRPr lang="en-US">
              <a:solidFill>
                <a:schemeClr val="bg2">
                  <a:lumMod val="60000"/>
                  <a:lumOff val="40000"/>
                </a:schemeClr>
              </a:solidFill>
            </a:endParaRPr>
          </a:p>
        </p:txBody>
      </p:sp>
      <p:sp>
        <p:nvSpPr>
          <p:cNvPr id="3" name="Espace réservé du contenu 2"/>
          <p:cNvSpPr>
            <a:spLocks noGrp="1"/>
          </p:cNvSpPr>
          <p:nvPr>
            <p:ph idx="1"/>
          </p:nvPr>
        </p:nvSpPr>
        <p:spPr/>
        <p:txBody>
          <a:bodyPr/>
          <a:lstStyle/>
          <a:p>
            <a:pPr algn="just"/>
            <a:endParaRPr lang="en-US" altLang="en-US" sz="2400"/>
          </a:p>
          <a:p>
            <a:pPr algn="just"/>
            <a:endParaRPr lang="en-US" altLang="en-US" sz="2400"/>
          </a:p>
          <a:p>
            <a:pPr algn="just"/>
            <a:endParaRPr lang="en-US" altLang="en-US" sz="2400"/>
          </a:p>
          <a:p>
            <a:pPr algn="just"/>
            <a:r>
              <a:rPr lang="en-US" altLang="en-US" sz="2400"/>
              <a:t>Explain the widening wealth gap between the rich and the poor, according to Carl Marks. </a:t>
            </a:r>
            <a:endParaRPr lang="en-US" altLang="en-US" sz="2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fr-FR"/>
          </a:p>
        </p:txBody>
      </p:sp>
      <p:sp>
        <p:nvSpPr>
          <p:cNvPr id="3" name="Espace réservé du contenu 2"/>
          <p:cNvSpPr>
            <a:spLocks noGrp="1"/>
          </p:cNvSpPr>
          <p:nvPr>
            <p:ph idx="1"/>
          </p:nvPr>
        </p:nvSpPr>
        <p:spPr/>
        <p:txBody>
          <a:bodyPr/>
          <a:lstStyle/>
          <a:p>
            <a:pPr>
              <a:defRPr/>
            </a:pPr>
            <a:endParaRPr lang="fr-FR" dirty="0" smtClean="0"/>
          </a:p>
          <a:p>
            <a:pPr>
              <a:buFont typeface="Wingdings" panose="05000000000000000000" pitchFamily="2" charset="2"/>
              <a:buNone/>
              <a:defRPr/>
            </a:pPr>
            <a:endParaRPr lang="fr-FR" dirty="0" smtClean="0"/>
          </a:p>
        </p:txBody>
      </p:sp>
      <p:sp>
        <p:nvSpPr>
          <p:cNvPr id="4" name="Ellipse 3"/>
          <p:cNvSpPr/>
          <p:nvPr/>
        </p:nvSpPr>
        <p:spPr>
          <a:xfrm>
            <a:off x="228600" y="1600200"/>
            <a:ext cx="8458200" cy="3886200"/>
          </a:xfrm>
          <a:prstGeom prst="ellipse">
            <a:avLst/>
          </a:prstGeom>
          <a:solidFill>
            <a:schemeClr val="bg2">
              <a:lumMod val="75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3200" b="1" dirty="0" err="1" smtClean="0"/>
              <a:t>Wh</a:t>
            </a:r>
            <a:r>
              <a:rPr lang="en-US" sz="3200" b="1" dirty="0" err="1" smtClean="0"/>
              <a:t>o is Karl Marx</a:t>
            </a:r>
            <a:r>
              <a:rPr lang="fr-FR" sz="3200" b="1" dirty="0" smtClean="0"/>
              <a:t>?</a:t>
            </a:r>
            <a:endParaRPr lang="fr-FR" sz="3200" b="1" dirty="0"/>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Karl Marx</a:t>
            </a:r>
            <a:endParaRPr lang="en-US">
              <a:solidFill>
                <a:schemeClr val="bg2">
                  <a:lumMod val="60000"/>
                  <a:lumOff val="40000"/>
                </a:schemeClr>
              </a:solidFill>
            </a:endParaRPr>
          </a:p>
        </p:txBody>
      </p:sp>
      <p:sp>
        <p:nvSpPr>
          <p:cNvPr id="5" name="Content Placeholder 4"/>
          <p:cNvSpPr>
            <a:spLocks noGrp="1"/>
          </p:cNvSpPr>
          <p:nvPr>
            <p:ph sz="half" idx="1"/>
          </p:nvPr>
        </p:nvSpPr>
        <p:spPr/>
        <p:txBody>
          <a:bodyPr/>
          <a:p>
            <a:pPr algn="just"/>
            <a:r>
              <a:rPr lang="en-US" altLang="en-US" sz="2400"/>
              <a:t>Karl Marx was a German philosopher, economist, historian, and revolutionary socialist born in 1818 in Prussia (now Germany). He is best known for co-authoring The Communist Manifesto and writing Das Kapital, works that critique capitalism and lay the foundation for Marxism.</a:t>
            </a:r>
            <a:endParaRPr lang="en-US" altLang="en-US" sz="2400"/>
          </a:p>
        </p:txBody>
      </p:sp>
      <p:pic>
        <p:nvPicPr>
          <p:cNvPr id="7" name="Content Placeholder 6" descr="karl"/>
          <p:cNvPicPr>
            <a:picLocks noChangeAspect="1"/>
          </p:cNvPicPr>
          <p:nvPr>
            <p:ph sz="half" idx="2"/>
          </p:nvPr>
        </p:nvPicPr>
        <p:blipFill>
          <a:blip r:embed="rId1"/>
          <a:stretch>
            <a:fillRect/>
          </a:stretch>
        </p:blipFill>
        <p:spPr>
          <a:xfrm>
            <a:off x="4718685" y="1600200"/>
            <a:ext cx="3735705" cy="45307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fr-FR"/>
          </a:p>
        </p:txBody>
      </p:sp>
      <p:sp>
        <p:nvSpPr>
          <p:cNvPr id="3" name="Espace réservé du contenu 2"/>
          <p:cNvSpPr>
            <a:spLocks noGrp="1"/>
          </p:cNvSpPr>
          <p:nvPr>
            <p:ph idx="1"/>
          </p:nvPr>
        </p:nvSpPr>
        <p:spPr/>
        <p:txBody>
          <a:bodyPr/>
          <a:lstStyle/>
          <a:p>
            <a:pPr>
              <a:defRPr/>
            </a:pPr>
            <a:endParaRPr lang="fr-FR" dirty="0" smtClean="0"/>
          </a:p>
          <a:p>
            <a:pPr>
              <a:buFont typeface="Wingdings" panose="05000000000000000000" pitchFamily="2" charset="2"/>
              <a:buNone/>
              <a:defRPr/>
            </a:pPr>
            <a:endParaRPr lang="fr-FR" dirty="0" smtClean="0"/>
          </a:p>
        </p:txBody>
      </p:sp>
      <p:sp>
        <p:nvSpPr>
          <p:cNvPr id="4" name="Ellipse 3"/>
          <p:cNvSpPr/>
          <p:nvPr/>
        </p:nvSpPr>
        <p:spPr>
          <a:xfrm>
            <a:off x="228600" y="1600200"/>
            <a:ext cx="8458200" cy="3886200"/>
          </a:xfrm>
          <a:prstGeom prst="ellipse">
            <a:avLst/>
          </a:prstGeom>
          <a:solidFill>
            <a:schemeClr val="bg2">
              <a:lumMod val="75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3200" b="1" dirty="0" err="1" smtClean="0"/>
              <a:t>Wh</a:t>
            </a:r>
            <a:r>
              <a:rPr lang="en-US" sz="3200" b="1" dirty="0" err="1" smtClean="0"/>
              <a:t>at is Capitalism</a:t>
            </a:r>
            <a:r>
              <a:rPr lang="fr-FR" sz="3200" b="1" dirty="0" smtClean="0"/>
              <a:t>?</a:t>
            </a:r>
            <a:endParaRPr lang="fr-FR" sz="3200" b="1"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The Capitalist System </a:t>
            </a:r>
            <a:endParaRPr lang="en-US">
              <a:solidFill>
                <a:schemeClr val="bg2">
                  <a:lumMod val="60000"/>
                  <a:lumOff val="40000"/>
                </a:schemeClr>
              </a:solidFill>
            </a:endParaRPr>
          </a:p>
        </p:txBody>
      </p:sp>
      <p:sp>
        <p:nvSpPr>
          <p:cNvPr id="5" name="Content Placeholder 4"/>
          <p:cNvSpPr>
            <a:spLocks noGrp="1"/>
          </p:cNvSpPr>
          <p:nvPr>
            <p:ph sz="half" idx="1"/>
          </p:nvPr>
        </p:nvSpPr>
        <p:spPr/>
        <p:txBody>
          <a:bodyPr/>
          <a:p>
            <a:pPr algn="just"/>
            <a:r>
              <a:rPr lang="en-US" altLang="en-US"/>
              <a:t>The capitalist system is an economic system in which private individuals or businesses own and control the means of production, such as factories and land, with the primary goal of making a profit.</a:t>
            </a:r>
            <a:endParaRPr lang="en-US" altLang="en-US"/>
          </a:p>
        </p:txBody>
      </p:sp>
      <p:pic>
        <p:nvPicPr>
          <p:cNvPr id="2" name="Content Placeholder 1" descr="means"/>
          <p:cNvPicPr>
            <a:picLocks noChangeAspect="1"/>
          </p:cNvPicPr>
          <p:nvPr>
            <p:ph sz="half" idx="2"/>
          </p:nvPr>
        </p:nvPicPr>
        <p:blipFill>
          <a:blip r:embed="rId1"/>
          <a:stretch>
            <a:fillRect/>
          </a:stretch>
        </p:blipFill>
        <p:spPr>
          <a:xfrm>
            <a:off x="4680585" y="1666875"/>
            <a:ext cx="3296285" cy="431228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fr-FR"/>
          </a:p>
        </p:txBody>
      </p:sp>
      <p:sp>
        <p:nvSpPr>
          <p:cNvPr id="3" name="Espace réservé du contenu 2"/>
          <p:cNvSpPr>
            <a:spLocks noGrp="1"/>
          </p:cNvSpPr>
          <p:nvPr>
            <p:ph idx="1"/>
          </p:nvPr>
        </p:nvSpPr>
        <p:spPr/>
        <p:txBody>
          <a:bodyPr/>
          <a:lstStyle/>
          <a:p>
            <a:pPr>
              <a:defRPr/>
            </a:pPr>
            <a:endParaRPr lang="fr-FR" dirty="0" smtClean="0"/>
          </a:p>
          <a:p>
            <a:pPr>
              <a:buFont typeface="Wingdings" panose="05000000000000000000" pitchFamily="2" charset="2"/>
              <a:buNone/>
              <a:defRPr/>
            </a:pPr>
            <a:endParaRPr lang="fr-FR" dirty="0" smtClean="0"/>
          </a:p>
        </p:txBody>
      </p:sp>
      <p:sp>
        <p:nvSpPr>
          <p:cNvPr id="4" name="Ellipse 3"/>
          <p:cNvSpPr/>
          <p:nvPr/>
        </p:nvSpPr>
        <p:spPr>
          <a:xfrm>
            <a:off x="228600" y="1600200"/>
            <a:ext cx="8458200" cy="3886200"/>
          </a:xfrm>
          <a:prstGeom prst="ellipse">
            <a:avLst/>
          </a:prstGeom>
          <a:solidFill>
            <a:schemeClr val="bg2">
              <a:lumMod val="75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err="1" smtClean="0"/>
              <a:t>The Bourgeoisie  and Proletariat</a:t>
            </a:r>
            <a:endParaRPr lang="en-US" sz="3200" b="1"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r>
              <a:rPr lang="en-US">
                <a:solidFill>
                  <a:schemeClr val="bg2">
                    <a:lumMod val="60000"/>
                    <a:lumOff val="40000"/>
                  </a:schemeClr>
                </a:solidFill>
              </a:rPr>
              <a:t>The Bourgeoisie and Proletariat</a:t>
            </a:r>
            <a:endParaRPr lang="en-US">
              <a:solidFill>
                <a:schemeClr val="bg2">
                  <a:lumMod val="60000"/>
                  <a:lumOff val="40000"/>
                </a:schemeClr>
              </a:solidFill>
            </a:endParaRPr>
          </a:p>
        </p:txBody>
      </p:sp>
      <p:sp>
        <p:nvSpPr>
          <p:cNvPr id="5" name="Content Placeholder 4"/>
          <p:cNvSpPr>
            <a:spLocks noGrp="1"/>
          </p:cNvSpPr>
          <p:nvPr>
            <p:ph sz="half" idx="1"/>
          </p:nvPr>
        </p:nvSpPr>
        <p:spPr/>
        <p:txBody>
          <a:bodyPr/>
          <a:p>
            <a:pPr algn="just"/>
            <a:r>
              <a:rPr lang="en-US" altLang="en-US" sz="1800">
                <a:solidFill>
                  <a:srgbClr val="FF0000"/>
                </a:solidFill>
              </a:rPr>
              <a:t>The bourgeoisie</a:t>
            </a:r>
            <a:r>
              <a:rPr lang="en-US" altLang="en-US" sz="1800"/>
              <a:t> refers to the capitalist class that owns the means of production such as factories, land, and capital. They wield economic power by employing and exploiting wage labor for profit. </a:t>
            </a:r>
            <a:endParaRPr lang="en-US" altLang="en-US" sz="1800"/>
          </a:p>
          <a:p>
            <a:pPr algn="just"/>
            <a:r>
              <a:rPr lang="en-US" altLang="en-US" sz="1800">
                <a:solidFill>
                  <a:srgbClr val="FF0000"/>
                </a:solidFill>
              </a:rPr>
              <a:t>The proletariat</a:t>
            </a:r>
            <a:r>
              <a:rPr lang="en-US" altLang="en-US" sz="1800"/>
              <a:t> consists of the working class who do not own the means of production and must sell their labor to survive. This relationship between bourgeoisie and proletariat creates economic inequality and class conflict, central to Marxist theory of capitalism. </a:t>
            </a:r>
            <a:endParaRPr lang="en-US" altLang="en-US" sz="1800"/>
          </a:p>
        </p:txBody>
      </p:sp>
      <p:pic>
        <p:nvPicPr>
          <p:cNvPr id="7" name="Content Placeholder 6" descr="bour"/>
          <p:cNvPicPr>
            <a:picLocks noChangeAspect="1"/>
          </p:cNvPicPr>
          <p:nvPr>
            <p:ph sz="half" idx="2"/>
          </p:nvPr>
        </p:nvPicPr>
        <p:blipFill>
          <a:blip r:embed="rId1"/>
          <a:stretch>
            <a:fillRect/>
          </a:stretch>
        </p:blipFill>
        <p:spPr>
          <a:xfrm>
            <a:off x="4648200" y="1657985"/>
            <a:ext cx="4038600" cy="447294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fr-FR"/>
          </a:p>
        </p:txBody>
      </p:sp>
      <p:sp>
        <p:nvSpPr>
          <p:cNvPr id="3" name="Espace réservé du contenu 2"/>
          <p:cNvSpPr>
            <a:spLocks noGrp="1"/>
          </p:cNvSpPr>
          <p:nvPr>
            <p:ph idx="1"/>
          </p:nvPr>
        </p:nvSpPr>
        <p:spPr/>
        <p:txBody>
          <a:bodyPr/>
          <a:lstStyle/>
          <a:p>
            <a:pPr>
              <a:defRPr/>
            </a:pPr>
            <a:endParaRPr lang="fr-FR" dirty="0" smtClean="0"/>
          </a:p>
          <a:p>
            <a:pPr>
              <a:buFont typeface="Wingdings" panose="05000000000000000000" pitchFamily="2" charset="2"/>
              <a:buNone/>
              <a:defRPr/>
            </a:pPr>
            <a:endParaRPr lang="fr-FR" dirty="0" smtClean="0"/>
          </a:p>
        </p:txBody>
      </p:sp>
      <p:sp>
        <p:nvSpPr>
          <p:cNvPr id="4" name="Ellipse 3"/>
          <p:cNvSpPr/>
          <p:nvPr/>
        </p:nvSpPr>
        <p:spPr>
          <a:xfrm>
            <a:off x="228600" y="1600200"/>
            <a:ext cx="8458200" cy="3886200"/>
          </a:xfrm>
          <a:prstGeom prst="ellipse">
            <a:avLst/>
          </a:prstGeom>
          <a:solidFill>
            <a:schemeClr val="bg2">
              <a:lumMod val="75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err="1" smtClean="0"/>
              <a:t>How do private ownership of means of productions and exploitation of the Proletariat can lead to an increasing gap between the rich and the poor</a:t>
            </a:r>
            <a:r>
              <a:rPr lang="fr-FR" sz="3200" b="1" dirty="0" smtClean="0"/>
              <a:t>?</a:t>
            </a:r>
            <a:endParaRPr lang="fr-FR" sz="3200" b="1" dirty="0"/>
          </a:p>
        </p:txBody>
      </p: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Orbite">
  <a:themeElements>
    <a:clrScheme name="Orbite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Orbite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e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e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e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e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e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e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e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e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2446</Words>
  <Application>WPS Presentation</Application>
  <PresentationFormat>Affichage à l'écran (4:3)</PresentationFormat>
  <Paragraphs>64</Paragraphs>
  <Slides>11</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11</vt:i4>
      </vt:variant>
    </vt:vector>
  </HeadingPairs>
  <TitlesOfParts>
    <vt:vector size="21" baseType="lpstr">
      <vt:lpstr>Arial</vt:lpstr>
      <vt:lpstr>SimSun</vt:lpstr>
      <vt:lpstr>Wingdings</vt:lpstr>
      <vt:lpstr>Edwardian Script ITC</vt:lpstr>
      <vt:lpstr>Segoe Print</vt:lpstr>
      <vt:lpstr>Times New Roman</vt:lpstr>
      <vt:lpstr>Microsoft YaHei</vt:lpstr>
      <vt:lpstr>Arial Unicode MS</vt:lpstr>
      <vt:lpstr>Calibri</vt:lpstr>
      <vt:lpstr>Orbite</vt:lpstr>
      <vt:lpstr>PowerPoint 演示文稿</vt:lpstr>
      <vt:lpstr>The First Industrial Revolution in Britain</vt:lpstr>
      <vt:lpstr>PowerPoint 演示文稿</vt:lpstr>
      <vt:lpstr>PowerPoint 演示文稿</vt:lpstr>
      <vt:lpstr>PowerPoint 演示文稿</vt:lpstr>
      <vt:lpstr>Carl Marx</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tech</cp:lastModifiedBy>
  <cp:revision>202</cp:revision>
  <cp:lastPrinted>2113-01-01T00:00:00Z</cp:lastPrinted>
  <dcterms:created xsi:type="dcterms:W3CDTF">2113-01-01T00:00:00Z</dcterms:created>
  <dcterms:modified xsi:type="dcterms:W3CDTF">2025-11-13T12:49:05Z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ICV">
    <vt:lpwstr>0D55E43BCD6A461D8B2462628EAF3125_12</vt:lpwstr>
  </property>
  <property fmtid="{D5CDD505-2E9C-101B-9397-08002B2CF9AE}" pid="4" name="KSOProductBuildVer">
    <vt:lpwstr>1033-12.2.0.23131</vt:lpwstr>
  </property>
</Properties>
</file>