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7" r:id="rId3"/>
    <p:sldId id="491" r:id="rId4"/>
    <p:sldId id="445" r:id="rId5"/>
    <p:sldId id="450" r:id="rId6"/>
    <p:sldId id="492" r:id="rId7"/>
    <p:sldId id="497" r:id="rId8"/>
    <p:sldId id="496" r:id="rId9"/>
    <p:sldId id="451" r:id="rId10"/>
    <p:sldId id="462" r:id="rId11"/>
    <p:sldId id="463" r:id="rId12"/>
    <p:sldId id="498" r:id="rId13"/>
    <p:sldId id="499" r:id="rId14"/>
    <p:sldId id="501" r:id="rId15"/>
    <p:sldId id="502" r:id="rId16"/>
    <p:sldId id="503" r:id="rId17"/>
    <p:sldId id="504" r:id="rId18"/>
    <p:sldId id="505" r:id="rId19"/>
    <p:sldId id="506" r:id="rId20"/>
    <p:sldId id="507" r:id="rId21"/>
    <p:sldId id="466" r:id="rId22"/>
    <p:sldId id="510" r:id="rId23"/>
    <p:sldId id="455" r:id="rId24"/>
    <p:sldId id="513" r:id="rId25"/>
    <p:sldId id="511" r:id="rId26"/>
    <p:sldId id="515" r:id="rId27"/>
    <p:sldId id="482" r:id="rId28"/>
    <p:sldId id="493" r:id="rId29"/>
    <p:sldId id="495" r:id="rId30"/>
    <p:sldId id="281" r:id="rId3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4761" autoAdjust="0"/>
  </p:normalViewPr>
  <p:slideViewPr>
    <p:cSldViewPr showGuides="1">
      <p:cViewPr varScale="1">
        <p:scale>
          <a:sx n="69" d="100"/>
          <a:sy n="69" d="100"/>
        </p:scale>
        <p:origin x="-1416" y="-102"/>
      </p:cViewPr>
      <p:guideLst>
        <p:guide orient="horz" pos="2160"/>
        <p:guide pos="2880"/>
      </p:guideLst>
    </p:cSldViewPr>
  </p:slideViewPr>
  <p:outlineViewPr>
    <p:cViewPr>
      <p:scale>
        <a:sx n="33" d="100"/>
        <a:sy n="33" d="100"/>
      </p:scale>
      <p:origin x="0" y="47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B1334CD-9CE3-47D6-A04A-CC50AE0ADE1C}" type="datetimeFigureOut">
              <a:rPr lang="fr-FR"/>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endParaRPr lang="fr-FR" noProof="0" smtClean="0"/>
          </a:p>
          <a:p>
            <a:pPr lvl="1"/>
            <a:r>
              <a:rPr lang="fr-FR" noProof="0" smtClean="0"/>
              <a:t>Deuxième niveau</a:t>
            </a:r>
            <a:endParaRPr lang="fr-FR" noProof="0" smtClean="0"/>
          </a:p>
          <a:p>
            <a:pPr lvl="2"/>
            <a:r>
              <a:rPr lang="fr-FR" noProof="0" smtClean="0"/>
              <a:t>Troisième niveau</a:t>
            </a:r>
            <a:endParaRPr lang="fr-FR" noProof="0" smtClean="0"/>
          </a:p>
          <a:p>
            <a:pPr lvl="3"/>
            <a:r>
              <a:rPr lang="fr-FR" noProof="0" smtClean="0"/>
              <a:t>Quatrième niveau</a:t>
            </a:r>
            <a:endParaRPr lang="fr-FR" noProof="0" smtClean="0"/>
          </a:p>
          <a:p>
            <a:pPr lvl="4"/>
            <a:r>
              <a:rPr lang="fr-FR" noProof="0" smtClean="0"/>
              <a:t>Cinquième niveau</a:t>
            </a:r>
            <a:endParaRPr lang="en-US" noProof="0"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36E1A17-7B1F-45BE-A9F4-C8945CA756CA}"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e de titre">
    <p:spTree>
      <p:nvGrpSpPr>
        <p:cNvPr id="1" name=""/>
        <p:cNvGrpSpPr/>
        <p:nvPr/>
      </p:nvGrpSpPr>
      <p:grpSpPr>
        <a:xfrm>
          <a:off x="0" y="0"/>
          <a:ext cx="0" cy="0"/>
          <a:chOff x="0" y="0"/>
          <a:chExt cx="0" cy="0"/>
        </a:xfrm>
      </p:grpSpPr>
      <p:grpSp>
        <p:nvGrpSpPr>
          <p:cNvPr id="4" name="Group 2"/>
          <p:cNvGrpSpPr/>
          <p:nvPr/>
        </p:nvGrpSpPr>
        <p:grpSpPr bwMode="auto">
          <a:xfrm>
            <a:off x="0" y="3902075"/>
            <a:ext cx="3400425" cy="2949575"/>
            <a:chOff x="0" y="2458"/>
            <a:chExt cx="2142" cy="1858"/>
          </a:xfrm>
        </p:grpSpPr>
        <p:sp>
          <p:nvSpPr>
            <p:cNvPr id="5" name="Freeform 3"/>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ln>
          </p:spPr>
          <p:txBody>
            <a:bodyPr/>
            <a:lstStyle/>
            <a:p>
              <a:pPr>
                <a:defRPr/>
              </a:pPr>
              <a:endParaRPr lang="fr-FR"/>
            </a:p>
          </p:txBody>
        </p:sp>
        <p:sp>
          <p:nvSpPr>
            <p:cNvPr id="6" name="Freeform 4"/>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ln>
          </p:spPr>
          <p:txBody>
            <a:bodyPr/>
            <a:lstStyle/>
            <a:p>
              <a:pPr>
                <a:defRPr/>
              </a:pPr>
              <a:endParaRPr lang="fr-FR"/>
            </a:p>
          </p:txBody>
        </p:sp>
        <p:sp>
          <p:nvSpPr>
            <p:cNvPr id="7" name="Freeform 5"/>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ln>
          </p:spPr>
          <p:txBody>
            <a:bodyPr/>
            <a:lstStyle/>
            <a:p>
              <a:pPr>
                <a:defRPr/>
              </a:pPr>
              <a:endParaRPr lang="fr-FR"/>
            </a:p>
          </p:txBody>
        </p:sp>
        <p:sp>
          <p:nvSpPr>
            <p:cNvPr id="8" name="Freeform 6"/>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ln>
          </p:spPr>
          <p:txBody>
            <a:bodyPr/>
            <a:lstStyle/>
            <a:p>
              <a:pPr>
                <a:defRPr/>
              </a:pPr>
              <a:endParaRPr lang="fr-F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ln>
            <a:effectLst/>
          </p:spPr>
          <p:txBody>
            <a:bodyPr/>
            <a:lstStyle/>
            <a:p>
              <a:pPr>
                <a:defRPr/>
              </a:pPr>
              <a:endParaRPr lang="fr-F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ln>
            <a:effectLst/>
          </p:spPr>
          <p:txBody>
            <a:bodyPr/>
            <a:lstStyle/>
            <a:p>
              <a:pPr>
                <a:defRPr/>
              </a:pPr>
              <a:endParaRPr lang="fr-F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ln>
            <a:effectLst/>
          </p:spPr>
          <p:txBody>
            <a:bodyPr/>
            <a:lstStyle/>
            <a:p>
              <a:pPr>
                <a:defRPr/>
              </a:pPr>
              <a:endParaRPr lang="fr-FR"/>
            </a:p>
          </p:txBody>
        </p:sp>
      </p:grpSp>
      <p:sp>
        <p:nvSpPr>
          <p:cNvPr id="45066" name="Rectangle 10"/>
          <p:cNvSpPr>
            <a:spLocks noGrp="1" noChangeArrowheads="1"/>
          </p:cNvSpPr>
          <p:nvPr>
            <p:ph type="ctrTitle" sz="quarter" hasCustomPrompt="1"/>
          </p:nvPr>
        </p:nvSpPr>
        <p:spPr>
          <a:xfrm>
            <a:off x="685800" y="1873250"/>
            <a:ext cx="7772400" cy="1555750"/>
          </a:xfrm>
        </p:spPr>
        <p:txBody>
          <a:bodyPr/>
          <a:lstStyle>
            <a:lvl1pPr>
              <a:defRPr sz="4800"/>
            </a:lvl1pPr>
          </a:lstStyle>
          <a:p>
            <a:r>
              <a:rPr lang="fr-FR"/>
              <a:t>Cliquez pour modifier le style du titre</a:t>
            </a:r>
            <a:endParaRPr lang="fr-FR"/>
          </a:p>
        </p:txBody>
      </p:sp>
      <p:sp>
        <p:nvSpPr>
          <p:cNvPr id="45067" name="Rectangle 11"/>
          <p:cNvSpPr>
            <a:spLocks noGrp="1" noChangeArrowheads="1"/>
          </p:cNvSpPr>
          <p:nvPr>
            <p:ph type="subTitle" sz="quarter" idx="1" hasCustomPrompt="1"/>
          </p:nvPr>
        </p:nvSpPr>
        <p:spPr>
          <a:xfrm>
            <a:off x="1371600" y="3886200"/>
            <a:ext cx="6400800" cy="1752600"/>
          </a:xfrm>
        </p:spPr>
        <p:txBody>
          <a:bodyPr/>
          <a:lstStyle>
            <a:lvl1pPr marL="0" indent="0" algn="ctr">
              <a:buFont typeface="Wingdings" panose="05000000000000000000" pitchFamily="2" charset="2"/>
              <a:buNone/>
              <a:defRPr/>
            </a:lvl1pPr>
          </a:lstStyle>
          <a:p>
            <a:r>
              <a:rPr lang="fr-FR"/>
              <a:t>Cliquez pour modifier le style des sous-titres du masque</a:t>
            </a:r>
            <a:endParaRPr lang="fr-FR"/>
          </a:p>
        </p:txBody>
      </p:sp>
      <p:sp>
        <p:nvSpPr>
          <p:cNvPr id="12" name="Rectangle 12"/>
          <p:cNvSpPr>
            <a:spLocks noGrp="1" noChangeArrowheads="1"/>
          </p:cNvSpPr>
          <p:nvPr>
            <p:ph type="dt" sz="quarter" idx="10"/>
          </p:nvPr>
        </p:nvSpPr>
        <p:spPr/>
        <p:txBody>
          <a:bodyPr/>
          <a:lstStyle>
            <a:lvl1pPr>
              <a:defRPr/>
            </a:lvl1pPr>
          </a:lstStyle>
          <a:p>
            <a:pPr>
              <a:defRPr/>
            </a:pPr>
            <a:endParaRPr lang="fr-FR"/>
          </a:p>
        </p:txBody>
      </p:sp>
      <p:sp>
        <p:nvSpPr>
          <p:cNvPr id="13" name="Rectangle 13"/>
          <p:cNvSpPr>
            <a:spLocks noGrp="1" noChangeArrowheads="1"/>
          </p:cNvSpPr>
          <p:nvPr>
            <p:ph type="ftr" sz="quarter" idx="11"/>
          </p:nvPr>
        </p:nvSpPr>
        <p:spPr/>
        <p:txBody>
          <a:bodyPr/>
          <a:lstStyle>
            <a:lvl1pPr>
              <a:defRPr/>
            </a:lvl1pPr>
          </a:lstStyle>
          <a:p>
            <a:pPr>
              <a:defRPr/>
            </a:pPr>
            <a:endParaRPr lang="fr-FR"/>
          </a:p>
        </p:txBody>
      </p:sp>
      <p:sp>
        <p:nvSpPr>
          <p:cNvPr id="14" name="Rectangle 14"/>
          <p:cNvSpPr>
            <a:spLocks noGrp="1" noChangeArrowheads="1"/>
          </p:cNvSpPr>
          <p:nvPr>
            <p:ph type="sldNum" sz="quarter" idx="12"/>
          </p:nvPr>
        </p:nvSpPr>
        <p:spPr/>
        <p:txBody>
          <a:bodyPr/>
          <a:lstStyle>
            <a:lvl1pPr>
              <a:defRPr/>
            </a:lvl1pPr>
          </a:lstStyle>
          <a:p>
            <a:pPr>
              <a:defRPr/>
            </a:pPr>
            <a:fld id="{DC530EEB-91BF-49B8-99E2-0E6CD8246180}" type="slidenum">
              <a:rPr lang="fr-FR"/>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Rectangle 12"/>
          <p:cNvSpPr>
            <a:spLocks noGrp="1" noChangeArrowheads="1"/>
          </p:cNvSpPr>
          <p:nvPr>
            <p:ph type="dt" sz="half" idx="10"/>
          </p:nvPr>
        </p:nvSpPr>
        <p:spPr/>
        <p:txBody>
          <a:bodyPr/>
          <a:lstStyle>
            <a:lvl1pPr>
              <a:defRPr/>
            </a:lvl1pPr>
          </a:lstStyle>
          <a:p>
            <a:pPr>
              <a:defRPr/>
            </a:pPr>
            <a:endParaRPr lang="fr-FR"/>
          </a:p>
        </p:txBody>
      </p:sp>
      <p:sp>
        <p:nvSpPr>
          <p:cNvPr id="5" name="Rectangle 13"/>
          <p:cNvSpPr>
            <a:spLocks noGrp="1" noChangeArrowheads="1"/>
          </p:cNvSpPr>
          <p:nvPr>
            <p:ph type="ftr" sz="quarter" idx="11"/>
          </p:nvPr>
        </p:nvSpPr>
        <p:spPr/>
        <p:txBody>
          <a:bodyPr/>
          <a:lstStyle>
            <a:lvl1pPr>
              <a:defRPr/>
            </a:lvl1pPr>
          </a:lstStyle>
          <a:p>
            <a:pPr>
              <a:defRPr/>
            </a:pPr>
            <a:endParaRPr lang="fr-FR"/>
          </a:p>
        </p:txBody>
      </p:sp>
      <p:sp>
        <p:nvSpPr>
          <p:cNvPr id="6" name="Rectangle 14"/>
          <p:cNvSpPr>
            <a:spLocks noGrp="1" noChangeArrowheads="1"/>
          </p:cNvSpPr>
          <p:nvPr>
            <p:ph type="sldNum" sz="quarter" idx="12"/>
          </p:nvPr>
        </p:nvSpPr>
        <p:spPr/>
        <p:txBody>
          <a:bodyPr/>
          <a:lstStyle>
            <a:lvl1pPr>
              <a:defRPr/>
            </a:lvl1pPr>
          </a:lstStyle>
          <a:p>
            <a:pPr>
              <a:defRPr/>
            </a:pPr>
            <a:fld id="{181762B1-2F26-4C9F-914B-B0230D146C28}" type="slidenum">
              <a:rPr lang="fr-FR"/>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7813"/>
            <a:ext cx="2057400" cy="58531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a:xfrm>
            <a:off x="457200" y="277813"/>
            <a:ext cx="6019800" cy="5853112"/>
          </a:xfrm>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Rectangle 12"/>
          <p:cNvSpPr>
            <a:spLocks noGrp="1" noChangeArrowheads="1"/>
          </p:cNvSpPr>
          <p:nvPr>
            <p:ph type="dt" sz="half" idx="10"/>
          </p:nvPr>
        </p:nvSpPr>
        <p:spPr/>
        <p:txBody>
          <a:bodyPr/>
          <a:lstStyle>
            <a:lvl1pPr>
              <a:defRPr/>
            </a:lvl1pPr>
          </a:lstStyle>
          <a:p>
            <a:pPr>
              <a:defRPr/>
            </a:pPr>
            <a:endParaRPr lang="fr-FR"/>
          </a:p>
        </p:txBody>
      </p:sp>
      <p:sp>
        <p:nvSpPr>
          <p:cNvPr id="5" name="Rectangle 13"/>
          <p:cNvSpPr>
            <a:spLocks noGrp="1" noChangeArrowheads="1"/>
          </p:cNvSpPr>
          <p:nvPr>
            <p:ph type="ftr" sz="quarter" idx="11"/>
          </p:nvPr>
        </p:nvSpPr>
        <p:spPr/>
        <p:txBody>
          <a:bodyPr/>
          <a:lstStyle>
            <a:lvl1pPr>
              <a:defRPr/>
            </a:lvl1pPr>
          </a:lstStyle>
          <a:p>
            <a:pPr>
              <a:defRPr/>
            </a:pPr>
            <a:endParaRPr lang="fr-FR"/>
          </a:p>
        </p:txBody>
      </p:sp>
      <p:sp>
        <p:nvSpPr>
          <p:cNvPr id="6" name="Rectangle 14"/>
          <p:cNvSpPr>
            <a:spLocks noGrp="1" noChangeArrowheads="1"/>
          </p:cNvSpPr>
          <p:nvPr>
            <p:ph type="sldNum" sz="quarter" idx="12"/>
          </p:nvPr>
        </p:nvSpPr>
        <p:spPr/>
        <p:txBody>
          <a:bodyPr/>
          <a:lstStyle>
            <a:lvl1pPr>
              <a:defRPr/>
            </a:lvl1pPr>
          </a:lstStyle>
          <a:p>
            <a:pPr>
              <a:defRPr/>
            </a:pPr>
            <a:fld id="{2CECE8A2-23C2-461E-AA3D-6F1091BB0639}" type="slidenum">
              <a:rPr lang="fr-FR"/>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46E736E-CC20-4724-9F48-82C53E786C1F}" type="slidenum">
              <a:rPr lang="fr-FR"/>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Rectangle 12"/>
          <p:cNvSpPr>
            <a:spLocks noGrp="1" noChangeArrowheads="1"/>
          </p:cNvSpPr>
          <p:nvPr>
            <p:ph type="dt" sz="half" idx="10"/>
          </p:nvPr>
        </p:nvSpPr>
        <p:spPr/>
        <p:txBody>
          <a:bodyPr/>
          <a:lstStyle>
            <a:lvl1pPr>
              <a:defRPr/>
            </a:lvl1pPr>
          </a:lstStyle>
          <a:p>
            <a:pPr>
              <a:defRPr/>
            </a:pPr>
            <a:endParaRPr lang="fr-FR"/>
          </a:p>
        </p:txBody>
      </p:sp>
      <p:sp>
        <p:nvSpPr>
          <p:cNvPr id="5" name="Rectangle 13"/>
          <p:cNvSpPr>
            <a:spLocks noGrp="1" noChangeArrowheads="1"/>
          </p:cNvSpPr>
          <p:nvPr>
            <p:ph type="ftr" sz="quarter" idx="11"/>
          </p:nvPr>
        </p:nvSpPr>
        <p:spPr/>
        <p:txBody>
          <a:bodyPr/>
          <a:lstStyle>
            <a:lvl1pPr>
              <a:defRPr/>
            </a:lvl1pPr>
          </a:lstStyle>
          <a:p>
            <a:pPr>
              <a:defRPr/>
            </a:pPr>
            <a:endParaRPr lang="fr-FR"/>
          </a:p>
        </p:txBody>
      </p:sp>
      <p:sp>
        <p:nvSpPr>
          <p:cNvPr id="6" name="Rectangle 14"/>
          <p:cNvSpPr>
            <a:spLocks noGrp="1" noChangeArrowheads="1"/>
          </p:cNvSpPr>
          <p:nvPr>
            <p:ph type="sldNum" sz="quarter" idx="12"/>
          </p:nvPr>
        </p:nvSpPr>
        <p:spPr/>
        <p:txBody>
          <a:bodyPr/>
          <a:lstStyle>
            <a:lvl1pPr>
              <a:defRPr/>
            </a:lvl1pPr>
          </a:lstStyle>
          <a:p>
            <a:pPr>
              <a:defRPr/>
            </a:pPr>
            <a:fld id="{ABA652F1-5C7B-4474-B034-DF3C483C08BE}" type="slidenum">
              <a:rPr lang="fr-FR"/>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endParaRPr lang="fr-FR" smtClean="0"/>
          </a:p>
        </p:txBody>
      </p:sp>
      <p:sp>
        <p:nvSpPr>
          <p:cNvPr id="4" name="Rectangle 12"/>
          <p:cNvSpPr>
            <a:spLocks noGrp="1" noChangeArrowheads="1"/>
          </p:cNvSpPr>
          <p:nvPr>
            <p:ph type="dt" sz="half" idx="10"/>
          </p:nvPr>
        </p:nvSpPr>
        <p:spPr/>
        <p:txBody>
          <a:bodyPr/>
          <a:lstStyle>
            <a:lvl1pPr>
              <a:defRPr/>
            </a:lvl1pPr>
          </a:lstStyle>
          <a:p>
            <a:pPr>
              <a:defRPr/>
            </a:pPr>
            <a:endParaRPr lang="fr-FR"/>
          </a:p>
        </p:txBody>
      </p:sp>
      <p:sp>
        <p:nvSpPr>
          <p:cNvPr id="5" name="Rectangle 13"/>
          <p:cNvSpPr>
            <a:spLocks noGrp="1" noChangeArrowheads="1"/>
          </p:cNvSpPr>
          <p:nvPr>
            <p:ph type="ftr" sz="quarter" idx="11"/>
          </p:nvPr>
        </p:nvSpPr>
        <p:spPr/>
        <p:txBody>
          <a:bodyPr/>
          <a:lstStyle>
            <a:lvl1pPr>
              <a:defRPr/>
            </a:lvl1pPr>
          </a:lstStyle>
          <a:p>
            <a:pPr>
              <a:defRPr/>
            </a:pPr>
            <a:endParaRPr lang="fr-FR"/>
          </a:p>
        </p:txBody>
      </p:sp>
      <p:sp>
        <p:nvSpPr>
          <p:cNvPr id="6" name="Rectangle 14"/>
          <p:cNvSpPr>
            <a:spLocks noGrp="1" noChangeArrowheads="1"/>
          </p:cNvSpPr>
          <p:nvPr>
            <p:ph type="sldNum" sz="quarter" idx="12"/>
          </p:nvPr>
        </p:nvSpPr>
        <p:spPr/>
        <p:txBody>
          <a:bodyPr/>
          <a:lstStyle>
            <a:lvl1pPr>
              <a:defRPr/>
            </a:lvl1pPr>
          </a:lstStyle>
          <a:p>
            <a:pPr>
              <a:defRPr/>
            </a:pPr>
            <a:fld id="{B09829F1-646A-4914-8706-01776F7DE1FA}" type="slidenum">
              <a:rPr lang="fr-FR"/>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sz="half" idx="1" hasCustomPrompt="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Rectangle 12"/>
          <p:cNvSpPr>
            <a:spLocks noGrp="1" noChangeArrowheads="1"/>
          </p:cNvSpPr>
          <p:nvPr>
            <p:ph type="dt" sz="half" idx="10"/>
          </p:nvPr>
        </p:nvSpPr>
        <p:spPr/>
        <p:txBody>
          <a:bodyPr/>
          <a:lstStyle>
            <a:lvl1pPr>
              <a:defRPr/>
            </a:lvl1pPr>
          </a:lstStyle>
          <a:p>
            <a:pPr>
              <a:defRPr/>
            </a:pPr>
            <a:endParaRPr lang="fr-FR"/>
          </a:p>
        </p:txBody>
      </p:sp>
      <p:sp>
        <p:nvSpPr>
          <p:cNvPr id="6" name="Rectangle 13"/>
          <p:cNvSpPr>
            <a:spLocks noGrp="1" noChangeArrowheads="1"/>
          </p:cNvSpPr>
          <p:nvPr>
            <p:ph type="ftr" sz="quarter" idx="11"/>
          </p:nvPr>
        </p:nvSpPr>
        <p:spPr/>
        <p:txBody>
          <a:bodyPr/>
          <a:lstStyle>
            <a:lvl1pPr>
              <a:defRPr/>
            </a:lvl1pPr>
          </a:lstStyle>
          <a:p>
            <a:pPr>
              <a:defRPr/>
            </a:pPr>
            <a:endParaRPr lang="fr-FR"/>
          </a:p>
        </p:txBody>
      </p:sp>
      <p:sp>
        <p:nvSpPr>
          <p:cNvPr id="7" name="Rectangle 14"/>
          <p:cNvSpPr>
            <a:spLocks noGrp="1" noChangeArrowheads="1"/>
          </p:cNvSpPr>
          <p:nvPr>
            <p:ph type="sldNum" sz="quarter" idx="12"/>
          </p:nvPr>
        </p:nvSpPr>
        <p:spPr/>
        <p:txBody>
          <a:bodyPr/>
          <a:lstStyle>
            <a:lvl1pPr>
              <a:defRPr/>
            </a:lvl1pPr>
          </a:lstStyle>
          <a:p>
            <a:pPr>
              <a:defRPr/>
            </a:pPr>
            <a:fld id="{34665F08-C173-48DE-ABAF-F562F35F363F}" type="slidenum">
              <a:rPr lang="fr-FR"/>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Rectangle 12"/>
          <p:cNvSpPr>
            <a:spLocks noGrp="1" noChangeArrowheads="1"/>
          </p:cNvSpPr>
          <p:nvPr>
            <p:ph type="dt" sz="half" idx="10"/>
          </p:nvPr>
        </p:nvSpPr>
        <p:spPr/>
        <p:txBody>
          <a:bodyPr/>
          <a:lstStyle>
            <a:lvl1pPr>
              <a:defRPr/>
            </a:lvl1pPr>
          </a:lstStyle>
          <a:p>
            <a:pPr>
              <a:defRPr/>
            </a:pPr>
            <a:endParaRPr lang="fr-FR"/>
          </a:p>
        </p:txBody>
      </p:sp>
      <p:sp>
        <p:nvSpPr>
          <p:cNvPr id="8" name="Rectangle 13"/>
          <p:cNvSpPr>
            <a:spLocks noGrp="1" noChangeArrowheads="1"/>
          </p:cNvSpPr>
          <p:nvPr>
            <p:ph type="ftr" sz="quarter" idx="11"/>
          </p:nvPr>
        </p:nvSpPr>
        <p:spPr/>
        <p:txBody>
          <a:bodyPr/>
          <a:lstStyle>
            <a:lvl1pPr>
              <a:defRPr/>
            </a:lvl1pPr>
          </a:lstStyle>
          <a:p>
            <a:pPr>
              <a:defRPr/>
            </a:pPr>
            <a:endParaRPr lang="fr-FR"/>
          </a:p>
        </p:txBody>
      </p:sp>
      <p:sp>
        <p:nvSpPr>
          <p:cNvPr id="9" name="Rectangle 14"/>
          <p:cNvSpPr>
            <a:spLocks noGrp="1" noChangeArrowheads="1"/>
          </p:cNvSpPr>
          <p:nvPr>
            <p:ph type="sldNum" sz="quarter" idx="12"/>
          </p:nvPr>
        </p:nvSpPr>
        <p:spPr/>
        <p:txBody>
          <a:bodyPr/>
          <a:lstStyle>
            <a:lvl1pPr>
              <a:defRPr/>
            </a:lvl1pPr>
          </a:lstStyle>
          <a:p>
            <a:pPr>
              <a:defRPr/>
            </a:pPr>
            <a:fld id="{E9BC1723-1D09-4EBB-A75C-990BCCCEBA1D}" type="slidenum">
              <a:rPr lang="fr-FR"/>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Rectangle 12"/>
          <p:cNvSpPr>
            <a:spLocks noGrp="1" noChangeArrowheads="1"/>
          </p:cNvSpPr>
          <p:nvPr>
            <p:ph type="dt" sz="half" idx="10"/>
          </p:nvPr>
        </p:nvSpPr>
        <p:spPr/>
        <p:txBody>
          <a:bodyPr/>
          <a:lstStyle>
            <a:lvl1pPr>
              <a:defRPr/>
            </a:lvl1pPr>
          </a:lstStyle>
          <a:p>
            <a:pPr>
              <a:defRPr/>
            </a:pPr>
            <a:endParaRPr lang="fr-FR"/>
          </a:p>
        </p:txBody>
      </p:sp>
      <p:sp>
        <p:nvSpPr>
          <p:cNvPr id="4" name="Rectangle 13"/>
          <p:cNvSpPr>
            <a:spLocks noGrp="1" noChangeArrowheads="1"/>
          </p:cNvSpPr>
          <p:nvPr>
            <p:ph type="ftr" sz="quarter" idx="11"/>
          </p:nvPr>
        </p:nvSpPr>
        <p:spPr/>
        <p:txBody>
          <a:bodyPr/>
          <a:lstStyle>
            <a:lvl1pPr>
              <a:defRPr/>
            </a:lvl1pPr>
          </a:lstStyle>
          <a:p>
            <a:pPr>
              <a:defRPr/>
            </a:pPr>
            <a:endParaRPr lang="fr-FR"/>
          </a:p>
        </p:txBody>
      </p:sp>
      <p:sp>
        <p:nvSpPr>
          <p:cNvPr id="5" name="Rectangle 14"/>
          <p:cNvSpPr>
            <a:spLocks noGrp="1" noChangeArrowheads="1"/>
          </p:cNvSpPr>
          <p:nvPr>
            <p:ph type="sldNum" sz="quarter" idx="12"/>
          </p:nvPr>
        </p:nvSpPr>
        <p:spPr/>
        <p:txBody>
          <a:bodyPr/>
          <a:lstStyle>
            <a:lvl1pPr>
              <a:defRPr/>
            </a:lvl1pPr>
          </a:lstStyle>
          <a:p>
            <a:pPr>
              <a:defRPr/>
            </a:pPr>
            <a:fld id="{CF4F1612-3936-48AC-A25E-FCCB6A66E7AD}" type="slidenum">
              <a:rPr lang="fr-FR"/>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fr-FR"/>
          </a:p>
        </p:txBody>
      </p:sp>
      <p:sp>
        <p:nvSpPr>
          <p:cNvPr id="3" name="Rectangle 13"/>
          <p:cNvSpPr>
            <a:spLocks noGrp="1" noChangeArrowheads="1"/>
          </p:cNvSpPr>
          <p:nvPr>
            <p:ph type="ftr" sz="quarter" idx="11"/>
          </p:nvPr>
        </p:nvSpPr>
        <p:spPr/>
        <p:txBody>
          <a:bodyPr/>
          <a:lstStyle>
            <a:lvl1pPr>
              <a:defRPr/>
            </a:lvl1pPr>
          </a:lstStyle>
          <a:p>
            <a:pPr>
              <a:defRPr/>
            </a:pPr>
            <a:endParaRPr lang="fr-FR"/>
          </a:p>
        </p:txBody>
      </p:sp>
      <p:sp>
        <p:nvSpPr>
          <p:cNvPr id="4" name="Rectangle 14"/>
          <p:cNvSpPr>
            <a:spLocks noGrp="1" noChangeArrowheads="1"/>
          </p:cNvSpPr>
          <p:nvPr>
            <p:ph type="sldNum" sz="quarter" idx="12"/>
          </p:nvPr>
        </p:nvSpPr>
        <p:spPr/>
        <p:txBody>
          <a:bodyPr/>
          <a:lstStyle>
            <a:lvl1pPr>
              <a:defRPr/>
            </a:lvl1pPr>
          </a:lstStyle>
          <a:p>
            <a:pPr>
              <a:defRPr/>
            </a:pPr>
            <a:fld id="{982FA6A7-FF4D-45C1-AEED-11FBB89230A4}" type="slidenum">
              <a:rPr lang="fr-FR"/>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Rectangle 12"/>
          <p:cNvSpPr>
            <a:spLocks noGrp="1" noChangeArrowheads="1"/>
          </p:cNvSpPr>
          <p:nvPr>
            <p:ph type="dt" sz="half" idx="10"/>
          </p:nvPr>
        </p:nvSpPr>
        <p:spPr/>
        <p:txBody>
          <a:bodyPr/>
          <a:lstStyle>
            <a:lvl1pPr>
              <a:defRPr/>
            </a:lvl1pPr>
          </a:lstStyle>
          <a:p>
            <a:pPr>
              <a:defRPr/>
            </a:pPr>
            <a:endParaRPr lang="fr-FR"/>
          </a:p>
        </p:txBody>
      </p:sp>
      <p:sp>
        <p:nvSpPr>
          <p:cNvPr id="6" name="Rectangle 13"/>
          <p:cNvSpPr>
            <a:spLocks noGrp="1" noChangeArrowheads="1"/>
          </p:cNvSpPr>
          <p:nvPr>
            <p:ph type="ftr" sz="quarter" idx="11"/>
          </p:nvPr>
        </p:nvSpPr>
        <p:spPr/>
        <p:txBody>
          <a:bodyPr/>
          <a:lstStyle>
            <a:lvl1pPr>
              <a:defRPr/>
            </a:lvl1pPr>
          </a:lstStyle>
          <a:p>
            <a:pPr>
              <a:defRPr/>
            </a:pPr>
            <a:endParaRPr lang="fr-FR"/>
          </a:p>
        </p:txBody>
      </p:sp>
      <p:sp>
        <p:nvSpPr>
          <p:cNvPr id="7" name="Rectangle 14"/>
          <p:cNvSpPr>
            <a:spLocks noGrp="1" noChangeArrowheads="1"/>
          </p:cNvSpPr>
          <p:nvPr>
            <p:ph type="sldNum" sz="quarter" idx="12"/>
          </p:nvPr>
        </p:nvSpPr>
        <p:spPr/>
        <p:txBody>
          <a:bodyPr/>
          <a:lstStyle>
            <a:lvl1pPr>
              <a:defRPr/>
            </a:lvl1pPr>
          </a:lstStyle>
          <a:p>
            <a:pPr>
              <a:defRPr/>
            </a:pPr>
            <a:fld id="{64BDA8F6-51D2-4F1C-B35F-778B411A29A0}" type="slidenum">
              <a:rPr lang="fr-FR"/>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Rectangle 12"/>
          <p:cNvSpPr>
            <a:spLocks noGrp="1" noChangeArrowheads="1"/>
          </p:cNvSpPr>
          <p:nvPr>
            <p:ph type="dt" sz="half" idx="10"/>
          </p:nvPr>
        </p:nvSpPr>
        <p:spPr/>
        <p:txBody>
          <a:bodyPr/>
          <a:lstStyle>
            <a:lvl1pPr>
              <a:defRPr/>
            </a:lvl1pPr>
          </a:lstStyle>
          <a:p>
            <a:pPr>
              <a:defRPr/>
            </a:pPr>
            <a:endParaRPr lang="fr-FR"/>
          </a:p>
        </p:txBody>
      </p:sp>
      <p:sp>
        <p:nvSpPr>
          <p:cNvPr id="6" name="Rectangle 13"/>
          <p:cNvSpPr>
            <a:spLocks noGrp="1" noChangeArrowheads="1"/>
          </p:cNvSpPr>
          <p:nvPr>
            <p:ph type="ftr" sz="quarter" idx="11"/>
          </p:nvPr>
        </p:nvSpPr>
        <p:spPr/>
        <p:txBody>
          <a:bodyPr/>
          <a:lstStyle>
            <a:lvl1pPr>
              <a:defRPr/>
            </a:lvl1pPr>
          </a:lstStyle>
          <a:p>
            <a:pPr>
              <a:defRPr/>
            </a:pPr>
            <a:endParaRPr lang="fr-FR"/>
          </a:p>
        </p:txBody>
      </p:sp>
      <p:sp>
        <p:nvSpPr>
          <p:cNvPr id="7" name="Rectangle 14"/>
          <p:cNvSpPr>
            <a:spLocks noGrp="1" noChangeArrowheads="1"/>
          </p:cNvSpPr>
          <p:nvPr>
            <p:ph type="sldNum" sz="quarter" idx="12"/>
          </p:nvPr>
        </p:nvSpPr>
        <p:spPr/>
        <p:txBody>
          <a:bodyPr/>
          <a:lstStyle>
            <a:lvl1pPr>
              <a:defRPr/>
            </a:lvl1pPr>
          </a:lstStyle>
          <a:p>
            <a:pPr>
              <a:defRPr/>
            </a:pPr>
            <a:fld id="{5FD903D7-3A5A-4FEF-B9FC-B76323607279}" type="slidenum">
              <a:rPr lang="fr-FR"/>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bwMode="auto">
          <a:xfrm>
            <a:off x="0" y="3902075"/>
            <a:ext cx="3400425" cy="2949575"/>
            <a:chOff x="0" y="2458"/>
            <a:chExt cx="2142" cy="1858"/>
          </a:xfrm>
        </p:grpSpPr>
        <p:sp>
          <p:nvSpPr>
            <p:cNvPr id="44035" name="Freeform 3"/>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ln>
          </p:spPr>
          <p:txBody>
            <a:bodyPr/>
            <a:lstStyle/>
            <a:p>
              <a:pPr>
                <a:defRPr/>
              </a:pPr>
              <a:endParaRPr lang="fr-FR"/>
            </a:p>
          </p:txBody>
        </p:sp>
        <p:sp>
          <p:nvSpPr>
            <p:cNvPr id="44036" name="Freeform 4"/>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ln>
          </p:spPr>
          <p:txBody>
            <a:bodyPr/>
            <a:lstStyle/>
            <a:p>
              <a:pPr>
                <a:defRPr/>
              </a:pPr>
              <a:endParaRPr lang="fr-FR"/>
            </a:p>
          </p:txBody>
        </p:sp>
        <p:sp>
          <p:nvSpPr>
            <p:cNvPr id="44037" name="Freeform 5"/>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ln>
          </p:spPr>
          <p:txBody>
            <a:bodyPr/>
            <a:lstStyle/>
            <a:p>
              <a:pPr>
                <a:defRPr/>
              </a:pPr>
              <a:endParaRPr lang="fr-FR"/>
            </a:p>
          </p:txBody>
        </p:sp>
        <p:sp>
          <p:nvSpPr>
            <p:cNvPr id="44038" name="Freeform 6"/>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ln>
          </p:spPr>
          <p:txBody>
            <a:bodyPr/>
            <a:lstStyle/>
            <a:p>
              <a:pPr>
                <a:defRPr/>
              </a:pPr>
              <a:endParaRPr lang="fr-FR"/>
            </a:p>
          </p:txBody>
        </p:sp>
        <p:sp>
          <p:nvSpPr>
            <p:cNvPr id="4403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ln>
            <a:effectLst/>
          </p:spPr>
          <p:txBody>
            <a:bodyPr/>
            <a:lstStyle/>
            <a:p>
              <a:pPr>
                <a:defRPr/>
              </a:pPr>
              <a:endParaRPr lang="fr-FR"/>
            </a:p>
          </p:txBody>
        </p:sp>
        <p:sp>
          <p:nvSpPr>
            <p:cNvPr id="4404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ln>
            <a:effectLst/>
          </p:spPr>
          <p:txBody>
            <a:bodyPr/>
            <a:lstStyle/>
            <a:p>
              <a:pPr>
                <a:defRPr/>
              </a:pPr>
              <a:endParaRPr lang="fr-FR"/>
            </a:p>
          </p:txBody>
        </p:sp>
        <p:sp>
          <p:nvSpPr>
            <p:cNvPr id="4404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ln>
            <a:effectLst/>
          </p:spPr>
          <p:txBody>
            <a:bodyPr/>
            <a:lstStyle/>
            <a:p>
              <a:pPr>
                <a:defRPr/>
              </a:pPr>
              <a:endParaRPr lang="fr-FR"/>
            </a:p>
          </p:txBody>
        </p:sp>
      </p:grpSp>
      <p:sp>
        <p:nvSpPr>
          <p:cNvPr id="44042" name="Rectangle 10"/>
          <p:cNvSpPr>
            <a:spLocks noGrp="1" noChangeArrowheads="1"/>
          </p:cNvSpPr>
          <p:nvPr>
            <p:ph type="title"/>
          </p:nvPr>
        </p:nvSpPr>
        <p:spPr bwMode="auto">
          <a:xfrm>
            <a:off x="457200" y="277813"/>
            <a:ext cx="8229600" cy="1139825"/>
          </a:xfrm>
          <a:prstGeom prst="rect">
            <a:avLst/>
          </a:prstGeom>
          <a:noFill/>
          <a:ln w="9525">
            <a:noFill/>
            <a:miter lim="800000"/>
          </a:ln>
          <a:effectLst/>
        </p:spPr>
        <p:txBody>
          <a:bodyPr vert="horz" wrap="square" lIns="91440" tIns="45720" rIns="91440" bIns="45720" numCol="1" anchor="ctr" anchorCtr="1" compatLnSpc="1"/>
          <a:lstStyle/>
          <a:p>
            <a:pPr lvl="0"/>
            <a:r>
              <a:rPr lang="fr-FR" smtClean="0"/>
              <a:t>Cliquez pour modifier le style du titre</a:t>
            </a:r>
            <a:endParaRPr lang="fr-FR" smtClean="0"/>
          </a:p>
        </p:txBody>
      </p:sp>
      <p:sp>
        <p:nvSpPr>
          <p:cNvPr id="44043" name="Rectangle 11"/>
          <p:cNvSpPr>
            <a:spLocks noGrp="1" noChangeArrowheads="1"/>
          </p:cNvSpPr>
          <p:nvPr>
            <p:ph type="body" idx="1"/>
          </p:nvPr>
        </p:nvSpPr>
        <p:spPr bwMode="auto">
          <a:xfrm>
            <a:off x="457200" y="1600200"/>
            <a:ext cx="8229600" cy="4530725"/>
          </a:xfrm>
          <a:prstGeom prst="rect">
            <a:avLst/>
          </a:prstGeom>
          <a:noFill/>
          <a:ln w="9525">
            <a:noFill/>
            <a:miter lim="800000"/>
          </a:ln>
          <a:effectLst/>
        </p:spPr>
        <p:txBody>
          <a:bodyPr vert="horz" wrap="square" lIns="91440" tIns="45720" rIns="91440" bIns="45720" numCol="1" anchor="t" anchorCtr="0" compatLnSpc="1"/>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smtClean="0"/>
          </a:p>
        </p:txBody>
      </p:sp>
      <p:sp>
        <p:nvSpPr>
          <p:cNvPr id="44044" name="Rectangle 12"/>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t" anchorCtr="0" compatLnSpc="1"/>
          <a:lstStyle>
            <a:lvl1pPr>
              <a:defRPr sz="1000">
                <a:effectLst>
                  <a:outerShdw blurRad="38100" dist="38100" dir="2700000" algn="tl">
                    <a:srgbClr val="010199"/>
                  </a:outerShdw>
                </a:effectLst>
              </a:defRPr>
            </a:lvl1pPr>
          </a:lstStyle>
          <a:p>
            <a:pPr>
              <a:defRPr/>
            </a:pPr>
            <a:endParaRPr lang="fr-FR"/>
          </a:p>
        </p:txBody>
      </p:sp>
      <p:sp>
        <p:nvSpPr>
          <p:cNvPr id="44045" name="Rectangle 13"/>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sz="1000">
                <a:effectLst>
                  <a:outerShdw blurRad="38100" dist="38100" dir="2700000" algn="tl">
                    <a:srgbClr val="010199"/>
                  </a:outerShdw>
                </a:effectLst>
              </a:defRPr>
            </a:lvl1pPr>
          </a:lstStyle>
          <a:p>
            <a:pPr>
              <a:defRPr/>
            </a:pPr>
            <a:endParaRPr lang="fr-FR"/>
          </a:p>
        </p:txBody>
      </p:sp>
      <p:sp>
        <p:nvSpPr>
          <p:cNvPr id="44046" name="Rectangle 14"/>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t" anchorCtr="0" compatLnSpc="1"/>
          <a:lstStyle>
            <a:lvl1pPr algn="r">
              <a:defRPr sz="1000">
                <a:effectLst>
                  <a:outerShdw blurRad="38100" dist="38100" dir="2700000" algn="tl">
                    <a:srgbClr val="010199"/>
                  </a:outerShdw>
                </a:effectLst>
              </a:defRPr>
            </a:lvl1pPr>
          </a:lstStyle>
          <a:p>
            <a:pPr>
              <a:defRPr/>
            </a:pPr>
            <a:fld id="{246E736E-CC20-4724-9F48-82C53E786C1F}" type="slidenum">
              <a:rPr lang="fr-FR"/>
            </a:fld>
            <a:endParaRPr lang="fr-F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533400" y="228600"/>
            <a:ext cx="7543800" cy="5791200"/>
          </a:xfrm>
        </p:spPr>
        <p:txBody>
          <a:bodyPr/>
          <a:lstStyle/>
          <a:p>
            <a:pPr algn="ctr" eaLnBrk="1" hangingPunct="1">
              <a:buFont typeface="Wingdings" panose="05000000000000000000" pitchFamily="2" charset="2"/>
              <a:buNone/>
              <a:defRPr/>
            </a:pPr>
            <a:r>
              <a:rPr lang="en-GB" sz="1200" dirty="0" err="1" smtClean="0"/>
              <a:t>Republique</a:t>
            </a:r>
            <a:r>
              <a:rPr lang="en-GB" sz="1200" dirty="0" smtClean="0"/>
              <a:t>  </a:t>
            </a:r>
            <a:r>
              <a:rPr lang="en-GB" sz="1200" dirty="0" err="1" smtClean="0"/>
              <a:t>algerienne</a:t>
            </a:r>
            <a:r>
              <a:rPr lang="en-GB" sz="1200" dirty="0" smtClean="0"/>
              <a:t> </a:t>
            </a:r>
            <a:r>
              <a:rPr lang="en-GB" sz="1200" dirty="0" err="1" smtClean="0"/>
              <a:t>democratique</a:t>
            </a:r>
            <a:r>
              <a:rPr lang="en-GB" sz="1200" dirty="0" smtClean="0"/>
              <a:t>  et </a:t>
            </a:r>
            <a:r>
              <a:rPr lang="en-GB" sz="1200" dirty="0" err="1" smtClean="0"/>
              <a:t>populaire</a:t>
            </a:r>
            <a:endParaRPr lang="en-GB" sz="1200" dirty="0" smtClean="0"/>
          </a:p>
          <a:p>
            <a:pPr algn="ctr" eaLnBrk="1" hangingPunct="1">
              <a:buFont typeface="Wingdings" panose="05000000000000000000" pitchFamily="2" charset="2"/>
              <a:buNone/>
              <a:defRPr/>
            </a:pPr>
            <a:r>
              <a:rPr lang="en-GB" sz="1200" dirty="0" err="1" smtClean="0"/>
              <a:t>Ministere</a:t>
            </a:r>
            <a:r>
              <a:rPr lang="en-GB" sz="1200" dirty="0" smtClean="0"/>
              <a:t> de </a:t>
            </a:r>
            <a:r>
              <a:rPr lang="en-GB" sz="1200" dirty="0" err="1" smtClean="0"/>
              <a:t>l’enseignement</a:t>
            </a:r>
            <a:r>
              <a:rPr lang="en-GB" sz="1200" dirty="0" smtClean="0"/>
              <a:t>  </a:t>
            </a:r>
            <a:r>
              <a:rPr lang="en-GB" sz="1200" dirty="0" err="1" smtClean="0"/>
              <a:t>superieur</a:t>
            </a:r>
            <a:r>
              <a:rPr lang="en-GB" sz="1200" dirty="0" smtClean="0"/>
              <a:t> et de</a:t>
            </a:r>
            <a:endParaRPr lang="en-GB" sz="1200" dirty="0" smtClean="0"/>
          </a:p>
          <a:p>
            <a:pPr algn="ctr" eaLnBrk="1" hangingPunct="1">
              <a:buFont typeface="Wingdings" panose="05000000000000000000" pitchFamily="2" charset="2"/>
              <a:buNone/>
              <a:defRPr/>
            </a:pPr>
            <a:r>
              <a:rPr lang="en-GB" sz="1200" dirty="0" smtClean="0"/>
              <a:t> la </a:t>
            </a:r>
            <a:r>
              <a:rPr lang="en-GB" sz="1200" dirty="0" err="1" smtClean="0"/>
              <a:t>recherche</a:t>
            </a:r>
            <a:r>
              <a:rPr lang="en-GB" sz="1200" dirty="0" smtClean="0"/>
              <a:t> </a:t>
            </a:r>
            <a:r>
              <a:rPr lang="en-GB" sz="1200" dirty="0" err="1" smtClean="0"/>
              <a:t>scientifique</a:t>
            </a:r>
            <a:endParaRPr lang="en-GB" sz="1200" dirty="0" smtClean="0"/>
          </a:p>
          <a:p>
            <a:pPr algn="ctr" eaLnBrk="1" hangingPunct="1">
              <a:buFont typeface="Wingdings" panose="05000000000000000000" pitchFamily="2" charset="2"/>
              <a:buNone/>
              <a:defRPr/>
            </a:pPr>
            <a:r>
              <a:rPr lang="en-GB" sz="1200" dirty="0" err="1" smtClean="0"/>
              <a:t>Université</a:t>
            </a:r>
            <a:r>
              <a:rPr lang="en-GB" sz="1200" dirty="0" smtClean="0"/>
              <a:t> de 20 </a:t>
            </a:r>
            <a:r>
              <a:rPr lang="en-GB" sz="1200" dirty="0" err="1" smtClean="0"/>
              <a:t>aout</a:t>
            </a:r>
            <a:r>
              <a:rPr lang="en-GB" sz="1200" dirty="0" smtClean="0"/>
              <a:t> 1955 SKIKDA</a:t>
            </a:r>
            <a:endParaRPr lang="en-GB" sz="1200" dirty="0" smtClean="0"/>
          </a:p>
          <a:p>
            <a:pPr algn="ctr" eaLnBrk="1" hangingPunct="1">
              <a:buFont typeface="Wingdings" panose="05000000000000000000" pitchFamily="2" charset="2"/>
              <a:buNone/>
              <a:defRPr/>
            </a:pPr>
            <a:endParaRPr lang="fr-FR" sz="3600" dirty="0" smtClean="0">
              <a:solidFill>
                <a:schemeClr val="accent1">
                  <a:lumMod val="75000"/>
                </a:schemeClr>
              </a:solidFill>
              <a:effectLst>
                <a:outerShdw blurRad="38100" dist="38100" dir="2700000" algn="tl">
                  <a:srgbClr val="FFFFFF"/>
                </a:outerShdw>
              </a:effectLst>
              <a:latin typeface="+mj-lt"/>
            </a:endParaRPr>
          </a:p>
          <a:p>
            <a:pPr eaLnBrk="1" hangingPunct="1">
              <a:buFont typeface="Wingdings" panose="05000000000000000000"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anose="05000000000000000000"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anose="05000000000000000000"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anose="05000000000000000000"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anose="05000000000000000000"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algn="ctr" eaLnBrk="1" hangingPunct="1">
              <a:buFont typeface="Wingdings" panose="05000000000000000000" pitchFamily="2" charset="2"/>
              <a:buNone/>
              <a:defRPr/>
            </a:pPr>
            <a:r>
              <a:rPr lang="en-US" sz="2800" dirty="0" smtClean="0">
                <a:solidFill>
                  <a:schemeClr val="bg2">
                    <a:lumMod val="60000"/>
                    <a:lumOff val="40000"/>
                  </a:schemeClr>
                </a:solidFill>
              </a:rPr>
              <a:t>Lecture 4: </a:t>
            </a:r>
            <a:endParaRPr lang="en-US" sz="2800" dirty="0" smtClean="0">
              <a:solidFill>
                <a:schemeClr val="bg2">
                  <a:lumMod val="60000"/>
                  <a:lumOff val="40000"/>
                </a:schemeClr>
              </a:solidFill>
            </a:endParaRPr>
          </a:p>
          <a:p>
            <a:pPr algn="ctr" eaLnBrk="1" hangingPunct="1">
              <a:buFont typeface="Wingdings" panose="05000000000000000000" pitchFamily="2" charset="2"/>
              <a:buNone/>
              <a:defRPr/>
            </a:pPr>
            <a:r>
              <a:rPr lang="en-US" sz="2800" dirty="0" smtClean="0">
                <a:solidFill>
                  <a:schemeClr val="bg2">
                    <a:lumMod val="60000"/>
                    <a:lumOff val="40000"/>
                  </a:schemeClr>
                </a:solidFill>
              </a:rPr>
              <a:t>Victorianism: Cultural and Social Transformations</a:t>
            </a: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anose="05000000000000000000"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anose="05000000000000000000" pitchFamily="2" charset="2"/>
              <a:buNone/>
              <a:defRPr/>
            </a:pPr>
            <a:endParaRPr lang="en-US" sz="1400"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endParaRPr lang="en-US" sz="1400"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endParaRPr lang="fr-FR" sz="1400"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endParaRPr lang="fr-FR" sz="1400"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r>
              <a:rPr lang="fr-FR" sz="1600" dirty="0" smtClean="0">
                <a:latin typeface="Times New Roman" panose="02020603050405020304" pitchFamily="18" charset="0"/>
                <a:cs typeface="Times New Roman" panose="02020603050405020304" pitchFamily="18" charset="0"/>
              </a:rPr>
              <a:t> </a:t>
            </a:r>
            <a:r>
              <a:rPr lang="fr-FR" sz="1800" b="1" dirty="0" smtClean="0">
                <a:latin typeface="Times New Roman" panose="02020603050405020304" pitchFamily="18" charset="0"/>
                <a:cs typeface="Times New Roman" panose="02020603050405020304" pitchFamily="18" charset="0"/>
              </a:rPr>
              <a:t>By:  Dr. </a:t>
            </a:r>
            <a:r>
              <a:rPr lang="fr-FR" sz="1800" b="1" dirty="0" err="1" smtClean="0">
                <a:latin typeface="Times New Roman" panose="02020603050405020304" pitchFamily="18" charset="0"/>
                <a:cs typeface="Times New Roman" panose="02020603050405020304" pitchFamily="18" charset="0"/>
              </a:rPr>
              <a:t>Messikh</a:t>
            </a:r>
            <a:r>
              <a:rPr lang="fr-FR" sz="1800" b="1" dirty="0" smtClean="0">
                <a:latin typeface="Times New Roman" panose="02020603050405020304" pitchFamily="18" charset="0"/>
                <a:cs typeface="Times New Roman" panose="02020603050405020304" pitchFamily="18" charset="0"/>
              </a:rPr>
              <a:t> </a:t>
            </a:r>
            <a:r>
              <a:rPr lang="fr-FR" sz="1800" b="1" dirty="0" err="1" smtClean="0">
                <a:latin typeface="Times New Roman" panose="02020603050405020304" pitchFamily="18" charset="0"/>
                <a:cs typeface="Times New Roman" panose="02020603050405020304" pitchFamily="18" charset="0"/>
              </a:rPr>
              <a:t>Djihed</a:t>
            </a:r>
            <a:endParaRPr lang="fr-FR" sz="1800" b="1"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r>
              <a:rPr lang="fr-FR" sz="1400" dirty="0" smtClean="0">
                <a:latin typeface="Times New Roman" panose="02020603050405020304" pitchFamily="18" charset="0"/>
                <a:cs typeface="Times New Roman" panose="02020603050405020304" pitchFamily="18" charset="0"/>
              </a:rPr>
              <a:t>                                                                            </a:t>
            </a:r>
            <a:endParaRPr lang="fr-FR" sz="1400"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endParaRPr lang="fr-FR" sz="1400" dirty="0" smtClean="0">
              <a:latin typeface="Times New Roman" panose="02020603050405020304" pitchFamily="18" charset="0"/>
              <a:cs typeface="Times New Roman" panose="02020603050405020304" pitchFamily="18" charset="0"/>
            </a:endParaRPr>
          </a:p>
          <a:p>
            <a:pPr algn="ctr" eaLnBrk="1" hangingPunct="1">
              <a:buFont typeface="Wingdings" panose="05000000000000000000" pitchFamily="2" charset="2"/>
              <a:buNone/>
              <a:defRPr/>
            </a:pPr>
            <a:r>
              <a:rPr lang="en-US" altLang="fr-FR" sz="1400" dirty="0" err="1" smtClean="0">
                <a:latin typeface="Times New Roman" panose="02020603050405020304" pitchFamily="18" charset="0"/>
                <a:cs typeface="Times New Roman" panose="02020603050405020304" pitchFamily="18" charset="0"/>
              </a:rPr>
              <a:t>November</a:t>
            </a:r>
            <a:r>
              <a:rPr lang="fr-FR" sz="1400" dirty="0" smtClean="0">
                <a:latin typeface="Times New Roman" panose="02020603050405020304" pitchFamily="18" charset="0"/>
                <a:cs typeface="Times New Roman" panose="02020603050405020304" pitchFamily="18" charset="0"/>
              </a:rPr>
              <a:t>, 2025</a:t>
            </a:r>
            <a:endParaRPr lang="fr-FR" sz="1400" dirty="0" smtClean="0">
              <a:latin typeface="Times New Roman" panose="02020603050405020304" pitchFamily="18" charset="0"/>
              <a:cs typeface="Times New Roman" panose="02020603050405020304" pitchFamily="18" charset="0"/>
            </a:endParaRPr>
          </a:p>
        </p:txBody>
      </p:sp>
      <p:pic>
        <p:nvPicPr>
          <p:cNvPr id="3075" name="Image 2"/>
          <p:cNvPicPr>
            <a:picLocks noChangeAspect="1" noChangeArrowheads="1"/>
          </p:cNvPicPr>
          <p:nvPr/>
        </p:nvPicPr>
        <p:blipFill>
          <a:blip r:embed="rId1"/>
          <a:srcRect/>
          <a:stretch>
            <a:fillRect/>
          </a:stretch>
        </p:blipFill>
        <p:spPr bwMode="auto">
          <a:xfrm>
            <a:off x="762000" y="685800"/>
            <a:ext cx="1285875" cy="1058863"/>
          </a:xfrm>
          <a:prstGeom prst="rect">
            <a:avLst/>
          </a:prstGeom>
          <a:noFill/>
          <a:ln w="9525">
            <a:noFill/>
            <a:miter lim="800000"/>
            <a:headEnd/>
            <a:tailEnd/>
          </a:ln>
        </p:spPr>
      </p:pic>
      <p:pic>
        <p:nvPicPr>
          <p:cNvPr id="3076" name="Image 3"/>
          <p:cNvPicPr>
            <a:picLocks noChangeAspect="1" noChangeArrowheads="1"/>
          </p:cNvPicPr>
          <p:nvPr/>
        </p:nvPicPr>
        <p:blipFill>
          <a:blip r:embed="rId1"/>
          <a:srcRect/>
          <a:stretch>
            <a:fillRect/>
          </a:stretch>
        </p:blipFill>
        <p:spPr bwMode="auto">
          <a:xfrm>
            <a:off x="6781800" y="609600"/>
            <a:ext cx="1285875" cy="1058863"/>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 calcmode="lin" valueType="num">
                                      <p:cBhvr>
                                        <p:cTn id="14"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1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 calcmode="lin" valueType="num">
                                      <p:cBhvr>
                                        <p:cTn id="21"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1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 calcmode="lin" valueType="num">
                                      <p:cBhvr>
                                        <p:cTn id="28"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12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123">
                                            <p:txEl>
                                              <p:pRg st="10" end="10"/>
                                            </p:txEl>
                                          </p:spTgt>
                                        </p:tgtEl>
                                        <p:attrNameLst>
                                          <p:attrName>style.visibility</p:attrName>
                                        </p:attrNameLst>
                                      </p:cBhvr>
                                      <p:to>
                                        <p:strVal val="visible"/>
                                      </p:to>
                                    </p:set>
                                    <p:anim calcmode="lin" valueType="num">
                                      <p:cBhvr>
                                        <p:cTn id="35" dur="500" fill="hold"/>
                                        <p:tgtEl>
                                          <p:spTgt spid="5123">
                                            <p:txEl>
                                              <p:pRg st="10" end="10"/>
                                            </p:txEl>
                                          </p:spTgt>
                                        </p:tgtEl>
                                        <p:attrNameLst>
                                          <p:attrName>ppt_w</p:attrName>
                                        </p:attrNameLst>
                                      </p:cBhvr>
                                      <p:tavLst>
                                        <p:tav tm="0">
                                          <p:val>
                                            <p:fltVal val="0"/>
                                          </p:val>
                                        </p:tav>
                                        <p:tav tm="100000">
                                          <p:val>
                                            <p:strVal val="#ppt_w"/>
                                          </p:val>
                                        </p:tav>
                                      </p:tavLst>
                                    </p:anim>
                                    <p:anim calcmode="lin" valueType="num">
                                      <p:cBhvr>
                                        <p:cTn id="36" dur="500" fill="hold"/>
                                        <p:tgtEl>
                                          <p:spTgt spid="5123">
                                            <p:txEl>
                                              <p:pRg st="10" end="10"/>
                                            </p:txEl>
                                          </p:spTgt>
                                        </p:tgtEl>
                                        <p:attrNameLst>
                                          <p:attrName>ppt_h</p:attrName>
                                        </p:attrNameLst>
                                      </p:cBhvr>
                                      <p:tavLst>
                                        <p:tav tm="0">
                                          <p:val>
                                            <p:fltVal val="0"/>
                                          </p:val>
                                        </p:tav>
                                        <p:tav tm="100000">
                                          <p:val>
                                            <p:strVal val="#ppt_h"/>
                                          </p:val>
                                        </p:tav>
                                      </p:tavLst>
                                    </p:anim>
                                    <p:animEffect transition="in" filter="fade">
                                      <p:cBhvr>
                                        <p:cTn id="37" dur="500"/>
                                        <p:tgtEl>
                                          <p:spTgt spid="512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123">
                                            <p:txEl>
                                              <p:pRg st="11" end="11"/>
                                            </p:txEl>
                                          </p:spTgt>
                                        </p:tgtEl>
                                        <p:attrNameLst>
                                          <p:attrName>style.visibility</p:attrName>
                                        </p:attrNameLst>
                                      </p:cBhvr>
                                      <p:to>
                                        <p:strVal val="visible"/>
                                      </p:to>
                                    </p:set>
                                    <p:anim calcmode="lin" valueType="num">
                                      <p:cBhvr>
                                        <p:cTn id="42" dur="500" fill="hold"/>
                                        <p:tgtEl>
                                          <p:spTgt spid="5123">
                                            <p:txEl>
                                              <p:pRg st="11" end="11"/>
                                            </p:txEl>
                                          </p:spTgt>
                                        </p:tgtEl>
                                        <p:attrNameLst>
                                          <p:attrName>ppt_w</p:attrName>
                                        </p:attrNameLst>
                                      </p:cBhvr>
                                      <p:tavLst>
                                        <p:tav tm="0">
                                          <p:val>
                                            <p:fltVal val="0"/>
                                          </p:val>
                                        </p:tav>
                                        <p:tav tm="100000">
                                          <p:val>
                                            <p:strVal val="#ppt_w"/>
                                          </p:val>
                                        </p:tav>
                                      </p:tavLst>
                                    </p:anim>
                                    <p:anim calcmode="lin" valueType="num">
                                      <p:cBhvr>
                                        <p:cTn id="43" dur="500" fill="hold"/>
                                        <p:tgtEl>
                                          <p:spTgt spid="5123">
                                            <p:txEl>
                                              <p:pRg st="11" end="11"/>
                                            </p:txEl>
                                          </p:spTgt>
                                        </p:tgtEl>
                                        <p:attrNameLst>
                                          <p:attrName>ppt_h</p:attrName>
                                        </p:attrNameLst>
                                      </p:cBhvr>
                                      <p:tavLst>
                                        <p:tav tm="0">
                                          <p:val>
                                            <p:fltVal val="0"/>
                                          </p:val>
                                        </p:tav>
                                        <p:tav tm="100000">
                                          <p:val>
                                            <p:strVal val="#ppt_h"/>
                                          </p:val>
                                        </p:tav>
                                      </p:tavLst>
                                    </p:anim>
                                    <p:animEffect transition="in" filter="fade">
                                      <p:cBhvr>
                                        <p:cTn id="44" dur="500"/>
                                        <p:tgtEl>
                                          <p:spTgt spid="512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123">
                                            <p:txEl>
                                              <p:pRg st="17" end="17"/>
                                            </p:txEl>
                                          </p:spTgt>
                                        </p:tgtEl>
                                        <p:attrNameLst>
                                          <p:attrName>style.visibility</p:attrName>
                                        </p:attrNameLst>
                                      </p:cBhvr>
                                      <p:to>
                                        <p:strVal val="visible"/>
                                      </p:to>
                                    </p:set>
                                    <p:anim calcmode="lin" valueType="num">
                                      <p:cBhvr>
                                        <p:cTn id="49" dur="500" fill="hold"/>
                                        <p:tgtEl>
                                          <p:spTgt spid="5123">
                                            <p:txEl>
                                              <p:pRg st="17" end="17"/>
                                            </p:txEl>
                                          </p:spTgt>
                                        </p:tgtEl>
                                        <p:attrNameLst>
                                          <p:attrName>ppt_w</p:attrName>
                                        </p:attrNameLst>
                                      </p:cBhvr>
                                      <p:tavLst>
                                        <p:tav tm="0">
                                          <p:val>
                                            <p:fltVal val="0"/>
                                          </p:val>
                                        </p:tav>
                                        <p:tav tm="100000">
                                          <p:val>
                                            <p:strVal val="#ppt_w"/>
                                          </p:val>
                                        </p:tav>
                                      </p:tavLst>
                                    </p:anim>
                                    <p:anim calcmode="lin" valueType="num">
                                      <p:cBhvr>
                                        <p:cTn id="50" dur="500" fill="hold"/>
                                        <p:tgtEl>
                                          <p:spTgt spid="5123">
                                            <p:txEl>
                                              <p:pRg st="17" end="17"/>
                                            </p:txEl>
                                          </p:spTgt>
                                        </p:tgtEl>
                                        <p:attrNameLst>
                                          <p:attrName>ppt_h</p:attrName>
                                        </p:attrNameLst>
                                      </p:cBhvr>
                                      <p:tavLst>
                                        <p:tav tm="0">
                                          <p:val>
                                            <p:fltVal val="0"/>
                                          </p:val>
                                        </p:tav>
                                        <p:tav tm="100000">
                                          <p:val>
                                            <p:strVal val="#ppt_h"/>
                                          </p:val>
                                        </p:tav>
                                      </p:tavLst>
                                    </p:anim>
                                    <p:animEffect transition="in" filter="fade">
                                      <p:cBhvr>
                                        <p:cTn id="51" dur="500"/>
                                        <p:tgtEl>
                                          <p:spTgt spid="5123">
                                            <p:txEl>
                                              <p:pRg st="17" end="1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123">
                                            <p:txEl>
                                              <p:pRg st="18" end="18"/>
                                            </p:txEl>
                                          </p:spTgt>
                                        </p:tgtEl>
                                        <p:attrNameLst>
                                          <p:attrName>style.visibility</p:attrName>
                                        </p:attrNameLst>
                                      </p:cBhvr>
                                      <p:to>
                                        <p:strVal val="visible"/>
                                      </p:to>
                                    </p:set>
                                    <p:anim calcmode="lin" valueType="num">
                                      <p:cBhvr>
                                        <p:cTn id="56" dur="500" fill="hold"/>
                                        <p:tgtEl>
                                          <p:spTgt spid="5123">
                                            <p:txEl>
                                              <p:pRg st="18" end="18"/>
                                            </p:txEl>
                                          </p:spTgt>
                                        </p:tgtEl>
                                        <p:attrNameLst>
                                          <p:attrName>ppt_w</p:attrName>
                                        </p:attrNameLst>
                                      </p:cBhvr>
                                      <p:tavLst>
                                        <p:tav tm="0">
                                          <p:val>
                                            <p:fltVal val="0"/>
                                          </p:val>
                                        </p:tav>
                                        <p:tav tm="100000">
                                          <p:val>
                                            <p:strVal val="#ppt_w"/>
                                          </p:val>
                                        </p:tav>
                                      </p:tavLst>
                                    </p:anim>
                                    <p:anim calcmode="lin" valueType="num">
                                      <p:cBhvr>
                                        <p:cTn id="57" dur="500" fill="hold"/>
                                        <p:tgtEl>
                                          <p:spTgt spid="5123">
                                            <p:txEl>
                                              <p:pRg st="18" end="18"/>
                                            </p:txEl>
                                          </p:spTgt>
                                        </p:tgtEl>
                                        <p:attrNameLst>
                                          <p:attrName>ppt_h</p:attrName>
                                        </p:attrNameLst>
                                      </p:cBhvr>
                                      <p:tavLst>
                                        <p:tav tm="0">
                                          <p:val>
                                            <p:fltVal val="0"/>
                                          </p:val>
                                        </p:tav>
                                        <p:tav tm="100000">
                                          <p:val>
                                            <p:strVal val="#ppt_h"/>
                                          </p:val>
                                        </p:tav>
                                      </p:tavLst>
                                    </p:anim>
                                    <p:animEffect transition="in" filter="fade">
                                      <p:cBhvr>
                                        <p:cTn id="58" dur="500"/>
                                        <p:tgtEl>
                                          <p:spTgt spid="5123">
                                            <p:txEl>
                                              <p:pRg st="18" end="1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123">
                                            <p:txEl>
                                              <p:pRg st="20" end="20"/>
                                            </p:txEl>
                                          </p:spTgt>
                                        </p:tgtEl>
                                        <p:attrNameLst>
                                          <p:attrName>style.visibility</p:attrName>
                                        </p:attrNameLst>
                                      </p:cBhvr>
                                      <p:to>
                                        <p:strVal val="visible"/>
                                      </p:to>
                                    </p:set>
                                    <p:anim calcmode="lin" valueType="num">
                                      <p:cBhvr>
                                        <p:cTn id="63" dur="500" fill="hold"/>
                                        <p:tgtEl>
                                          <p:spTgt spid="5123">
                                            <p:txEl>
                                              <p:pRg st="20" end="20"/>
                                            </p:txEl>
                                          </p:spTgt>
                                        </p:tgtEl>
                                        <p:attrNameLst>
                                          <p:attrName>ppt_w</p:attrName>
                                        </p:attrNameLst>
                                      </p:cBhvr>
                                      <p:tavLst>
                                        <p:tav tm="0">
                                          <p:val>
                                            <p:fltVal val="0"/>
                                          </p:val>
                                        </p:tav>
                                        <p:tav tm="100000">
                                          <p:val>
                                            <p:strVal val="#ppt_w"/>
                                          </p:val>
                                        </p:tav>
                                      </p:tavLst>
                                    </p:anim>
                                    <p:anim calcmode="lin" valueType="num">
                                      <p:cBhvr>
                                        <p:cTn id="64" dur="500" fill="hold"/>
                                        <p:tgtEl>
                                          <p:spTgt spid="5123">
                                            <p:txEl>
                                              <p:pRg st="20" end="20"/>
                                            </p:txEl>
                                          </p:spTgt>
                                        </p:tgtEl>
                                        <p:attrNameLst>
                                          <p:attrName>ppt_h</p:attrName>
                                        </p:attrNameLst>
                                      </p:cBhvr>
                                      <p:tavLst>
                                        <p:tav tm="0">
                                          <p:val>
                                            <p:fltVal val="0"/>
                                          </p:val>
                                        </p:tav>
                                        <p:tav tm="100000">
                                          <p:val>
                                            <p:strVal val="#ppt_h"/>
                                          </p:val>
                                        </p:tav>
                                      </p:tavLst>
                                    </p:anim>
                                    <p:animEffect transition="in" filter="fade">
                                      <p:cBhvr>
                                        <p:cTn id="65" dur="500"/>
                                        <p:tgtEl>
                                          <p:spTgt spid="512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chemeClr val="bg2">
                    <a:lumMod val="60000"/>
                    <a:lumOff val="40000"/>
                  </a:schemeClr>
                </a:solidFill>
              </a:rPr>
              <a:t>Victorian Architecture</a:t>
            </a:r>
            <a:endParaRPr lang="fr-FR" dirty="0">
              <a:solidFill>
                <a:schemeClr val="bg2">
                  <a:lumMod val="60000"/>
                  <a:lumOff val="40000"/>
                </a:schemeClr>
              </a:solidFill>
            </a:endParaRPr>
          </a:p>
        </p:txBody>
      </p:sp>
      <p:sp>
        <p:nvSpPr>
          <p:cNvPr id="3" name="Espace réservé du contenu 2"/>
          <p:cNvSpPr>
            <a:spLocks noGrp="1"/>
          </p:cNvSpPr>
          <p:nvPr>
            <p:ph sz="half" idx="1"/>
          </p:nvPr>
        </p:nvSpPr>
        <p:spPr/>
        <p:txBody>
          <a:bodyPr/>
          <a:lstStyle/>
          <a:p>
            <a:pPr algn="just"/>
            <a:r>
              <a:rPr lang="en-US" altLang="en-US" sz="1800" dirty="0"/>
              <a:t>Victorian architecture lasted from 1837 to 1901, during Queen Victoria's rule, and mixed old styles like Gothic Revival, Italianate, and Queen Anne in fancy, uneven designs. Houses had steep roofs, towers, bay windows that stick out, colorful bricks, porches with carved wood trim, and bright paint colors, all made easier by factories producing iron, glass, and parts quickly. Inside, rooms had high ceilings, dark wood, heavy curtains, fancy fireplaces, and patterned walls to show off wealth and family values, turning away from plain old Greek-style buildings</a:t>
            </a:r>
            <a:endParaRPr lang="en-US" altLang="en-US" sz="1800" dirty="0"/>
          </a:p>
        </p:txBody>
      </p:sp>
      <p:pic>
        <p:nvPicPr>
          <p:cNvPr id="5" name="Content Placeholder 4" descr="architecture"/>
          <p:cNvPicPr>
            <a:picLocks noChangeAspect="1"/>
          </p:cNvPicPr>
          <p:nvPr>
            <p:ph sz="half" idx="2"/>
          </p:nvPr>
        </p:nvPicPr>
        <p:blipFill>
          <a:blip r:embed="rId1"/>
          <a:stretch>
            <a:fillRect/>
          </a:stretch>
        </p:blipFill>
        <p:spPr>
          <a:xfrm>
            <a:off x="4648200" y="1649730"/>
            <a:ext cx="4038600" cy="468122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pic>
        <p:nvPicPr>
          <p:cNvPr id="6" name="Content Placeholder 5" descr="ceiling"/>
          <p:cNvPicPr>
            <a:picLocks noChangeAspect="1"/>
          </p:cNvPicPr>
          <p:nvPr>
            <p:ph idx="1"/>
          </p:nvPr>
        </p:nvPicPr>
        <p:blipFill>
          <a:blip r:embed="rId1"/>
          <a:stretch>
            <a:fillRect/>
          </a:stretch>
        </p:blipFill>
        <p:spPr>
          <a:xfrm>
            <a:off x="678180" y="856615"/>
            <a:ext cx="7938770" cy="58426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dirty="0" smtClean="0">
                <a:solidFill>
                  <a:schemeClr val="bg2">
                    <a:lumMod val="60000"/>
                    <a:lumOff val="40000"/>
                  </a:schemeClr>
                </a:solidFill>
                <a:sym typeface="+mn-ea"/>
              </a:rPr>
              <a:t>Victorian Leisure Activities</a:t>
            </a:r>
            <a:endParaRPr lang="en-US"/>
          </a:p>
        </p:txBody>
      </p:sp>
      <p:sp>
        <p:nvSpPr>
          <p:cNvPr id="5" name="Content Placeholder 4"/>
          <p:cNvSpPr>
            <a:spLocks noGrp="1"/>
          </p:cNvSpPr>
          <p:nvPr>
            <p:ph idx="1"/>
          </p:nvPr>
        </p:nvSpPr>
        <p:spPr/>
        <p:txBody>
          <a:bodyPr/>
          <a:p>
            <a:pPr algn="just"/>
            <a:r>
              <a:rPr lang="en-US" altLang="en-US" sz="2400" dirty="0">
                <a:sym typeface="+mn-ea"/>
              </a:rPr>
              <a:t>Victorian leisure activities grew popular as people had more free time from shorter work hours and holidays, with railways enabling day trips to seaside resorts like Blackpool for paddling and Punch shows. Sports such as cricket, football, cycling, rowing, and horseracing drew big crowds, while music halls offered singing, comedy, and magic, and circuses amazed with clowns, acrobats, and animals. At home, families played parlor games, charades, read books or comics, listened to brass bands in parks, or visited zoos and theaters for pantomimes. </a:t>
            </a:r>
            <a:endParaRPr lang="en-US" altLang="en-US" sz="2400" dirty="0"/>
          </a:p>
          <a:p>
            <a:pPr algn="just"/>
            <a:endParaRPr 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Horseracing</a:t>
            </a:r>
            <a:endParaRPr lang="en-US">
              <a:solidFill>
                <a:schemeClr val="bg2">
                  <a:lumMod val="60000"/>
                  <a:lumOff val="40000"/>
                </a:schemeClr>
              </a:solidFill>
            </a:endParaRPr>
          </a:p>
        </p:txBody>
      </p:sp>
      <p:pic>
        <p:nvPicPr>
          <p:cNvPr id="2" name="Content Placeholder 1" descr="horseracing"/>
          <p:cNvPicPr>
            <a:picLocks noChangeAspect="1"/>
          </p:cNvPicPr>
          <p:nvPr>
            <p:ph idx="1"/>
          </p:nvPr>
        </p:nvPicPr>
        <p:blipFill>
          <a:blip r:embed="rId1"/>
          <a:stretch>
            <a:fillRect/>
          </a:stretch>
        </p:blipFill>
        <p:spPr>
          <a:xfrm>
            <a:off x="515620" y="1496060"/>
            <a:ext cx="8115300" cy="49707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Cycling</a:t>
            </a:r>
            <a:endParaRPr lang="en-US">
              <a:solidFill>
                <a:schemeClr val="bg2">
                  <a:lumMod val="60000"/>
                  <a:lumOff val="40000"/>
                </a:schemeClr>
              </a:solidFill>
            </a:endParaRPr>
          </a:p>
        </p:txBody>
      </p:sp>
      <p:pic>
        <p:nvPicPr>
          <p:cNvPr id="2" name="Content Placeholder 1" descr="cycling"/>
          <p:cNvPicPr>
            <a:picLocks noChangeAspect="1"/>
          </p:cNvPicPr>
          <p:nvPr>
            <p:ph idx="1"/>
          </p:nvPr>
        </p:nvPicPr>
        <p:blipFill>
          <a:blip r:embed="rId1"/>
          <a:stretch>
            <a:fillRect/>
          </a:stretch>
        </p:blipFill>
        <p:spPr>
          <a:xfrm>
            <a:off x="860425" y="1673860"/>
            <a:ext cx="7997825" cy="47263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Rowing</a:t>
            </a:r>
            <a:endParaRPr lang="en-US">
              <a:solidFill>
                <a:schemeClr val="bg2">
                  <a:lumMod val="60000"/>
                  <a:lumOff val="40000"/>
                </a:schemeClr>
              </a:solidFill>
            </a:endParaRPr>
          </a:p>
        </p:txBody>
      </p:sp>
      <p:pic>
        <p:nvPicPr>
          <p:cNvPr id="2" name="Content Placeholder 1" descr="Women rowing Christchurch"/>
          <p:cNvPicPr>
            <a:picLocks noChangeAspect="1"/>
          </p:cNvPicPr>
          <p:nvPr>
            <p:ph idx="1"/>
          </p:nvPr>
        </p:nvPicPr>
        <p:blipFill>
          <a:blip r:embed="rId1"/>
          <a:stretch>
            <a:fillRect/>
          </a:stretch>
        </p:blipFill>
        <p:spPr>
          <a:xfrm>
            <a:off x="1021080" y="1600200"/>
            <a:ext cx="7100570" cy="45307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Cricket</a:t>
            </a:r>
            <a:endParaRPr lang="en-US">
              <a:solidFill>
                <a:schemeClr val="bg2">
                  <a:lumMod val="60000"/>
                  <a:lumOff val="40000"/>
                </a:schemeClr>
              </a:solidFill>
            </a:endParaRPr>
          </a:p>
        </p:txBody>
      </p:sp>
      <p:pic>
        <p:nvPicPr>
          <p:cNvPr id="2" name="Content Placeholder 1" descr="cricket"/>
          <p:cNvPicPr>
            <a:picLocks noChangeAspect="1"/>
          </p:cNvPicPr>
          <p:nvPr>
            <p:ph idx="1"/>
          </p:nvPr>
        </p:nvPicPr>
        <p:blipFill>
          <a:blip r:embed="rId1"/>
          <a:stretch>
            <a:fillRect/>
          </a:stretch>
        </p:blipFill>
        <p:spPr>
          <a:xfrm>
            <a:off x="523875" y="1418590"/>
            <a:ext cx="8239125" cy="50914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Music Halls</a:t>
            </a:r>
            <a:endParaRPr lang="en-US">
              <a:solidFill>
                <a:schemeClr val="bg2">
                  <a:lumMod val="60000"/>
                  <a:lumOff val="40000"/>
                </a:schemeClr>
              </a:solidFill>
            </a:endParaRPr>
          </a:p>
        </p:txBody>
      </p:sp>
      <p:pic>
        <p:nvPicPr>
          <p:cNvPr id="6" name="Content Placeholder 5" descr="music halls"/>
          <p:cNvPicPr>
            <a:picLocks noChangeAspect="1"/>
          </p:cNvPicPr>
          <p:nvPr>
            <p:ph idx="1"/>
          </p:nvPr>
        </p:nvPicPr>
        <p:blipFill>
          <a:blip r:embed="rId1"/>
          <a:stretch>
            <a:fillRect/>
          </a:stretch>
        </p:blipFill>
        <p:spPr>
          <a:xfrm>
            <a:off x="718185" y="1418590"/>
            <a:ext cx="7862570" cy="48177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Circus</a:t>
            </a:r>
            <a:endParaRPr lang="en-US">
              <a:solidFill>
                <a:schemeClr val="bg2">
                  <a:lumMod val="60000"/>
                  <a:lumOff val="40000"/>
                </a:schemeClr>
              </a:solidFill>
            </a:endParaRPr>
          </a:p>
        </p:txBody>
      </p:sp>
      <p:pic>
        <p:nvPicPr>
          <p:cNvPr id="5" name="Content Placeholder 4" descr="circus"/>
          <p:cNvPicPr>
            <a:picLocks noChangeAspect="1"/>
          </p:cNvPicPr>
          <p:nvPr>
            <p:ph idx="1"/>
          </p:nvPr>
        </p:nvPicPr>
        <p:blipFill>
          <a:blip r:embed="rId1"/>
          <a:stretch>
            <a:fillRect/>
          </a:stretch>
        </p:blipFill>
        <p:spPr>
          <a:xfrm>
            <a:off x="1007745" y="1502410"/>
            <a:ext cx="7970520" cy="468249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ZOO</a:t>
            </a:r>
            <a:endParaRPr lang="en-US">
              <a:solidFill>
                <a:schemeClr val="bg2">
                  <a:lumMod val="60000"/>
                  <a:lumOff val="40000"/>
                </a:schemeClr>
              </a:solidFill>
            </a:endParaRPr>
          </a:p>
        </p:txBody>
      </p:sp>
      <p:pic>
        <p:nvPicPr>
          <p:cNvPr id="3" name="Content Placeholder 2" descr="zoo"/>
          <p:cNvPicPr>
            <a:picLocks noChangeAspect="1"/>
          </p:cNvPicPr>
          <p:nvPr>
            <p:ph idx="1"/>
          </p:nvPr>
        </p:nvPicPr>
        <p:blipFill>
          <a:blip r:embed="rId1"/>
          <a:stretch>
            <a:fillRect/>
          </a:stretch>
        </p:blipFill>
        <p:spPr>
          <a:xfrm>
            <a:off x="1071245" y="1711325"/>
            <a:ext cx="8027035" cy="44926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Content</a:t>
            </a:r>
            <a:endParaRPr lang="en-US">
              <a:solidFill>
                <a:schemeClr val="bg2">
                  <a:lumMod val="60000"/>
                  <a:lumOff val="40000"/>
                </a:schemeClr>
              </a:solidFill>
            </a:endParaRPr>
          </a:p>
        </p:txBody>
      </p:sp>
      <p:sp>
        <p:nvSpPr>
          <p:cNvPr id="5" name="Content Placeholder 4"/>
          <p:cNvSpPr>
            <a:spLocks noGrp="1"/>
          </p:cNvSpPr>
          <p:nvPr>
            <p:ph sz="half" idx="1"/>
          </p:nvPr>
        </p:nvSpPr>
        <p:spPr>
          <a:xfrm>
            <a:off x="457200" y="1418590"/>
            <a:ext cx="4038600" cy="4712335"/>
          </a:xfrm>
        </p:spPr>
        <p:txBody>
          <a:bodyPr/>
          <a:p>
            <a:pPr marL="457200" indent="-457200">
              <a:lnSpc>
                <a:spcPct val="220000"/>
              </a:lnSpc>
              <a:buFont typeface="Wingdings" panose="05000000000000000000" pitchFamily="2" charset="2"/>
              <a:buAutoNum type="arabicPeriod"/>
              <a:defRPr/>
            </a:pPr>
            <a:r>
              <a:rPr lang="en-US" sz="1800" b="1" dirty="0" smtClean="0">
                <a:solidFill>
                  <a:srgbClr val="FFC000"/>
                </a:solidFill>
                <a:latin typeface="Times New Roman" panose="02020603050405020304" pitchFamily="18" charset="0"/>
                <a:cs typeface="Times New Roman" panose="02020603050405020304" pitchFamily="18" charset="0"/>
                <a:sym typeface="+mn-ea"/>
              </a:rPr>
              <a:t>The Notion of “ Victorianism” </a:t>
            </a:r>
            <a:endParaRPr lang="en-US" sz="1800" b="1" dirty="0" smtClean="0">
              <a:solidFill>
                <a:srgbClr val="FFC000"/>
              </a:solidFill>
              <a:latin typeface="Times New Roman" panose="02020603050405020304" pitchFamily="18" charset="0"/>
              <a:cs typeface="Times New Roman" panose="02020603050405020304" pitchFamily="18" charset="0"/>
            </a:endParaRPr>
          </a:p>
          <a:p>
            <a:pPr marL="457200" indent="-457200">
              <a:lnSpc>
                <a:spcPct val="220000"/>
              </a:lnSpc>
              <a:buFont typeface="Wingdings" panose="05000000000000000000" pitchFamily="2" charset="2"/>
              <a:buAutoNum type="arabicPeriod"/>
              <a:defRPr/>
            </a:pPr>
            <a:r>
              <a:rPr lang="en-US" sz="1800" b="1" dirty="0" smtClean="0">
                <a:solidFill>
                  <a:srgbClr val="FFC000"/>
                </a:solidFill>
                <a:latin typeface="Times New Roman" panose="02020603050405020304" pitchFamily="18" charset="0"/>
                <a:cs typeface="Times New Roman" panose="02020603050405020304" pitchFamily="18" charset="0"/>
                <a:sym typeface="+mn-ea"/>
              </a:rPr>
              <a:t>Cultural Transformations  during the Victorian Age</a:t>
            </a:r>
            <a:endParaRPr lang="en-US" sz="1800" b="1" dirty="0" smtClean="0">
              <a:solidFill>
                <a:srgbClr val="FFC000"/>
              </a:solidFill>
              <a:latin typeface="Times New Roman" panose="02020603050405020304" pitchFamily="18" charset="0"/>
              <a:cs typeface="Times New Roman" panose="02020603050405020304" pitchFamily="18" charset="0"/>
            </a:endParaRPr>
          </a:p>
          <a:p>
            <a:pPr marL="0" indent="0">
              <a:lnSpc>
                <a:spcPct val="220000"/>
              </a:lnSpc>
              <a:buFont typeface="Wingdings" panose="05000000000000000000" pitchFamily="2" charset="2"/>
              <a:buNone/>
              <a:defRPr/>
            </a:pPr>
            <a:r>
              <a:rPr lang="en-US" sz="1800" b="1" dirty="0" smtClean="0">
                <a:latin typeface="Times New Roman" panose="02020603050405020304" pitchFamily="18" charset="0"/>
                <a:cs typeface="Times New Roman" panose="02020603050405020304" pitchFamily="18" charset="0"/>
                <a:sym typeface="+mn-ea"/>
              </a:rPr>
              <a:t>2.1. Literature and Art</a:t>
            </a:r>
            <a:endParaRPr lang="en-US" sz="1800" b="1" dirty="0" smtClean="0">
              <a:latin typeface="Times New Roman" panose="02020603050405020304" pitchFamily="18" charset="0"/>
              <a:cs typeface="Times New Roman" panose="02020603050405020304" pitchFamily="18" charset="0"/>
            </a:endParaRPr>
          </a:p>
          <a:p>
            <a:pPr marL="0" indent="0">
              <a:lnSpc>
                <a:spcPct val="220000"/>
              </a:lnSpc>
              <a:buFont typeface="Wingdings" panose="05000000000000000000" pitchFamily="2" charset="2"/>
              <a:buNone/>
              <a:defRPr/>
            </a:pPr>
            <a:r>
              <a:rPr lang="en-US" sz="1800" b="1" dirty="0" smtClean="0">
                <a:latin typeface="Times New Roman" panose="02020603050405020304" pitchFamily="18" charset="0"/>
                <a:cs typeface="Times New Roman" panose="02020603050405020304" pitchFamily="18" charset="0"/>
                <a:sym typeface="+mn-ea"/>
              </a:rPr>
              <a:t>2.2. Architecture and Design</a:t>
            </a:r>
            <a:endParaRPr lang="en-US" sz="1800" b="1" dirty="0" smtClean="0">
              <a:latin typeface="Times New Roman" panose="02020603050405020304" pitchFamily="18" charset="0"/>
              <a:cs typeface="Times New Roman" panose="02020603050405020304" pitchFamily="18" charset="0"/>
            </a:endParaRPr>
          </a:p>
          <a:p>
            <a:pPr marL="0" indent="0">
              <a:lnSpc>
                <a:spcPct val="220000"/>
              </a:lnSpc>
              <a:buFont typeface="Wingdings" panose="05000000000000000000" pitchFamily="2" charset="2"/>
              <a:buNone/>
              <a:defRPr/>
            </a:pPr>
            <a:r>
              <a:rPr lang="en-US" sz="1800" b="1" dirty="0" smtClean="0">
                <a:latin typeface="Times New Roman" panose="02020603050405020304" pitchFamily="18" charset="0"/>
                <a:cs typeface="Times New Roman" panose="02020603050405020304" pitchFamily="18" charset="0"/>
                <a:sym typeface="+mn-ea"/>
              </a:rPr>
              <a:t>2.3. Leisure Activities</a:t>
            </a:r>
            <a:endParaRPr lang="en-US" sz="1800" b="1" dirty="0" smtClean="0">
              <a:latin typeface="Times New Roman" panose="02020603050405020304" pitchFamily="18" charset="0"/>
              <a:cs typeface="Times New Roman" panose="02020603050405020304" pitchFamily="18" charset="0"/>
            </a:endParaRPr>
          </a:p>
          <a:p>
            <a:pPr marL="0" indent="0">
              <a:lnSpc>
                <a:spcPct val="220000"/>
              </a:lnSpc>
              <a:buFont typeface="Wingdings" panose="05000000000000000000" pitchFamily="2" charset="2"/>
              <a:buNone/>
              <a:defRPr/>
            </a:pPr>
            <a:r>
              <a:rPr lang="en-US" sz="1800" b="1" dirty="0" smtClean="0">
                <a:latin typeface="Times New Roman" panose="02020603050405020304" pitchFamily="18" charset="0"/>
                <a:cs typeface="Times New Roman" panose="02020603050405020304" pitchFamily="18" charset="0"/>
                <a:sym typeface="+mn-ea"/>
              </a:rPr>
              <a:t>2.4. Darwinism and the Conflict between Science and Religion</a:t>
            </a:r>
            <a:endParaRPr lang="en-US" sz="1800" b="1" dirty="0" smtClean="0">
              <a:latin typeface="Times New Roman" panose="02020603050405020304" pitchFamily="18" charset="0"/>
              <a:cs typeface="Times New Roman" panose="02020603050405020304" pitchFamily="18" charset="0"/>
            </a:endParaRPr>
          </a:p>
          <a:p>
            <a:pPr marL="0" indent="0">
              <a:buNone/>
            </a:pPr>
            <a:endParaRPr lang="en-US" sz="1800"/>
          </a:p>
        </p:txBody>
      </p:sp>
      <p:sp>
        <p:nvSpPr>
          <p:cNvPr id="6" name="Content Placeholder 5"/>
          <p:cNvSpPr>
            <a:spLocks noGrp="1"/>
          </p:cNvSpPr>
          <p:nvPr>
            <p:ph sz="half" idx="2"/>
          </p:nvPr>
        </p:nvSpPr>
        <p:spPr/>
        <p:txBody>
          <a:bodyPr/>
          <a:p>
            <a:pPr marL="0" indent="0">
              <a:lnSpc>
                <a:spcPct val="220000"/>
              </a:lnSpc>
              <a:buNone/>
              <a:defRPr/>
            </a:pPr>
            <a:r>
              <a:rPr lang="en-US" altLang="fr-FR" sz="1800" dirty="0" smtClean="0">
                <a:solidFill>
                  <a:srgbClr val="FFC000"/>
                </a:solidFill>
                <a:latin typeface="Times New Roman" panose="02020603050405020304" pitchFamily="18" charset="0"/>
                <a:cs typeface="Times New Roman" panose="02020603050405020304" pitchFamily="18" charset="0"/>
                <a:sym typeface="+mn-ea"/>
              </a:rPr>
              <a:t>3. Victorian Social Reforms</a:t>
            </a:r>
            <a:endParaRPr lang="en-US" altLang="fr-FR" sz="1800" dirty="0" smtClean="0">
              <a:solidFill>
                <a:srgbClr val="FFC000"/>
              </a:solidFill>
              <a:latin typeface="Times New Roman" panose="02020603050405020304" pitchFamily="18" charset="0"/>
              <a:cs typeface="Times New Roman" panose="02020603050405020304" pitchFamily="18" charset="0"/>
            </a:endParaRPr>
          </a:p>
          <a:p>
            <a:pPr marL="0" indent="0">
              <a:lnSpc>
                <a:spcPct val="220000"/>
              </a:lnSpc>
              <a:buNone/>
              <a:defRPr/>
            </a:pPr>
            <a:r>
              <a:rPr lang="en-US" altLang="fr-FR" sz="1800" dirty="0" smtClean="0">
                <a:latin typeface="Times New Roman" panose="02020603050405020304" pitchFamily="18" charset="0"/>
                <a:cs typeface="Times New Roman" panose="02020603050405020304" pitchFamily="18" charset="0"/>
                <a:sym typeface="+mn-ea"/>
              </a:rPr>
              <a:t>3.1. Factory Acts</a:t>
            </a:r>
            <a:endParaRPr lang="en-US" altLang="fr-FR" sz="1800" dirty="0" smtClean="0">
              <a:latin typeface="Times New Roman" panose="02020603050405020304" pitchFamily="18" charset="0"/>
              <a:cs typeface="Times New Roman" panose="02020603050405020304" pitchFamily="18" charset="0"/>
            </a:endParaRPr>
          </a:p>
          <a:p>
            <a:pPr marL="0" indent="0">
              <a:lnSpc>
                <a:spcPct val="220000"/>
              </a:lnSpc>
              <a:buNone/>
              <a:defRPr/>
            </a:pPr>
            <a:r>
              <a:rPr lang="en-US" altLang="fr-FR" sz="1800" dirty="0" smtClean="0">
                <a:latin typeface="Times New Roman" panose="02020603050405020304" pitchFamily="18" charset="0"/>
                <a:cs typeface="Times New Roman" panose="02020603050405020304" pitchFamily="18" charset="0"/>
                <a:sym typeface="+mn-ea"/>
              </a:rPr>
              <a:t>3.2. Education Act</a:t>
            </a:r>
            <a:endParaRPr lang="en-US" altLang="fr-FR" sz="1800" dirty="0" smtClean="0">
              <a:latin typeface="Times New Roman" panose="02020603050405020304" pitchFamily="18" charset="0"/>
              <a:cs typeface="Times New Roman" panose="02020603050405020304" pitchFamily="18" charset="0"/>
            </a:endParaRPr>
          </a:p>
          <a:p>
            <a:pPr marL="0" indent="0">
              <a:lnSpc>
                <a:spcPct val="220000"/>
              </a:lnSpc>
              <a:buNone/>
              <a:defRPr/>
            </a:pPr>
            <a:r>
              <a:rPr lang="en-US" altLang="fr-FR" sz="1800" dirty="0" smtClean="0">
                <a:latin typeface="Times New Roman" panose="02020603050405020304" pitchFamily="18" charset="0"/>
                <a:cs typeface="Times New Roman" panose="02020603050405020304" pitchFamily="18" charset="0"/>
                <a:sym typeface="+mn-ea"/>
              </a:rPr>
              <a:t>3.3. Public Health Acts</a:t>
            </a:r>
            <a:endParaRPr lang="en-US" altLang="fr-FR" sz="1800" dirty="0" smtClean="0">
              <a:latin typeface="Times New Roman" panose="02020603050405020304" pitchFamily="18" charset="0"/>
              <a:cs typeface="Times New Roman" panose="02020603050405020304" pitchFamily="18" charset="0"/>
            </a:endParaRPr>
          </a:p>
          <a:p>
            <a:pPr marL="0" indent="0">
              <a:lnSpc>
                <a:spcPct val="220000"/>
              </a:lnSpc>
              <a:buNone/>
              <a:defRPr/>
            </a:pPr>
            <a:r>
              <a:rPr lang="en-US" altLang="fr-FR" sz="1800" dirty="0" smtClean="0">
                <a:latin typeface="Times New Roman" panose="02020603050405020304" pitchFamily="18" charset="0"/>
                <a:cs typeface="Times New Roman" panose="02020603050405020304" pitchFamily="18" charset="0"/>
                <a:sym typeface="+mn-ea"/>
              </a:rPr>
              <a:t>3.4. Women’s Rights</a:t>
            </a:r>
            <a:endParaRPr lang="en-US" altLang="fr-FR" sz="1800" dirty="0" smtClean="0">
              <a:latin typeface="Times New Roman" panose="02020603050405020304" pitchFamily="18" charset="0"/>
              <a:cs typeface="Times New Roman" panose="02020603050405020304" pitchFamily="18" charset="0"/>
            </a:endParaRPr>
          </a:p>
          <a:p>
            <a:pPr marL="0" indent="0">
              <a:lnSpc>
                <a:spcPct val="220000"/>
              </a:lnSpc>
              <a:buNone/>
              <a:defRPr/>
            </a:pPr>
            <a:r>
              <a:rPr lang="en-US" altLang="fr-FR" sz="1800" dirty="0" smtClean="0">
                <a:latin typeface="Times New Roman" panose="02020603050405020304" pitchFamily="18" charset="0"/>
                <a:cs typeface="Times New Roman" panose="02020603050405020304" pitchFamily="18" charset="0"/>
                <a:sym typeface="+mn-ea"/>
              </a:rPr>
              <a:t>3.5. Philantropic and Religious Groups. </a:t>
            </a:r>
            <a:endParaRPr lang="fr-FR" sz="1800" dirty="0" smtClean="0">
              <a:latin typeface="Times New Roman" panose="02020603050405020304" pitchFamily="18" charset="0"/>
              <a:cs typeface="Times New Roman" panose="02020603050405020304" pitchFamily="18" charset="0"/>
            </a:endParaRPr>
          </a:p>
          <a:p>
            <a:pPr>
              <a:lnSpc>
                <a:spcPct val="200000"/>
              </a:lnSpc>
              <a:defRPr/>
            </a:pPr>
            <a:endParaRPr lang="fr-FR" dirty="0" smtClean="0"/>
          </a:p>
          <a:p>
            <a:pPr marL="0" indent="0">
              <a:buNone/>
            </a:pP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chemeClr val="bg2">
                    <a:lumMod val="60000"/>
                    <a:lumOff val="40000"/>
                  </a:schemeClr>
                </a:solidFill>
              </a:rPr>
              <a:t>Darwinism and the Conflict between Science and Religion</a:t>
            </a:r>
            <a:endParaRPr lang="fr-FR" dirty="0">
              <a:solidFill>
                <a:schemeClr val="bg2">
                  <a:lumMod val="60000"/>
                  <a:lumOff val="40000"/>
                </a:schemeClr>
              </a:solidFill>
            </a:endParaRPr>
          </a:p>
        </p:txBody>
      </p:sp>
      <p:sp>
        <p:nvSpPr>
          <p:cNvPr id="3" name="Espace réservé du contenu 2"/>
          <p:cNvSpPr>
            <a:spLocks noGrp="1"/>
          </p:cNvSpPr>
          <p:nvPr>
            <p:ph sz="half" idx="1"/>
          </p:nvPr>
        </p:nvSpPr>
        <p:spPr/>
        <p:txBody>
          <a:bodyPr/>
          <a:lstStyle/>
          <a:p>
            <a:pPr algn="just"/>
            <a:r>
              <a:rPr lang="en-US" altLang="en-US" sz="2000" dirty="0"/>
              <a:t>Charles Darwin (1809–1882) was a British naturalist who developed the theory of evolution by natural selection, published in On the Origin of Species (1859). </a:t>
            </a:r>
            <a:endParaRPr lang="en-US" altLang="en-US" sz="2000" dirty="0"/>
          </a:p>
          <a:p>
            <a:pPr algn="just"/>
            <a:r>
              <a:rPr lang="en-US" altLang="en-US" sz="2000" dirty="0"/>
              <a:t>Darwinism is the theory of biological evolution by natural selection developed by Charles Darwin, explaining how species arise and change through inherited variations that improve survival and reproduction in their environment. </a:t>
            </a:r>
            <a:endParaRPr lang="en-US" altLang="en-US" sz="2000" dirty="0"/>
          </a:p>
        </p:txBody>
      </p:sp>
      <p:pic>
        <p:nvPicPr>
          <p:cNvPr id="5" name="Content Placeholder 4" descr="charles"/>
          <p:cNvPicPr>
            <a:picLocks noChangeAspect="1"/>
          </p:cNvPicPr>
          <p:nvPr>
            <p:ph sz="half" idx="2"/>
          </p:nvPr>
        </p:nvPicPr>
        <p:blipFill>
          <a:blip r:embed="rId1"/>
          <a:stretch>
            <a:fillRect/>
          </a:stretch>
        </p:blipFill>
        <p:spPr>
          <a:xfrm>
            <a:off x="4909185" y="1600200"/>
            <a:ext cx="3173730" cy="45307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solidFill>
                <a:schemeClr val="bg2">
                  <a:lumMod val="60000"/>
                  <a:lumOff val="40000"/>
                </a:schemeClr>
              </a:solidFill>
            </a:endParaRPr>
          </a:p>
        </p:txBody>
      </p:sp>
      <p:sp>
        <p:nvSpPr>
          <p:cNvPr id="3" name="Espace réservé du contenu 2"/>
          <p:cNvSpPr>
            <a:spLocks noGrp="1"/>
          </p:cNvSpPr>
          <p:nvPr>
            <p:ph sz="half" idx="1"/>
          </p:nvPr>
        </p:nvSpPr>
        <p:spPr/>
        <p:txBody>
          <a:bodyPr/>
          <a:lstStyle/>
          <a:p>
            <a:pPr algn="just"/>
            <a:r>
              <a:rPr lang="en-US" altLang="en-US" sz="2400">
                <a:sym typeface="+mn-ea"/>
              </a:rPr>
              <a:t>Darwinism challenged Victorian religion by contradicting the Bible's literal creation story in Genesis, suggesting humans evolved from apes via natural selection rather than divine design, shaking faith in God's direct role. It challenged also the idea of fixed species. </a:t>
            </a:r>
            <a:endParaRPr lang="en-US" altLang="en-US" sz="2400"/>
          </a:p>
          <a:p>
            <a:pPr algn="just"/>
            <a:endParaRPr lang="en-US" altLang="en-US" sz="2400" dirty="0"/>
          </a:p>
        </p:txBody>
      </p:sp>
      <p:pic>
        <p:nvPicPr>
          <p:cNvPr id="6" name="Content Placeholder 5" descr="genesis"/>
          <p:cNvPicPr>
            <a:picLocks noChangeAspect="1"/>
          </p:cNvPicPr>
          <p:nvPr>
            <p:ph sz="half" idx="2"/>
          </p:nvPr>
        </p:nvPicPr>
        <p:blipFill>
          <a:blip r:embed="rId1"/>
          <a:stretch>
            <a:fillRect/>
          </a:stretch>
        </p:blipFill>
        <p:spPr>
          <a:xfrm>
            <a:off x="4648200" y="1727835"/>
            <a:ext cx="4038600" cy="445071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dirty="0"/>
          </a:p>
        </p:txBody>
      </p:sp>
      <p:sp>
        <p:nvSpPr>
          <p:cNvPr id="3" name="Espace réservé du contenu 2"/>
          <p:cNvSpPr>
            <a:spLocks noGrp="1"/>
          </p:cNvSpPr>
          <p:nvPr>
            <p:ph idx="1"/>
          </p:nvPr>
        </p:nvSpPr>
        <p:spPr/>
        <p:txBody>
          <a:bodyPr/>
          <a:lstStyle/>
          <a:p>
            <a:pPr>
              <a:defRPr/>
            </a:pPr>
            <a:endParaRPr lang="fr-FR" dirty="0" smtClean="0"/>
          </a:p>
          <a:p>
            <a:pPr>
              <a:buFont typeface="Wingdings" panose="05000000000000000000" pitchFamily="2" charset="2"/>
              <a:buNone/>
              <a:defRPr/>
            </a:pPr>
            <a:endParaRPr lang="fr-FR" dirty="0" smtClean="0"/>
          </a:p>
        </p:txBody>
      </p:sp>
      <p:sp>
        <p:nvSpPr>
          <p:cNvPr id="4" name="Ellipse 3"/>
          <p:cNvSpPr/>
          <p:nvPr/>
        </p:nvSpPr>
        <p:spPr>
          <a:xfrm>
            <a:off x="228600" y="1600200"/>
            <a:ext cx="8458200" cy="3886200"/>
          </a:xfrm>
          <a:prstGeom prst="ellipse">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fr-FR" sz="3200" b="1" dirty="0" err="1" smtClean="0"/>
              <a:t>What were the Social Reforms that were Introduced during the Victorian Age?</a:t>
            </a:r>
            <a:endParaRPr lang="en-US" altLang="fr-FR" sz="3200" b="1" dirty="0"/>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Factory Acts</a:t>
            </a:r>
            <a:endParaRPr lang="en-US">
              <a:solidFill>
                <a:schemeClr val="bg2">
                  <a:lumMod val="60000"/>
                  <a:lumOff val="40000"/>
                </a:schemeClr>
              </a:solidFill>
            </a:endParaRPr>
          </a:p>
        </p:txBody>
      </p:sp>
      <p:sp>
        <p:nvSpPr>
          <p:cNvPr id="5" name="Content Placeholder 4"/>
          <p:cNvSpPr>
            <a:spLocks noGrp="1"/>
          </p:cNvSpPr>
          <p:nvPr>
            <p:ph idx="1"/>
          </p:nvPr>
        </p:nvSpPr>
        <p:spPr/>
        <p:txBody>
          <a:bodyPr/>
          <a:p>
            <a:pPr algn="just"/>
            <a:r>
              <a:rPr lang="en-US" altLang="en-US" sz="3600"/>
              <a:t>Factory Acts were laws passed in Victorian Britain (1837–1901) to improve working conditions in the factory system, . They protected particularly  child and female workers from harsh factory conditions during industrialization</a:t>
            </a:r>
            <a:r>
              <a:rPr lang="en-US" altLang="en-US"/>
              <a:t>. </a:t>
            </a:r>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955"/>
            <a:ext cx="8229600" cy="1017905"/>
          </a:xfrm>
        </p:spPr>
        <p:txBody>
          <a:bodyPr/>
          <a:lstStyle/>
          <a:p>
            <a:r>
              <a:rPr lang="en-US" dirty="0" smtClean="0">
                <a:solidFill>
                  <a:schemeClr val="bg2">
                    <a:lumMod val="60000"/>
                    <a:lumOff val="40000"/>
                  </a:schemeClr>
                </a:solidFill>
              </a:rPr>
              <a:t>Factory Acts</a:t>
            </a:r>
            <a:endParaRPr lang="fr-FR" dirty="0">
              <a:solidFill>
                <a:schemeClr val="bg2">
                  <a:lumMod val="60000"/>
                  <a:lumOff val="40000"/>
                </a:schemeClr>
              </a:solidFill>
            </a:endParaRPr>
          </a:p>
        </p:txBody>
      </p:sp>
      <p:sp>
        <p:nvSpPr>
          <p:cNvPr id="3" name="Espace réservé du texte 2"/>
          <p:cNvSpPr>
            <a:spLocks noGrp="1"/>
          </p:cNvSpPr>
          <p:nvPr>
            <p:ph type="body" idx="1"/>
          </p:nvPr>
        </p:nvSpPr>
        <p:spPr/>
        <p:txBody>
          <a:bodyPr/>
          <a:lstStyle/>
          <a:p>
            <a:endParaRPr lang="fr-FR"/>
          </a:p>
        </p:txBody>
      </p:sp>
      <p:pic>
        <p:nvPicPr>
          <p:cNvPr id="7" name="Content Placeholder 6"/>
          <p:cNvPicPr>
            <a:picLocks noChangeAspect="1"/>
          </p:cNvPicPr>
          <p:nvPr>
            <p:ph sz="half" idx="2"/>
          </p:nvPr>
        </p:nvPicPr>
        <p:blipFill>
          <a:blip r:embed="rId1"/>
          <a:stretch>
            <a:fillRect/>
          </a:stretch>
        </p:blipFill>
        <p:spPr>
          <a:xfrm>
            <a:off x="457200" y="1472565"/>
            <a:ext cx="8365490" cy="5140960"/>
          </a:xfrm>
          <a:prstGeom prst="rect">
            <a:avLst/>
          </a:prstGeom>
        </p:spPr>
      </p:pic>
      <p:sp>
        <p:nvSpPr>
          <p:cNvPr id="5" name="Espace réservé du texte 4"/>
          <p:cNvSpPr>
            <a:spLocks noGrp="1"/>
          </p:cNvSpPr>
          <p:nvPr>
            <p:ph type="body" sz="quarter" idx="3"/>
          </p:nvPr>
        </p:nvSpPr>
        <p:spPr/>
        <p:txBody>
          <a:bodyPr/>
          <a:lstStyle/>
          <a:p>
            <a:endParaRPr lang="fr-FR"/>
          </a:p>
        </p:txBody>
      </p:sp>
      <p:sp>
        <p:nvSpPr>
          <p:cNvPr id="6" name="Content Placeholder 5"/>
          <p:cNvSpPr/>
          <p:nvPr>
            <p:ph sz="quarter" idx="4"/>
          </p:nvPr>
        </p:nvSpPr>
        <p:spPr/>
        <p:txBody>
          <a:bodyPr/>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Education Acts</a:t>
            </a:r>
            <a:endParaRPr lang="en-US">
              <a:solidFill>
                <a:schemeClr val="bg2">
                  <a:lumMod val="60000"/>
                  <a:lumOff val="40000"/>
                </a:schemeClr>
              </a:solidFill>
            </a:endParaRPr>
          </a:p>
        </p:txBody>
      </p:sp>
      <p:sp>
        <p:nvSpPr>
          <p:cNvPr id="5" name="Content Placeholder 4"/>
          <p:cNvSpPr>
            <a:spLocks noGrp="1"/>
          </p:cNvSpPr>
          <p:nvPr>
            <p:ph idx="1"/>
          </p:nvPr>
        </p:nvSpPr>
        <p:spPr/>
        <p:txBody>
          <a:bodyPr/>
          <a:p>
            <a:pPr algn="just"/>
            <a:r>
              <a:rPr lang="en-US" altLang="en-US" sz="2800"/>
              <a:t>Victorian Education Acts expanded schooling for poor children amid industrialization. </a:t>
            </a:r>
            <a:r>
              <a:rPr lang="en-US" altLang="en-US" sz="2800">
                <a:solidFill>
                  <a:srgbClr val="FFC000"/>
                </a:solidFill>
              </a:rPr>
              <a:t>The 1833 Act </a:t>
            </a:r>
            <a:r>
              <a:rPr lang="en-US" altLang="en-US" sz="2800"/>
              <a:t>funded voluntary schools run by churches, while</a:t>
            </a:r>
            <a:r>
              <a:rPr lang="en-US" altLang="en-US" sz="2800">
                <a:solidFill>
                  <a:srgbClr val="FFC000"/>
                </a:solidFill>
              </a:rPr>
              <a:t> the 1870 Forster Act</a:t>
            </a:r>
            <a:r>
              <a:rPr lang="en-US" altLang="en-US" sz="2800"/>
              <a:t> created local school boards to build public elementary schools for ages 5–12 (with small fees), </a:t>
            </a:r>
            <a:r>
              <a:rPr lang="en-US" altLang="en-US" sz="2800">
                <a:solidFill>
                  <a:srgbClr val="FFC000"/>
                </a:solidFill>
              </a:rPr>
              <a:t>the 1880 Act</a:t>
            </a:r>
            <a:r>
              <a:rPr lang="en-US" altLang="en-US" sz="2800"/>
              <a:t> made attendance compulsory up to age 10, and the 1891 Act made it free, boosting literacy rates from under 50% to near 97% by 1900 and curbing child labor. </a:t>
            </a:r>
            <a:endParaRPr lang="en-US" altLang="en-US"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fr-FR">
                <a:solidFill>
                  <a:schemeClr val="bg2">
                    <a:lumMod val="60000"/>
                    <a:lumOff val="40000"/>
                  </a:schemeClr>
                </a:solidFill>
              </a:rPr>
              <a:t>Public Health Acts</a:t>
            </a:r>
            <a:endParaRPr lang="en-US" altLang="fr-FR">
              <a:solidFill>
                <a:schemeClr val="bg2">
                  <a:lumMod val="60000"/>
                  <a:lumOff val="40000"/>
                </a:schemeClr>
              </a:solidFill>
            </a:endParaRPr>
          </a:p>
        </p:txBody>
      </p:sp>
      <p:sp>
        <p:nvSpPr>
          <p:cNvPr id="3" name="Espace réservé du contenu 2"/>
          <p:cNvSpPr>
            <a:spLocks noGrp="1"/>
          </p:cNvSpPr>
          <p:nvPr>
            <p:ph sz="half" idx="1"/>
          </p:nvPr>
        </p:nvSpPr>
        <p:spPr/>
        <p:txBody>
          <a:bodyPr/>
          <a:lstStyle/>
          <a:p>
            <a:pPr algn="just"/>
            <a:r>
              <a:rPr lang="en-US" altLang="en-US" sz="2000" dirty="0"/>
              <a:t>Victorian Public Health Acts tackled urban filth and diseases like cholera from rapid city growth. The 1848 Act set up a Board of Health and let towns form local boards for sewers and clean water if petitioned. The key 1875 Act made it mandatory for councils to appoint medical officers, build drains, supply safe water, control overcrowding, and remove hazards like bad food or nuisances, cutting death rates sharply</a:t>
            </a:r>
            <a:endParaRPr lang="en-US" altLang="en-US" sz="2000" dirty="0"/>
          </a:p>
        </p:txBody>
      </p:sp>
      <p:pic>
        <p:nvPicPr>
          <p:cNvPr id="5" name="Content Placeholder 4" descr="health"/>
          <p:cNvPicPr>
            <a:picLocks noChangeAspect="1"/>
          </p:cNvPicPr>
          <p:nvPr>
            <p:ph sz="half" idx="2"/>
          </p:nvPr>
        </p:nvPicPr>
        <p:blipFill>
          <a:blip r:embed="rId1"/>
          <a:stretch>
            <a:fillRect/>
          </a:stretch>
        </p:blipFill>
        <p:spPr>
          <a:xfrm>
            <a:off x="4648200" y="1727200"/>
            <a:ext cx="4038600" cy="419163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fr-FR">
                <a:solidFill>
                  <a:schemeClr val="bg2">
                    <a:lumMod val="60000"/>
                    <a:lumOff val="40000"/>
                  </a:schemeClr>
                </a:solidFill>
              </a:rPr>
              <a:t>Women’s Rights</a:t>
            </a:r>
            <a:endParaRPr lang="en-US" altLang="fr-FR">
              <a:solidFill>
                <a:schemeClr val="bg2">
                  <a:lumMod val="60000"/>
                  <a:lumOff val="40000"/>
                </a:schemeClr>
              </a:solidFill>
            </a:endParaRPr>
          </a:p>
        </p:txBody>
      </p:sp>
      <p:sp>
        <p:nvSpPr>
          <p:cNvPr id="3" name="Espace réservé du contenu 2"/>
          <p:cNvSpPr>
            <a:spLocks noGrp="1"/>
          </p:cNvSpPr>
          <p:nvPr>
            <p:ph sz="half" idx="1"/>
          </p:nvPr>
        </p:nvSpPr>
        <p:spPr/>
        <p:txBody>
          <a:bodyPr/>
          <a:lstStyle/>
          <a:p>
            <a:pPr algn="just"/>
            <a:r>
              <a:rPr lang="en-US" altLang="en-US" sz="1600" dirty="0"/>
              <a:t>Victorian women faced severe legal limits: married ones lost property and earnings to husbands, had no custody rights over children, and couldn't vote, divorce easily, or work freely outside low-wage jobs like servants or mills. The "separate spheres" ideal confined them to home duties, motherhood, and moral purity, with sex only for procreation and education discouraged as "unfeminine." Reformers won gains like </a:t>
            </a:r>
            <a:r>
              <a:rPr lang="en-US" altLang="en-US" sz="1600" dirty="0">
                <a:solidFill>
                  <a:srgbClr val="FFC000"/>
                </a:solidFill>
              </a:rPr>
              <a:t>the 1870 Married Women's Property Act </a:t>
            </a:r>
            <a:r>
              <a:rPr lang="en-US" altLang="en-US" sz="1600" dirty="0"/>
              <a:t>(keeping earnings), </a:t>
            </a:r>
            <a:r>
              <a:rPr lang="en-US" altLang="en-US" sz="1600" dirty="0">
                <a:solidFill>
                  <a:srgbClr val="FFC000"/>
                </a:solidFill>
              </a:rPr>
              <a:t>1886 custody rights</a:t>
            </a:r>
            <a:r>
              <a:rPr lang="en-US" altLang="en-US" sz="1600" dirty="0"/>
              <a:t>, and </a:t>
            </a:r>
            <a:r>
              <a:rPr lang="en-US" altLang="en-US" sz="1600" dirty="0">
                <a:solidFill>
                  <a:srgbClr val="FFC000"/>
                </a:solidFill>
              </a:rPr>
              <a:t>suffrage campaigns</a:t>
            </a:r>
            <a:r>
              <a:rPr lang="en-US" altLang="en-US" sz="1600" dirty="0"/>
              <a:t> by suffragists like Millicent Fawcett, though full vote came post-1901. </a:t>
            </a:r>
            <a:endParaRPr lang="en-US" altLang="en-US" sz="1600" dirty="0"/>
          </a:p>
        </p:txBody>
      </p:sp>
      <p:pic>
        <p:nvPicPr>
          <p:cNvPr id="5" name="Content Placeholder 4" descr="women"/>
          <p:cNvPicPr>
            <a:picLocks noChangeAspect="1"/>
          </p:cNvPicPr>
          <p:nvPr>
            <p:ph sz="half" idx="2"/>
          </p:nvPr>
        </p:nvPicPr>
        <p:blipFill>
          <a:blip r:embed="rId1"/>
          <a:stretch>
            <a:fillRect/>
          </a:stretch>
        </p:blipFill>
        <p:spPr>
          <a:xfrm>
            <a:off x="4648200" y="1543050"/>
            <a:ext cx="4038600" cy="469328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fr-FR">
                <a:solidFill>
                  <a:schemeClr val="bg2">
                    <a:lumMod val="60000"/>
                    <a:lumOff val="40000"/>
                  </a:schemeClr>
                </a:solidFill>
              </a:rPr>
              <a:t>Philantropic and Religious Groups</a:t>
            </a:r>
            <a:endParaRPr lang="en-US" altLang="fr-FR">
              <a:solidFill>
                <a:schemeClr val="bg2">
                  <a:lumMod val="60000"/>
                  <a:lumOff val="40000"/>
                </a:schemeClr>
              </a:solidFill>
            </a:endParaRPr>
          </a:p>
        </p:txBody>
      </p:sp>
      <p:sp>
        <p:nvSpPr>
          <p:cNvPr id="3" name="Espace réservé du contenu 2"/>
          <p:cNvSpPr>
            <a:spLocks noGrp="1"/>
          </p:cNvSpPr>
          <p:nvPr>
            <p:ph sz="half" idx="1"/>
          </p:nvPr>
        </p:nvSpPr>
        <p:spPr/>
        <p:txBody>
          <a:bodyPr/>
          <a:lstStyle/>
          <a:p>
            <a:pPr marL="0" indent="0">
              <a:buNone/>
            </a:pPr>
            <a:r>
              <a:rPr lang="en-US" altLang="en-US" sz="1600" dirty="0"/>
              <a:t>Victorian philanthropic and religious groups supplemented state aid amid poverty:</a:t>
            </a:r>
            <a:endParaRPr lang="en-US" altLang="en-US" sz="1600" dirty="0"/>
          </a:p>
          <a:p>
            <a:pPr marL="0" indent="0">
              <a:buNone/>
            </a:pPr>
            <a:r>
              <a:rPr lang="en-US" altLang="en-US" sz="1600" dirty="0">
                <a:solidFill>
                  <a:srgbClr val="FF0000"/>
                </a:solidFill>
              </a:rPr>
              <a:t>Salvation Army (1865):</a:t>
            </a:r>
            <a:r>
              <a:rPr lang="en-US" altLang="en-US" sz="1600" dirty="0"/>
              <a:t> Provided soup kitchens, shelters, and moral rehabilitation for the homeless and addicts through evangelical missions.​</a:t>
            </a:r>
            <a:endParaRPr lang="en-US" altLang="en-US" sz="1600" dirty="0"/>
          </a:p>
          <a:p>
            <a:pPr marL="0" indent="0">
              <a:buNone/>
            </a:pPr>
            <a:r>
              <a:rPr lang="en-US" altLang="en-US" sz="1600" dirty="0">
                <a:solidFill>
                  <a:srgbClr val="FF0000"/>
                </a:solidFill>
              </a:rPr>
              <a:t>YMCA (1844): </a:t>
            </a:r>
            <a:r>
              <a:rPr lang="en-US" altLang="en-US" sz="1600" dirty="0"/>
              <a:t>Offered housing, Bible classes, and character-building activities for young working men to combat urban vice.​</a:t>
            </a:r>
            <a:endParaRPr lang="en-US" altLang="en-US" sz="1600" dirty="0"/>
          </a:p>
          <a:p>
            <a:pPr marL="0" indent="0">
              <a:buNone/>
            </a:pPr>
            <a:r>
              <a:rPr lang="en-US" altLang="en-US" sz="1600" dirty="0">
                <a:solidFill>
                  <a:srgbClr val="FF0000"/>
                </a:solidFill>
              </a:rPr>
              <a:t>Ragged Schools: </a:t>
            </a:r>
            <a:r>
              <a:rPr lang="en-US" altLang="en-US" sz="1600" dirty="0"/>
              <a:t>Delivered free basic education and clothing to poor street children, emphasizing Christian values and literacy.​</a:t>
            </a:r>
            <a:endParaRPr lang="en-US" altLang="en-US" sz="1600" dirty="0"/>
          </a:p>
          <a:p>
            <a:pPr marL="0" indent="0">
              <a:buNone/>
            </a:pPr>
            <a:r>
              <a:rPr lang="en-US" altLang="en-US" sz="1600" dirty="0">
                <a:solidFill>
                  <a:srgbClr val="FF0000"/>
                </a:solidFill>
              </a:rPr>
              <a:t>Temperance Societies:</a:t>
            </a:r>
            <a:r>
              <a:rPr lang="en-US" altLang="en-US" sz="1600" dirty="0"/>
              <a:t> Campaigned against alcohol abuse with pledges, lectures, and sober recreation to reform families and workers.</a:t>
            </a:r>
            <a:endParaRPr lang="en-US" altLang="en-US" sz="1600" dirty="0"/>
          </a:p>
        </p:txBody>
      </p:sp>
      <p:pic>
        <p:nvPicPr>
          <p:cNvPr id="5" name="Content Placeholder 4" descr="salvation"/>
          <p:cNvPicPr>
            <a:picLocks noChangeAspect="1"/>
          </p:cNvPicPr>
          <p:nvPr>
            <p:ph sz="half" idx="2"/>
          </p:nvPr>
        </p:nvPicPr>
        <p:blipFill>
          <a:blip r:embed="rId1"/>
          <a:stretch>
            <a:fillRect/>
          </a:stretch>
        </p:blipFill>
        <p:spPr>
          <a:xfrm>
            <a:off x="4548505" y="1686560"/>
            <a:ext cx="3933825" cy="456057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en-US" dirty="0"/>
          </a:p>
        </p:txBody>
      </p:sp>
      <p:sp>
        <p:nvSpPr>
          <p:cNvPr id="3" name="Espace réservé du contenu 2"/>
          <p:cNvSpPr>
            <a:spLocks noGrp="1"/>
          </p:cNvSpPr>
          <p:nvPr>
            <p:ph idx="1"/>
          </p:nvPr>
        </p:nvSpPr>
        <p:spPr/>
        <p:txBody>
          <a:bodyPr/>
          <a:lstStyle/>
          <a:p>
            <a:pPr>
              <a:defRPr/>
            </a:pPr>
            <a:endParaRPr lang="en-US" dirty="0" smtClean="0"/>
          </a:p>
          <a:p>
            <a:pPr>
              <a:buFont typeface="Wingdings" panose="05000000000000000000" pitchFamily="2" charset="2"/>
              <a:buNone/>
              <a:defRPr/>
            </a:pPr>
            <a:endParaRPr lang="en-US" dirty="0" smtClean="0"/>
          </a:p>
          <a:p>
            <a:pPr algn="ctr">
              <a:buFont typeface="Wingdings" panose="05000000000000000000" pitchFamily="2" charset="2"/>
              <a:buNone/>
              <a:defRPr/>
            </a:pPr>
            <a:r>
              <a:rPr lang="en-US" sz="6600" dirty="0" smtClean="0">
                <a:solidFill>
                  <a:schemeClr val="bg2">
                    <a:lumMod val="60000"/>
                    <a:lumOff val="40000"/>
                  </a:schemeClr>
                </a:solidFill>
                <a:latin typeface="Edwardian Script ITC" pitchFamily="66" charset="0"/>
              </a:rPr>
              <a:t>       </a:t>
            </a:r>
            <a:r>
              <a:rPr lang="en-US" sz="6000" dirty="0" smtClean="0">
                <a:solidFill>
                  <a:schemeClr val="bg2">
                    <a:lumMod val="60000"/>
                    <a:lumOff val="40000"/>
                  </a:schemeClr>
                </a:solidFill>
                <a:latin typeface="Edwardian Script ITC" pitchFamily="66" charset="0"/>
              </a:rPr>
              <a:t>Thank  You </a:t>
            </a:r>
            <a:r>
              <a:rPr lang="ar-DZ" sz="6000" dirty="0" smtClean="0">
                <a:solidFill>
                  <a:schemeClr val="bg2">
                    <a:lumMod val="60000"/>
                    <a:lumOff val="40000"/>
                  </a:schemeClr>
                </a:solidFill>
                <a:latin typeface="Edwardian Script ITC" pitchFamily="66" charset="0"/>
              </a:rPr>
              <a:t> </a:t>
            </a:r>
            <a:r>
              <a:rPr lang="en-US" sz="6000" dirty="0" smtClean="0">
                <a:solidFill>
                  <a:schemeClr val="bg2">
                    <a:lumMod val="60000"/>
                    <a:lumOff val="40000"/>
                  </a:schemeClr>
                </a:solidFill>
                <a:latin typeface="Edwardian Script ITC" pitchFamily="66" charset="0"/>
              </a:rPr>
              <a:t> </a:t>
            </a:r>
            <a:r>
              <a:rPr lang="fr-FR" sz="6000" dirty="0" smtClean="0">
                <a:solidFill>
                  <a:schemeClr val="bg2">
                    <a:lumMod val="60000"/>
                    <a:lumOff val="40000"/>
                  </a:schemeClr>
                </a:solidFill>
                <a:latin typeface="+mj-lt"/>
              </a:rPr>
              <a:t>!</a:t>
            </a:r>
            <a:endParaRPr lang="en-US" sz="6600" dirty="0" smtClean="0">
              <a:solidFill>
                <a:schemeClr val="bg2">
                  <a:lumMod val="60000"/>
                  <a:lumOff val="40000"/>
                </a:schemeClr>
              </a:solidFill>
              <a:latin typeface="+mj-lt"/>
            </a:endParaRPr>
          </a:p>
          <a:p>
            <a:pPr algn="ctr">
              <a:buFont typeface="Wingdings" panose="05000000000000000000" pitchFamily="2" charset="2"/>
              <a:buNone/>
              <a:defRPr/>
            </a:pPr>
            <a:endParaRPr lang="en-US" sz="6600" dirty="0" smtClean="0">
              <a:solidFill>
                <a:schemeClr val="bg2">
                  <a:lumMod val="60000"/>
                  <a:lumOff val="40000"/>
                </a:schemeClr>
              </a:solidFill>
              <a:latin typeface="Edwardian Script ITC" pitchFamily="66" charset="0"/>
            </a:endParaRPr>
          </a:p>
          <a:p>
            <a:pPr algn="ctr">
              <a:buFont typeface="Wingdings" panose="05000000000000000000" pitchFamily="2" charset="2"/>
              <a:buNone/>
              <a:defRPr/>
            </a:pPr>
            <a:r>
              <a:rPr lang="en-US" sz="6600" dirty="0" smtClean="0">
                <a:solidFill>
                  <a:schemeClr val="bg2">
                    <a:lumMod val="60000"/>
                    <a:lumOff val="40000"/>
                  </a:schemeClr>
                </a:solidFill>
                <a:latin typeface="Edwardian Script ITC" pitchFamily="66" charset="0"/>
              </a:rPr>
              <a:t>                                        </a:t>
            </a:r>
            <a:r>
              <a:rPr lang="ar-DZ" sz="6600" dirty="0" smtClean="0">
                <a:solidFill>
                  <a:schemeClr val="bg2">
                    <a:lumMod val="60000"/>
                    <a:lumOff val="40000"/>
                  </a:schemeClr>
                </a:solidFill>
                <a:latin typeface="Edwardian Script ITC" pitchFamily="66" charset="0"/>
              </a:rPr>
              <a:t>   </a:t>
            </a:r>
            <a:r>
              <a:rPr lang="en-US" sz="6600" dirty="0" smtClean="0">
                <a:solidFill>
                  <a:schemeClr val="bg2">
                    <a:lumMod val="60000"/>
                    <a:lumOff val="40000"/>
                  </a:schemeClr>
                </a:solidFill>
                <a:latin typeface="Edwardian Script ITC" pitchFamily="66" charset="0"/>
              </a:rPr>
              <a:t> </a:t>
            </a:r>
            <a:r>
              <a:rPr lang="en-US" sz="1800" dirty="0" err="1" smtClean="0">
                <a:latin typeface="Edwardian Script ITC" pitchFamily="66" charset="0"/>
              </a:rPr>
              <a:t>Messikh</a:t>
            </a:r>
            <a:r>
              <a:rPr lang="en-US" sz="1800" dirty="0" smtClean="0">
                <a:latin typeface="Edwardian Script ITC" pitchFamily="66" charset="0"/>
              </a:rPr>
              <a:t> </a:t>
            </a:r>
            <a:r>
              <a:rPr lang="en-US" sz="1800" dirty="0" err="1" smtClean="0">
                <a:latin typeface="Edwardian Script ITC" pitchFamily="66" charset="0"/>
              </a:rPr>
              <a:t>Djihad</a:t>
            </a:r>
            <a:endParaRPr lang="en-US" sz="1800" dirty="0">
              <a:latin typeface="Edwardian Script ITC"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sp>
        <p:nvSpPr>
          <p:cNvPr id="3" name="Espace réservé du contenu 2"/>
          <p:cNvSpPr>
            <a:spLocks noGrp="1"/>
          </p:cNvSpPr>
          <p:nvPr>
            <p:ph idx="1"/>
          </p:nvPr>
        </p:nvSpPr>
        <p:spPr/>
        <p:txBody>
          <a:bodyPr/>
          <a:lstStyle/>
          <a:p>
            <a:pPr>
              <a:defRPr/>
            </a:pPr>
            <a:endParaRPr lang="fr-FR" dirty="0" smtClean="0"/>
          </a:p>
          <a:p>
            <a:pPr>
              <a:buFont typeface="Wingdings" panose="05000000000000000000" pitchFamily="2" charset="2"/>
              <a:buNone/>
              <a:defRPr/>
            </a:pPr>
            <a:endParaRPr lang="fr-FR" dirty="0" smtClean="0"/>
          </a:p>
        </p:txBody>
      </p:sp>
      <p:sp>
        <p:nvSpPr>
          <p:cNvPr id="4" name="Ellipse 3"/>
          <p:cNvSpPr/>
          <p:nvPr/>
        </p:nvSpPr>
        <p:spPr>
          <a:xfrm>
            <a:off x="228600" y="1600200"/>
            <a:ext cx="8458200" cy="3886200"/>
          </a:xfrm>
          <a:prstGeom prst="ellipse">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err="1" smtClean="0"/>
              <a:t>What</a:t>
            </a:r>
            <a:r>
              <a:rPr lang="fr-FR" sz="3200" b="1" dirty="0" smtClean="0"/>
              <a:t> </a:t>
            </a:r>
            <a:r>
              <a:rPr lang="fr-FR" sz="3200" b="1" dirty="0" err="1" smtClean="0"/>
              <a:t>is</a:t>
            </a:r>
            <a:r>
              <a:rPr lang="fr-FR" sz="3200" b="1" dirty="0" smtClean="0"/>
              <a:t> </a:t>
            </a:r>
            <a:r>
              <a:rPr lang="en-US" altLang="fr-FR" sz="3200" b="1" dirty="0" smtClean="0"/>
              <a:t>“Victorianism”</a:t>
            </a:r>
            <a:r>
              <a:rPr lang="fr-FR" sz="3200" b="1" dirty="0" smtClean="0"/>
              <a:t>?</a:t>
            </a:r>
            <a:endParaRPr lang="fr-FR" sz="3200" b="1"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dirty="0" smtClean="0">
                <a:solidFill>
                  <a:schemeClr val="bg2"/>
                </a:solidFill>
              </a:rPr>
              <a:t>Definition</a:t>
            </a:r>
            <a:endParaRPr lang="fr-FR" dirty="0">
              <a:solidFill>
                <a:schemeClr val="bg2"/>
              </a:solidFill>
            </a:endParaRPr>
          </a:p>
        </p:txBody>
      </p:sp>
      <p:sp>
        <p:nvSpPr>
          <p:cNvPr id="3" name="Espace réservé du contenu 2"/>
          <p:cNvSpPr>
            <a:spLocks noGrp="1"/>
          </p:cNvSpPr>
          <p:nvPr>
            <p:ph idx="1"/>
          </p:nvPr>
        </p:nvSpPr>
        <p:spPr/>
        <p:txBody>
          <a:bodyPr/>
          <a:lstStyle/>
          <a:p>
            <a:pPr marL="0" indent="0" algn="just">
              <a:buNone/>
              <a:defRPr/>
            </a:pPr>
            <a:r>
              <a:rPr lang="en-US" sz="2800" dirty="0" smtClean="0">
                <a:solidFill>
                  <a:schemeClr val="tx1"/>
                </a:solidFill>
                <a:latin typeface="Times New Roman" panose="02020603050405020304" pitchFamily="18" charset="0"/>
                <a:cs typeface="Times New Roman" panose="02020603050405020304" pitchFamily="18" charset="0"/>
              </a:rPr>
              <a:t>Victorianism, as a concept, refers to  </a:t>
            </a:r>
            <a:r>
              <a:rPr lang="en-US" altLang="en-US" sz="2800" dirty="0" smtClean="0">
                <a:solidFill>
                  <a:schemeClr val="tx1"/>
                </a:solidFill>
                <a:latin typeface="Times New Roman" panose="02020603050405020304" pitchFamily="18" charset="0"/>
                <a:cs typeface="Times New Roman" panose="02020603050405020304" pitchFamily="18" charset="0"/>
              </a:rPr>
              <a:t>a set of social, moral, cultural, and intellectual values associated with Britain during the reign of Queen Victoria (1837–1901), and by extension similar attitudes in other English-speaking societies of the later nineteenth century. It encapsulates moral and social ideals, emphasizing virtues such as </a:t>
            </a:r>
            <a:r>
              <a:rPr lang="en-US" altLang="en-US" sz="2800" dirty="0" smtClean="0">
                <a:solidFill>
                  <a:srgbClr val="FFC000"/>
                </a:solidFill>
                <a:latin typeface="Times New Roman" panose="02020603050405020304" pitchFamily="18" charset="0"/>
                <a:cs typeface="Times New Roman" panose="02020603050405020304" pitchFamily="18" charset="0"/>
              </a:rPr>
              <a:t>duty, self discipline, strong work ethic, philantropy and charity, and sexual restraint.</a:t>
            </a:r>
            <a:r>
              <a:rPr lang="en-US" altLang="en-US" sz="2800" dirty="0" smtClean="0">
                <a:solidFill>
                  <a:schemeClr val="tx1"/>
                </a:solidFill>
                <a:latin typeface="Times New Roman" panose="02020603050405020304" pitchFamily="18" charset="0"/>
                <a:cs typeface="Times New Roman" panose="02020603050405020304" pitchFamily="18" charset="0"/>
              </a:rPr>
              <a:t> It also implies respectability, modesty, and rigid social order.</a:t>
            </a:r>
            <a:endParaRPr lang="en-US" altLang="en-US" sz="2800" dirty="0" smtClean="0">
              <a:solidFill>
                <a:schemeClr val="tx1"/>
              </a:solidFill>
              <a:latin typeface="Times New Roman" panose="02020603050405020304" pitchFamily="18" charset="0"/>
              <a:cs typeface="Times New Roman" panose="02020603050405020304" pitchFamily="18" charset="0"/>
            </a:endParaRPr>
          </a:p>
          <a:p>
            <a:pPr algn="just">
              <a:buNone/>
              <a:defRPr/>
            </a:pPr>
            <a:r>
              <a:rPr lang="en-US" sz="2400" dirty="0" smtClean="0"/>
              <a:t>   . </a:t>
            </a:r>
            <a:endParaRPr lang="fr-F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dirty="0"/>
          </a:p>
        </p:txBody>
      </p:sp>
      <p:sp>
        <p:nvSpPr>
          <p:cNvPr id="3" name="Espace réservé du contenu 2"/>
          <p:cNvSpPr>
            <a:spLocks noGrp="1"/>
          </p:cNvSpPr>
          <p:nvPr>
            <p:ph idx="1"/>
          </p:nvPr>
        </p:nvSpPr>
        <p:spPr/>
        <p:txBody>
          <a:bodyPr/>
          <a:lstStyle/>
          <a:p>
            <a:pPr>
              <a:defRPr/>
            </a:pPr>
            <a:endParaRPr lang="fr-FR" dirty="0" smtClean="0"/>
          </a:p>
          <a:p>
            <a:pPr>
              <a:buFont typeface="Wingdings" panose="05000000000000000000" pitchFamily="2" charset="2"/>
              <a:buNone/>
              <a:defRPr/>
            </a:pPr>
            <a:endParaRPr lang="fr-FR" dirty="0" smtClean="0"/>
          </a:p>
        </p:txBody>
      </p:sp>
      <p:sp>
        <p:nvSpPr>
          <p:cNvPr id="4" name="Ellipse 3"/>
          <p:cNvSpPr/>
          <p:nvPr/>
        </p:nvSpPr>
        <p:spPr>
          <a:xfrm>
            <a:off x="228600" y="1600200"/>
            <a:ext cx="8458200" cy="3886200"/>
          </a:xfrm>
          <a:prstGeom prst="ellipse">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fr-FR" sz="3200" b="1" dirty="0" err="1" smtClean="0"/>
              <a:t>How did Victorianism Shape Family Life?</a:t>
            </a:r>
            <a:endParaRPr lang="en-US" altLang="fr-FR" sz="3200" b="1"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fr-FR" dirty="0">
                <a:solidFill>
                  <a:schemeClr val="bg2">
                    <a:lumMod val="60000"/>
                    <a:lumOff val="40000"/>
                  </a:schemeClr>
                </a:solidFill>
              </a:rPr>
              <a:t>Victorian Family Life</a:t>
            </a:r>
            <a:endParaRPr lang="en-US" altLang="fr-FR" dirty="0">
              <a:solidFill>
                <a:schemeClr val="bg2">
                  <a:lumMod val="60000"/>
                  <a:lumOff val="40000"/>
                </a:schemeClr>
              </a:solidFill>
            </a:endParaRPr>
          </a:p>
        </p:txBody>
      </p:sp>
      <p:sp>
        <p:nvSpPr>
          <p:cNvPr id="3" name="Espace réservé du contenu 2"/>
          <p:cNvSpPr>
            <a:spLocks noGrp="1"/>
          </p:cNvSpPr>
          <p:nvPr>
            <p:ph sz="half" idx="1"/>
          </p:nvPr>
        </p:nvSpPr>
        <p:spPr/>
        <p:txBody>
          <a:bodyPr/>
          <a:lstStyle/>
          <a:p>
            <a:pPr algn="just"/>
            <a:r>
              <a:rPr lang="en-US" altLang="en-US" sz="1800" dirty="0"/>
              <a:t>Victorianism idealised the family as a moral and emotional refuge. Family life was romanticised as loving, child‑centred, and harmonious, but strict rules about  modesty, and obedience also made it a site of tension, discipline, and gender hierarchy.Victorian ideology promoted </a:t>
            </a:r>
            <a:r>
              <a:rPr lang="en-US" altLang="en-US" sz="1800" dirty="0">
                <a:solidFill>
                  <a:srgbClr val="FFC000"/>
                </a:solidFill>
              </a:rPr>
              <a:t>“separate spheres,</a:t>
            </a:r>
            <a:r>
              <a:rPr lang="en-US" altLang="en-US" sz="1800" dirty="0"/>
              <a:t>” expecting men to work and participate in public life while women managed the home and raised children. Middle-class women were cast as moral guardians and “angels in the house,” responsible for creating a pure, orderly, and nurturing domestic environment. </a:t>
            </a:r>
            <a:endParaRPr lang="en-US" altLang="en-US" sz="1800" dirty="0"/>
          </a:p>
        </p:txBody>
      </p:sp>
      <p:pic>
        <p:nvPicPr>
          <p:cNvPr id="5" name="Content Placeholder 4" descr="family"/>
          <p:cNvPicPr>
            <a:picLocks noChangeAspect="1"/>
          </p:cNvPicPr>
          <p:nvPr>
            <p:ph sz="half" idx="2"/>
          </p:nvPr>
        </p:nvPicPr>
        <p:blipFill>
          <a:blip r:embed="rId1"/>
          <a:stretch>
            <a:fillRect/>
          </a:stretch>
        </p:blipFill>
        <p:spPr>
          <a:xfrm>
            <a:off x="4495800" y="1509395"/>
            <a:ext cx="4514850" cy="499046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dirty="0"/>
          </a:p>
        </p:txBody>
      </p:sp>
      <p:sp>
        <p:nvSpPr>
          <p:cNvPr id="3" name="Espace réservé du contenu 2"/>
          <p:cNvSpPr>
            <a:spLocks noGrp="1"/>
          </p:cNvSpPr>
          <p:nvPr>
            <p:ph idx="1"/>
          </p:nvPr>
        </p:nvSpPr>
        <p:spPr/>
        <p:txBody>
          <a:bodyPr/>
          <a:lstStyle/>
          <a:p>
            <a:pPr>
              <a:defRPr/>
            </a:pPr>
            <a:endParaRPr lang="fr-FR" dirty="0" smtClean="0"/>
          </a:p>
          <a:p>
            <a:pPr>
              <a:buFont typeface="Wingdings" panose="05000000000000000000" pitchFamily="2" charset="2"/>
              <a:buNone/>
              <a:defRPr/>
            </a:pPr>
            <a:endParaRPr lang="fr-FR" dirty="0" smtClean="0"/>
          </a:p>
        </p:txBody>
      </p:sp>
      <p:sp>
        <p:nvSpPr>
          <p:cNvPr id="4" name="Ellipse 3"/>
          <p:cNvSpPr/>
          <p:nvPr/>
        </p:nvSpPr>
        <p:spPr>
          <a:xfrm>
            <a:off x="228600" y="1600200"/>
            <a:ext cx="8458200" cy="3886200"/>
          </a:xfrm>
          <a:prstGeom prst="ellipse">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fr-FR" sz="3200" b="1" dirty="0" err="1" smtClean="0"/>
              <a:t>How did Victorianism shape Victorian culture?</a:t>
            </a:r>
            <a:endParaRPr lang="en-US" altLang="fr-FR" sz="3200" b="1"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dirty="0" smtClean="0">
                <a:solidFill>
                  <a:schemeClr val="bg2">
                    <a:lumMod val="60000"/>
                    <a:lumOff val="40000"/>
                  </a:schemeClr>
                </a:solidFill>
              </a:rPr>
              <a:t>Cultural Transformations during the Victorian Age</a:t>
            </a:r>
            <a:endParaRPr lang="fr-FR" dirty="0">
              <a:solidFill>
                <a:schemeClr val="bg2">
                  <a:lumMod val="60000"/>
                  <a:lumOff val="40000"/>
                </a:schemeClr>
              </a:solidFill>
            </a:endParaRPr>
          </a:p>
        </p:txBody>
      </p:sp>
      <p:sp>
        <p:nvSpPr>
          <p:cNvPr id="3" name="Espace réservé du contenu 2"/>
          <p:cNvSpPr>
            <a:spLocks noGrp="1"/>
          </p:cNvSpPr>
          <p:nvPr>
            <p:ph idx="1"/>
          </p:nvPr>
        </p:nvSpPr>
        <p:spPr/>
        <p:txBody>
          <a:bodyPr/>
          <a:lstStyle/>
          <a:p>
            <a:pPr marL="0" indent="0" algn="just">
              <a:buNone/>
              <a:defRPr/>
            </a:pPr>
            <a:r>
              <a:rPr lang="en-US" altLang="en-US" sz="2400" dirty="0"/>
              <a:t>The Victorian age (1837–1901) witnessed profound cultural transformations driven by rapid industrialization, urbanization, and the rise of a self-confident middle class,  redefining social values around respectability, morality, and family life. </a:t>
            </a:r>
            <a:r>
              <a:rPr lang="en-US" altLang="en-US" sz="2400" dirty="0">
                <a:solidFill>
                  <a:srgbClr val="FFC000"/>
                </a:solidFill>
              </a:rPr>
              <a:t>Evangelicalism</a:t>
            </a:r>
            <a:r>
              <a:rPr lang="en-US" altLang="en-US" sz="2400" dirty="0"/>
              <a:t> and </a:t>
            </a:r>
            <a:r>
              <a:rPr lang="en-US" altLang="en-US" sz="2400" dirty="0">
                <a:solidFill>
                  <a:srgbClr val="FFC000"/>
                </a:solidFill>
              </a:rPr>
              <a:t>utilitarianism </a:t>
            </a:r>
            <a:r>
              <a:rPr lang="en-US" altLang="en-US" sz="2400" dirty="0"/>
              <a:t>fostered reforms emphasizing personal responsibility, charity, child protection, and Sabbath observance, while tensions arose between scientific advances—like </a:t>
            </a:r>
            <a:r>
              <a:rPr lang="en-US" altLang="en-US" sz="2400" dirty="0">
                <a:solidFill>
                  <a:srgbClr val="FFC000"/>
                </a:solidFill>
              </a:rPr>
              <a:t>Darwinism</a:t>
            </a:r>
            <a:r>
              <a:rPr lang="en-US" altLang="en-US" sz="2400" dirty="0"/>
              <a:t>—challenging religious orthodoxy and traditional gender norms under the "separate spheres" ideology. </a:t>
            </a:r>
            <a:endParaRPr lang="en-US" altLang="en-US" sz="2400" dirty="0"/>
          </a:p>
          <a:p>
            <a:pPr marL="0" indent="0" algn="just">
              <a:buNone/>
              <a:defRPr/>
            </a:pPr>
            <a:r>
              <a:rPr lang="en-US" altLang="en-US" sz="2400" dirty="0"/>
              <a:t>Literature, art, and education flourished amid these shifts, with novelists capturing societal anxieties. </a:t>
            </a:r>
            <a:endParaRPr lang="en-US" alt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fr-FR" dirty="0">
                <a:solidFill>
                  <a:schemeClr val="bg2">
                    <a:lumMod val="60000"/>
                    <a:lumOff val="40000"/>
                  </a:schemeClr>
                </a:solidFill>
              </a:rPr>
              <a:t>Victorian Art and Literature</a:t>
            </a:r>
            <a:endParaRPr lang="en-US" altLang="fr-FR" dirty="0">
              <a:solidFill>
                <a:schemeClr val="bg2">
                  <a:lumMod val="60000"/>
                  <a:lumOff val="40000"/>
                </a:schemeClr>
              </a:solidFill>
            </a:endParaRPr>
          </a:p>
        </p:txBody>
      </p:sp>
      <p:sp>
        <p:nvSpPr>
          <p:cNvPr id="3" name="Espace réservé du contenu 2"/>
          <p:cNvSpPr>
            <a:spLocks noGrp="1"/>
          </p:cNvSpPr>
          <p:nvPr>
            <p:ph sz="half" idx="1"/>
          </p:nvPr>
        </p:nvSpPr>
        <p:spPr/>
        <p:txBody>
          <a:bodyPr/>
          <a:lstStyle/>
          <a:p>
            <a:pPr marL="0" indent="0" algn="just">
              <a:buNone/>
            </a:pPr>
            <a:r>
              <a:rPr lang="en-US" altLang="en-US" sz="1800" dirty="0"/>
              <a:t>Victorian literature emphasized realism, moral purpose, and detailed portrayals of daily life, with novels by </a:t>
            </a:r>
            <a:r>
              <a:rPr lang="en-US" altLang="en-US" sz="1800" dirty="0">
                <a:solidFill>
                  <a:srgbClr val="FFC000"/>
                </a:solidFill>
              </a:rPr>
              <a:t>Charles Dickens, George Eliot, and the Bront</a:t>
            </a:r>
            <a:r>
              <a:rPr lang="en-US" altLang="en-US" sz="1800" dirty="0">
                <a:solidFill>
                  <a:srgbClr val="FFC000"/>
                </a:solidFill>
              </a:rPr>
              <a:t>ë</a:t>
            </a:r>
            <a:r>
              <a:rPr lang="en-US" altLang="en-US" sz="1800" dirty="0">
                <a:solidFill>
                  <a:srgbClr val="FFC000"/>
                </a:solidFill>
              </a:rPr>
              <a:t>s </a:t>
            </a:r>
            <a:r>
              <a:rPr lang="en-US" altLang="en-US" sz="1800" dirty="0"/>
              <a:t>exposing class divides, industrialization's harshness, and gender constraints while upholding virtues like perseverance and justice. </a:t>
            </a:r>
            <a:endParaRPr lang="en-US" altLang="en-US" sz="1800" dirty="0"/>
          </a:p>
          <a:p>
            <a:pPr marL="0" indent="0" algn="just">
              <a:buNone/>
            </a:pPr>
            <a:r>
              <a:rPr lang="en-US" altLang="en-US" sz="1800" dirty="0"/>
              <a:t>Art shifted from Romantic sublime to realistic depictions of contemporary life, with the Pre-Raphaelite Brotherhood—favoring vivid naturalism, medieval revival, and moral symbolism</a:t>
            </a:r>
            <a:r>
              <a:rPr lang="en-US" altLang="en-US" sz="2000" dirty="0"/>
              <a:t> over academic conventions.</a:t>
            </a:r>
            <a:endParaRPr lang="en-US" altLang="en-US" sz="2000" dirty="0"/>
          </a:p>
        </p:txBody>
      </p:sp>
      <p:pic>
        <p:nvPicPr>
          <p:cNvPr id="5" name="Content Placeholder 4" descr="art"/>
          <p:cNvPicPr>
            <a:picLocks noChangeAspect="1"/>
          </p:cNvPicPr>
          <p:nvPr>
            <p:ph sz="half" idx="2"/>
          </p:nvPr>
        </p:nvPicPr>
        <p:blipFill>
          <a:blip r:embed="rId1"/>
          <a:stretch>
            <a:fillRect/>
          </a:stretch>
        </p:blipFill>
        <p:spPr>
          <a:xfrm>
            <a:off x="4911725" y="1625600"/>
            <a:ext cx="4091940" cy="475805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rbite">
  <a:themeElements>
    <a:clrScheme name="Orbit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Orbit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e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e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e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e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e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e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e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e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7572</Words>
  <Application>WPS Presentation</Application>
  <PresentationFormat>Affichage à l'écran (4:3)</PresentationFormat>
  <Paragraphs>138</Paragraphs>
  <Slides>29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Arial</vt:lpstr>
      <vt:lpstr>SimSun</vt:lpstr>
      <vt:lpstr>Wingdings</vt:lpstr>
      <vt:lpstr>Edwardian Script ITC</vt:lpstr>
      <vt:lpstr>Segoe Print</vt:lpstr>
      <vt:lpstr>Times New Roman</vt:lpstr>
      <vt:lpstr>Microsoft YaHei</vt:lpstr>
      <vt:lpstr>Arial Unicode MS</vt:lpstr>
      <vt:lpstr>Calibri</vt:lpstr>
      <vt:lpstr>Orbite</vt:lpstr>
      <vt:lpstr>PowerPoint 演示文稿</vt:lpstr>
      <vt:lpstr>Content</vt:lpstr>
      <vt:lpstr>PowerPoint 演示文稿</vt:lpstr>
      <vt:lpstr>Definition</vt:lpstr>
      <vt:lpstr>PowerPoint 演示文稿</vt:lpstr>
      <vt:lpstr>Victorian Family Life</vt:lpstr>
      <vt:lpstr>PowerPoint 演示文稿</vt:lpstr>
      <vt:lpstr>Cultural Transformations during the Victorian Age</vt:lpstr>
      <vt:lpstr>Victorian Art and Literature</vt:lpstr>
      <vt:lpstr>Victorian Architecture</vt:lpstr>
      <vt:lpstr>PowerPoint 演示文稿</vt:lpstr>
      <vt:lpstr>Victorian Leisure Activities</vt:lpstr>
      <vt:lpstr>Horseracing</vt:lpstr>
      <vt:lpstr>Cycling</vt:lpstr>
      <vt:lpstr>Rowing</vt:lpstr>
      <vt:lpstr>Cricket</vt:lpstr>
      <vt:lpstr>Music Halls</vt:lpstr>
      <vt:lpstr>Circus</vt:lpstr>
      <vt:lpstr>ZOO</vt:lpstr>
      <vt:lpstr>Darwinism and the Conflict between Science and Religion</vt:lpstr>
      <vt:lpstr>PowerPoint 演示文稿</vt:lpstr>
      <vt:lpstr>PowerPoint 演示文稿</vt:lpstr>
      <vt:lpstr>Factory Acts</vt:lpstr>
      <vt:lpstr>Factory Acts</vt:lpstr>
      <vt:lpstr>Education Acts</vt:lpstr>
      <vt:lpstr>Public Health Acts</vt:lpstr>
      <vt:lpstr>Women’s Rights</vt:lpstr>
      <vt:lpstr>Philantropic and Religious Groups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Djihed Messikh</cp:lastModifiedBy>
  <cp:revision>202</cp:revision>
  <cp:lastPrinted>2113-01-01T00:00:00Z</cp:lastPrinted>
  <dcterms:created xsi:type="dcterms:W3CDTF">2113-01-01T00:00:00Z</dcterms:created>
  <dcterms:modified xsi:type="dcterms:W3CDTF">2025-11-30T18:24:48Z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0D55E43BCD6A461D8B2462628EAF3125_12</vt:lpwstr>
  </property>
  <property fmtid="{D5CDD505-2E9C-101B-9397-08002B2CF9AE}" pid="4" name="KSOProductBuildVer">
    <vt:lpwstr>1033-12.2.0.23155</vt:lpwstr>
  </property>
</Properties>
</file>