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</p:sldMasterIdLst>
  <p:notesMasterIdLst>
    <p:notesMasterId r:id="rId33"/>
  </p:notesMasterIdLst>
  <p:sldIdLst>
    <p:sldId id="404" r:id="rId3"/>
    <p:sldId id="413" r:id="rId4"/>
    <p:sldId id="412" r:id="rId5"/>
    <p:sldId id="557" r:id="rId6"/>
    <p:sldId id="405" r:id="rId7"/>
    <p:sldId id="409" r:id="rId8"/>
    <p:sldId id="410" r:id="rId9"/>
    <p:sldId id="411" r:id="rId10"/>
    <p:sldId id="406" r:id="rId11"/>
    <p:sldId id="414" r:id="rId12"/>
    <p:sldId id="415" r:id="rId13"/>
    <p:sldId id="416" r:id="rId14"/>
    <p:sldId id="559" r:id="rId15"/>
    <p:sldId id="560" r:id="rId16"/>
    <p:sldId id="562" r:id="rId17"/>
    <p:sldId id="563" r:id="rId18"/>
    <p:sldId id="564" r:id="rId19"/>
    <p:sldId id="565" r:id="rId20"/>
    <p:sldId id="556" r:id="rId21"/>
    <p:sldId id="566" r:id="rId22"/>
    <p:sldId id="567" r:id="rId23"/>
    <p:sldId id="568" r:id="rId24"/>
    <p:sldId id="569" r:id="rId25"/>
    <p:sldId id="570" r:id="rId26"/>
    <p:sldId id="571" r:id="rId27"/>
    <p:sldId id="572" r:id="rId28"/>
    <p:sldId id="575" r:id="rId29"/>
    <p:sldId id="576" r:id="rId30"/>
    <p:sldId id="573" r:id="rId31"/>
    <p:sldId id="574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66"/>
    <a:srgbClr val="5B2B07"/>
    <a:srgbClr val="D60093"/>
    <a:srgbClr val="E22A5A"/>
    <a:srgbClr val="1E0EF2"/>
    <a:srgbClr val="14099F"/>
    <a:srgbClr val="9751CB"/>
    <a:srgbClr val="160AB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FCFAC-A34B-49AC-BDF8-A620BEEE412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6279BC4-1959-4B4B-93FC-827233E1A42F}">
      <dgm:prSet phldrT="[Texte]" custT="1"/>
      <dgm:spPr/>
      <dgm:t>
        <a:bodyPr/>
        <a:lstStyle/>
        <a:p>
          <a:r>
            <a:rPr lang="fr-FR" sz="1800" b="1" dirty="0" smtClean="0"/>
            <a:t>Statut officiel</a:t>
          </a:r>
          <a:endParaRPr lang="fr-FR" sz="1800" b="1" dirty="0"/>
        </a:p>
      </dgm:t>
    </dgm:pt>
    <dgm:pt modelId="{67F2B0C4-98F5-4C4E-8D30-100A223ED643}" type="parTrans" cxnId="{5290411F-AD20-4497-85F3-47CD21E7F056}">
      <dgm:prSet/>
      <dgm:spPr/>
      <dgm:t>
        <a:bodyPr/>
        <a:lstStyle/>
        <a:p>
          <a:endParaRPr lang="fr-FR"/>
        </a:p>
      </dgm:t>
    </dgm:pt>
    <dgm:pt modelId="{44B5BBD4-85FC-4C1C-B61F-CA6A1C36B6E2}" type="sibTrans" cxnId="{5290411F-AD20-4497-85F3-47CD21E7F056}">
      <dgm:prSet/>
      <dgm:spPr/>
      <dgm:t>
        <a:bodyPr/>
        <a:lstStyle/>
        <a:p>
          <a:endParaRPr lang="fr-FR"/>
        </a:p>
      </dgm:t>
    </dgm:pt>
    <dgm:pt modelId="{9288D5F3-63B8-4B73-8917-7D14F3C761E9}">
      <dgm:prSet phldrT="[Texte]" custT="1"/>
      <dgm:spPr/>
      <dgm:t>
        <a:bodyPr/>
        <a:lstStyle/>
        <a:p>
          <a:r>
            <a:rPr lang="fr-FR" sz="1800" b="1" dirty="0" smtClean="0"/>
            <a:t>Expertise</a:t>
          </a:r>
          <a:endParaRPr lang="fr-FR" sz="1800" b="1" dirty="0"/>
        </a:p>
      </dgm:t>
    </dgm:pt>
    <dgm:pt modelId="{2D58F921-9D3C-49C4-A4DF-EDDCFAB899D1}" type="parTrans" cxnId="{B1FF56DD-9034-4746-8485-9CD3AA54D548}">
      <dgm:prSet/>
      <dgm:spPr/>
      <dgm:t>
        <a:bodyPr/>
        <a:lstStyle/>
        <a:p>
          <a:endParaRPr lang="fr-FR"/>
        </a:p>
      </dgm:t>
    </dgm:pt>
    <dgm:pt modelId="{49A0B7C4-0120-49D8-81CE-311CCDD9D8B9}" type="sibTrans" cxnId="{B1FF56DD-9034-4746-8485-9CD3AA54D548}">
      <dgm:prSet/>
      <dgm:spPr/>
      <dgm:t>
        <a:bodyPr/>
        <a:lstStyle/>
        <a:p>
          <a:endParaRPr lang="fr-FR"/>
        </a:p>
      </dgm:t>
    </dgm:pt>
    <dgm:pt modelId="{6410A765-13EE-4B56-87F4-E9E66815F2DB}">
      <dgm:prSet phldrT="[Texte]"/>
      <dgm:spPr/>
      <dgm:t>
        <a:bodyPr/>
        <a:lstStyle/>
        <a:p>
          <a:pPr algn="ctr"/>
          <a:r>
            <a:rPr lang="fr-FR" b="1" dirty="0" smtClean="0"/>
            <a:t>Informations extérieures utiles</a:t>
          </a:r>
          <a:endParaRPr lang="fr-FR" b="1" dirty="0"/>
        </a:p>
      </dgm:t>
    </dgm:pt>
    <dgm:pt modelId="{3B35E8EB-9EAE-461A-B4E6-275B98FCF6E2}" type="parTrans" cxnId="{21F15E05-CB73-4D2E-8298-07A32C4436F5}">
      <dgm:prSet/>
      <dgm:spPr/>
      <dgm:t>
        <a:bodyPr/>
        <a:lstStyle/>
        <a:p>
          <a:endParaRPr lang="fr-FR"/>
        </a:p>
      </dgm:t>
    </dgm:pt>
    <dgm:pt modelId="{6352784E-B10A-4D16-8A0F-613C7D96BB4D}" type="sibTrans" cxnId="{21F15E05-CB73-4D2E-8298-07A32C4436F5}">
      <dgm:prSet/>
      <dgm:spPr/>
      <dgm:t>
        <a:bodyPr/>
        <a:lstStyle/>
        <a:p>
          <a:endParaRPr lang="fr-FR"/>
        </a:p>
      </dgm:t>
    </dgm:pt>
    <dgm:pt modelId="{3C80B386-4D56-4FA0-A83C-CFD3F8E76AEB}">
      <dgm:prSet phldrT="[Texte]" custT="1"/>
      <dgm:spPr/>
      <dgm:t>
        <a:bodyPr/>
        <a:lstStyle/>
        <a:p>
          <a:r>
            <a:rPr lang="fr-FR" sz="1800" b="1" dirty="0" smtClean="0"/>
            <a:t>Statut indépendant</a:t>
          </a:r>
          <a:endParaRPr lang="fr-FR" sz="1800" b="1" dirty="0"/>
        </a:p>
      </dgm:t>
    </dgm:pt>
    <dgm:pt modelId="{75071631-F007-4B5E-9169-D9C5FCD24346}" type="parTrans" cxnId="{37A15307-815D-4E64-9C56-F22FA53E871B}">
      <dgm:prSet/>
      <dgm:spPr/>
      <dgm:t>
        <a:bodyPr/>
        <a:lstStyle/>
        <a:p>
          <a:endParaRPr lang="fr-FR"/>
        </a:p>
      </dgm:t>
    </dgm:pt>
    <dgm:pt modelId="{56F28A03-BF65-4B6B-BF0A-12AFE8907E8F}" type="sibTrans" cxnId="{37A15307-815D-4E64-9C56-F22FA53E871B}">
      <dgm:prSet/>
      <dgm:spPr/>
      <dgm:t>
        <a:bodyPr/>
        <a:lstStyle/>
        <a:p>
          <a:endParaRPr lang="fr-FR"/>
        </a:p>
      </dgm:t>
    </dgm:pt>
    <dgm:pt modelId="{21FDEB23-BEB9-42E0-88AC-A87868C80E01}">
      <dgm:prSet phldrT="[Texte]" custT="1"/>
      <dgm:spPr/>
      <dgm:t>
        <a:bodyPr/>
        <a:lstStyle/>
        <a:p>
          <a:pPr algn="ctr"/>
          <a:r>
            <a:rPr lang="fr-FR" sz="2000" b="1" dirty="0" smtClean="0"/>
            <a:t>Autorité particulière</a:t>
          </a:r>
          <a:endParaRPr lang="fr-FR" sz="2000" b="1" dirty="0"/>
        </a:p>
      </dgm:t>
    </dgm:pt>
    <dgm:pt modelId="{27FDFBCA-4BCC-4C8E-BC1B-6EDADEDC7F80}" type="parTrans" cxnId="{4849B3CB-C0F1-473A-8A62-5AA9C5011054}">
      <dgm:prSet/>
      <dgm:spPr/>
      <dgm:t>
        <a:bodyPr/>
        <a:lstStyle/>
        <a:p>
          <a:endParaRPr lang="fr-FR"/>
        </a:p>
      </dgm:t>
    </dgm:pt>
    <dgm:pt modelId="{45865324-79F6-4C28-B7B5-7FE7CF8F8639}" type="sibTrans" cxnId="{4849B3CB-C0F1-473A-8A62-5AA9C5011054}">
      <dgm:prSet/>
      <dgm:spPr/>
      <dgm:t>
        <a:bodyPr/>
        <a:lstStyle/>
        <a:p>
          <a:endParaRPr lang="fr-FR"/>
        </a:p>
      </dgm:t>
    </dgm:pt>
    <dgm:pt modelId="{B88F78D5-465D-4747-B05A-1F0DECFE6FF9}" type="pres">
      <dgm:prSet presAssocID="{F2EFCFAC-A34B-49AC-BDF8-A620BEEE412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7C4163C7-A416-4A8E-A029-18C7EC8CB938}" type="pres">
      <dgm:prSet presAssocID="{66279BC4-1959-4B4B-93FC-827233E1A42F}" presName="composite" presStyleCnt="0"/>
      <dgm:spPr/>
    </dgm:pt>
    <dgm:pt modelId="{B49DADCA-6E07-4139-ADF6-AB03ADF784BB}" type="pres">
      <dgm:prSet presAssocID="{66279BC4-1959-4B4B-93FC-827233E1A42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4F552A-EF22-492F-84B0-C531F1708B92}" type="pres">
      <dgm:prSet presAssocID="{66279BC4-1959-4B4B-93FC-827233E1A42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E3967B-E653-42E6-A0C1-C5D47744B0B1}" type="pres">
      <dgm:prSet presAssocID="{66279BC4-1959-4B4B-93FC-827233E1A42F}" presName="BalanceSpacing" presStyleCnt="0"/>
      <dgm:spPr/>
    </dgm:pt>
    <dgm:pt modelId="{5AAF7A04-F1C7-4238-A938-09D931198F68}" type="pres">
      <dgm:prSet presAssocID="{66279BC4-1959-4B4B-93FC-827233E1A42F}" presName="BalanceSpacing1" presStyleCnt="0"/>
      <dgm:spPr/>
    </dgm:pt>
    <dgm:pt modelId="{FA24B6D2-E297-4736-B419-D67E8ADF807D}" type="pres">
      <dgm:prSet presAssocID="{44B5BBD4-85FC-4C1C-B61F-CA6A1C36B6E2}" presName="Accent1Text" presStyleLbl="node1" presStyleIdx="1" presStyleCnt="6" custLinFactNeighborY="0"/>
      <dgm:spPr/>
      <dgm:t>
        <a:bodyPr/>
        <a:lstStyle/>
        <a:p>
          <a:endParaRPr lang="fr-FR"/>
        </a:p>
      </dgm:t>
    </dgm:pt>
    <dgm:pt modelId="{FDE5B457-4FD8-4F54-85A2-2F32AD866A27}" type="pres">
      <dgm:prSet presAssocID="{44B5BBD4-85FC-4C1C-B61F-CA6A1C36B6E2}" presName="spaceBetweenRectangles" presStyleCnt="0"/>
      <dgm:spPr/>
    </dgm:pt>
    <dgm:pt modelId="{8537E3FA-53DE-4FFA-8968-DF73FE5AC811}" type="pres">
      <dgm:prSet presAssocID="{9288D5F3-63B8-4B73-8917-7D14F3C761E9}" presName="composite" presStyleCnt="0"/>
      <dgm:spPr/>
    </dgm:pt>
    <dgm:pt modelId="{AD0D6BFA-961C-4209-B82E-9B20A3B0B2ED}" type="pres">
      <dgm:prSet presAssocID="{9288D5F3-63B8-4B73-8917-7D14F3C761E9}" presName="Parent1" presStyleLbl="node1" presStyleIdx="2" presStyleCnt="6" custScaleX="1077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DB8088-EE55-4DC3-B97E-BD30BAFEA80C}" type="pres">
      <dgm:prSet presAssocID="{9288D5F3-63B8-4B73-8917-7D14F3C761E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A08772-B0A5-42CC-943C-14E12B365FFD}" type="pres">
      <dgm:prSet presAssocID="{9288D5F3-63B8-4B73-8917-7D14F3C761E9}" presName="BalanceSpacing" presStyleCnt="0"/>
      <dgm:spPr/>
    </dgm:pt>
    <dgm:pt modelId="{7527EC6E-96B8-4685-8514-2072CB508B9A}" type="pres">
      <dgm:prSet presAssocID="{9288D5F3-63B8-4B73-8917-7D14F3C761E9}" presName="BalanceSpacing1" presStyleCnt="0"/>
      <dgm:spPr/>
    </dgm:pt>
    <dgm:pt modelId="{2E2AE526-7D5F-42B7-9065-7F9A508B785D}" type="pres">
      <dgm:prSet presAssocID="{49A0B7C4-0120-49D8-81CE-311CCDD9D8B9}" presName="Accent1Text" presStyleLbl="node1" presStyleIdx="3" presStyleCnt="6"/>
      <dgm:spPr/>
      <dgm:t>
        <a:bodyPr/>
        <a:lstStyle/>
        <a:p>
          <a:endParaRPr lang="fr-FR"/>
        </a:p>
      </dgm:t>
    </dgm:pt>
    <dgm:pt modelId="{D65BF198-1369-43BB-BA4C-63812F653B36}" type="pres">
      <dgm:prSet presAssocID="{49A0B7C4-0120-49D8-81CE-311CCDD9D8B9}" presName="spaceBetweenRectangles" presStyleCnt="0"/>
      <dgm:spPr/>
    </dgm:pt>
    <dgm:pt modelId="{54330211-A2D0-4C4B-8C46-5EEE53CF4200}" type="pres">
      <dgm:prSet presAssocID="{3C80B386-4D56-4FA0-A83C-CFD3F8E76AEB}" presName="composite" presStyleCnt="0"/>
      <dgm:spPr/>
    </dgm:pt>
    <dgm:pt modelId="{2459F314-B671-4561-A12F-E6DDA6ACC63C}" type="pres">
      <dgm:prSet presAssocID="{3C80B386-4D56-4FA0-A83C-CFD3F8E76AEB}" presName="Parent1" presStyleLbl="node1" presStyleIdx="4" presStyleCnt="6" custLinFactNeighborX="4795" custLinFactNeighborY="8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C32D3B-47DA-4B9F-9948-FAD8A87FE394}" type="pres">
      <dgm:prSet presAssocID="{3C80B386-4D56-4FA0-A83C-CFD3F8E76AEB}" presName="Childtext1" presStyleLbl="revTx" presStyleIdx="2" presStyleCnt="3" custScaleX="109261" custLinFactNeighborX="21089" custLinFactNeighborY="13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F6863A-87C0-42BE-92A9-1E9323EA1715}" type="pres">
      <dgm:prSet presAssocID="{3C80B386-4D56-4FA0-A83C-CFD3F8E76AEB}" presName="BalanceSpacing" presStyleCnt="0"/>
      <dgm:spPr/>
    </dgm:pt>
    <dgm:pt modelId="{EAFDE6BC-3722-4694-BDEB-F24DAB1ED037}" type="pres">
      <dgm:prSet presAssocID="{3C80B386-4D56-4FA0-A83C-CFD3F8E76AEB}" presName="BalanceSpacing1" presStyleCnt="0"/>
      <dgm:spPr/>
    </dgm:pt>
    <dgm:pt modelId="{1864597D-F585-4B30-9C75-A03CDEABC8BA}" type="pres">
      <dgm:prSet presAssocID="{56F28A03-BF65-4B6B-BF0A-12AFE8907E8F}" presName="Accent1Text" presStyleLbl="node1" presStyleIdx="5" presStyleCnt="6" custLinFactNeighborX="4795" custLinFactNeighborY="834"/>
      <dgm:spPr/>
      <dgm:t>
        <a:bodyPr/>
        <a:lstStyle/>
        <a:p>
          <a:endParaRPr lang="fr-FR"/>
        </a:p>
      </dgm:t>
    </dgm:pt>
  </dgm:ptLst>
  <dgm:cxnLst>
    <dgm:cxn modelId="{C9563DE1-277D-419F-BC56-F698ACFC7848}" type="presOf" srcId="{56F28A03-BF65-4B6B-BF0A-12AFE8907E8F}" destId="{1864597D-F585-4B30-9C75-A03CDEABC8BA}" srcOrd="0" destOrd="0" presId="urn:microsoft.com/office/officeart/2008/layout/AlternatingHexagons"/>
    <dgm:cxn modelId="{21F15E05-CB73-4D2E-8298-07A32C4436F5}" srcId="{9288D5F3-63B8-4B73-8917-7D14F3C761E9}" destId="{6410A765-13EE-4B56-87F4-E9E66815F2DB}" srcOrd="0" destOrd="0" parTransId="{3B35E8EB-9EAE-461A-B4E6-275B98FCF6E2}" sibTransId="{6352784E-B10A-4D16-8A0F-613C7D96BB4D}"/>
    <dgm:cxn modelId="{37A15307-815D-4E64-9C56-F22FA53E871B}" srcId="{F2EFCFAC-A34B-49AC-BDF8-A620BEEE412B}" destId="{3C80B386-4D56-4FA0-A83C-CFD3F8E76AEB}" srcOrd="2" destOrd="0" parTransId="{75071631-F007-4B5E-9169-D9C5FCD24346}" sibTransId="{56F28A03-BF65-4B6B-BF0A-12AFE8907E8F}"/>
    <dgm:cxn modelId="{B734D056-E2E9-47A7-B9C8-983D4720DC56}" type="presOf" srcId="{49A0B7C4-0120-49D8-81CE-311CCDD9D8B9}" destId="{2E2AE526-7D5F-42B7-9065-7F9A508B785D}" srcOrd="0" destOrd="0" presId="urn:microsoft.com/office/officeart/2008/layout/AlternatingHexagons"/>
    <dgm:cxn modelId="{8A8D492F-2C86-4BB8-9B55-D0CD6B280F13}" type="presOf" srcId="{21FDEB23-BEB9-42E0-88AC-A87868C80E01}" destId="{FDC32D3B-47DA-4B9F-9948-FAD8A87FE394}" srcOrd="0" destOrd="0" presId="urn:microsoft.com/office/officeart/2008/layout/AlternatingHexagons"/>
    <dgm:cxn modelId="{E17E44F1-F314-4D32-BF52-161C74F90D18}" type="presOf" srcId="{9288D5F3-63B8-4B73-8917-7D14F3C761E9}" destId="{AD0D6BFA-961C-4209-B82E-9B20A3B0B2ED}" srcOrd="0" destOrd="0" presId="urn:microsoft.com/office/officeart/2008/layout/AlternatingHexagons"/>
    <dgm:cxn modelId="{B644DBD9-5F9A-497C-9C25-2440E0A9C7AD}" type="presOf" srcId="{66279BC4-1959-4B4B-93FC-827233E1A42F}" destId="{B49DADCA-6E07-4139-ADF6-AB03ADF784BB}" srcOrd="0" destOrd="0" presId="urn:microsoft.com/office/officeart/2008/layout/AlternatingHexagons"/>
    <dgm:cxn modelId="{18FB2EAA-0FF4-483B-A8DC-12515E6800FF}" type="presOf" srcId="{3C80B386-4D56-4FA0-A83C-CFD3F8E76AEB}" destId="{2459F314-B671-4561-A12F-E6DDA6ACC63C}" srcOrd="0" destOrd="0" presId="urn:microsoft.com/office/officeart/2008/layout/AlternatingHexagons"/>
    <dgm:cxn modelId="{17FAA7EE-A097-4199-B0B5-927F8710FDF0}" type="presOf" srcId="{F2EFCFAC-A34B-49AC-BDF8-A620BEEE412B}" destId="{B88F78D5-465D-4747-B05A-1F0DECFE6FF9}" srcOrd="0" destOrd="0" presId="urn:microsoft.com/office/officeart/2008/layout/AlternatingHexagons"/>
    <dgm:cxn modelId="{40328331-3CC6-4C48-8149-A6A495126913}" type="presOf" srcId="{44B5BBD4-85FC-4C1C-B61F-CA6A1C36B6E2}" destId="{FA24B6D2-E297-4736-B419-D67E8ADF807D}" srcOrd="0" destOrd="0" presId="urn:microsoft.com/office/officeart/2008/layout/AlternatingHexagons"/>
    <dgm:cxn modelId="{4849B3CB-C0F1-473A-8A62-5AA9C5011054}" srcId="{3C80B386-4D56-4FA0-A83C-CFD3F8E76AEB}" destId="{21FDEB23-BEB9-42E0-88AC-A87868C80E01}" srcOrd="0" destOrd="0" parTransId="{27FDFBCA-4BCC-4C8E-BC1B-6EDADEDC7F80}" sibTransId="{45865324-79F6-4C28-B7B5-7FE7CF8F8639}"/>
    <dgm:cxn modelId="{5290411F-AD20-4497-85F3-47CD21E7F056}" srcId="{F2EFCFAC-A34B-49AC-BDF8-A620BEEE412B}" destId="{66279BC4-1959-4B4B-93FC-827233E1A42F}" srcOrd="0" destOrd="0" parTransId="{67F2B0C4-98F5-4C4E-8D30-100A223ED643}" sibTransId="{44B5BBD4-85FC-4C1C-B61F-CA6A1C36B6E2}"/>
    <dgm:cxn modelId="{B1FF56DD-9034-4746-8485-9CD3AA54D548}" srcId="{F2EFCFAC-A34B-49AC-BDF8-A620BEEE412B}" destId="{9288D5F3-63B8-4B73-8917-7D14F3C761E9}" srcOrd="1" destOrd="0" parTransId="{2D58F921-9D3C-49C4-A4DF-EDDCFAB899D1}" sibTransId="{49A0B7C4-0120-49D8-81CE-311CCDD9D8B9}"/>
    <dgm:cxn modelId="{BBA1404B-F2ED-461A-A25D-78F5B8717819}" type="presOf" srcId="{6410A765-13EE-4B56-87F4-E9E66815F2DB}" destId="{8FDB8088-EE55-4DC3-B97E-BD30BAFEA80C}" srcOrd="0" destOrd="0" presId="urn:microsoft.com/office/officeart/2008/layout/AlternatingHexagons"/>
    <dgm:cxn modelId="{3DD78EDF-FAD0-4E08-8902-83A6597135DF}" type="presParOf" srcId="{B88F78D5-465D-4747-B05A-1F0DECFE6FF9}" destId="{7C4163C7-A416-4A8E-A029-18C7EC8CB938}" srcOrd="0" destOrd="0" presId="urn:microsoft.com/office/officeart/2008/layout/AlternatingHexagons"/>
    <dgm:cxn modelId="{E3EEF5B3-752F-4659-99E0-6138AE39ED6C}" type="presParOf" srcId="{7C4163C7-A416-4A8E-A029-18C7EC8CB938}" destId="{B49DADCA-6E07-4139-ADF6-AB03ADF784BB}" srcOrd="0" destOrd="0" presId="urn:microsoft.com/office/officeart/2008/layout/AlternatingHexagons"/>
    <dgm:cxn modelId="{1F9CDB42-DAE3-475B-B2F2-2B39AECE1D56}" type="presParOf" srcId="{7C4163C7-A416-4A8E-A029-18C7EC8CB938}" destId="{2D4F552A-EF22-492F-84B0-C531F1708B92}" srcOrd="1" destOrd="0" presId="urn:microsoft.com/office/officeart/2008/layout/AlternatingHexagons"/>
    <dgm:cxn modelId="{AB81BBF0-91AC-4290-8010-7D6C54AB43FB}" type="presParOf" srcId="{7C4163C7-A416-4A8E-A029-18C7EC8CB938}" destId="{E6E3967B-E653-42E6-A0C1-C5D47744B0B1}" srcOrd="2" destOrd="0" presId="urn:microsoft.com/office/officeart/2008/layout/AlternatingHexagons"/>
    <dgm:cxn modelId="{B870DB6E-536D-4921-BC96-815F0AE27A1A}" type="presParOf" srcId="{7C4163C7-A416-4A8E-A029-18C7EC8CB938}" destId="{5AAF7A04-F1C7-4238-A938-09D931198F68}" srcOrd="3" destOrd="0" presId="urn:microsoft.com/office/officeart/2008/layout/AlternatingHexagons"/>
    <dgm:cxn modelId="{4ED355C9-A735-4C99-ABA4-C76A256C15ED}" type="presParOf" srcId="{7C4163C7-A416-4A8E-A029-18C7EC8CB938}" destId="{FA24B6D2-E297-4736-B419-D67E8ADF807D}" srcOrd="4" destOrd="0" presId="urn:microsoft.com/office/officeart/2008/layout/AlternatingHexagons"/>
    <dgm:cxn modelId="{7CBA38F0-DB27-4D59-9233-064BFCF65FFF}" type="presParOf" srcId="{B88F78D5-465D-4747-B05A-1F0DECFE6FF9}" destId="{FDE5B457-4FD8-4F54-85A2-2F32AD866A27}" srcOrd="1" destOrd="0" presId="urn:microsoft.com/office/officeart/2008/layout/AlternatingHexagons"/>
    <dgm:cxn modelId="{CCD40E08-AAB8-4EB0-9C51-032829C12188}" type="presParOf" srcId="{B88F78D5-465D-4747-B05A-1F0DECFE6FF9}" destId="{8537E3FA-53DE-4FFA-8968-DF73FE5AC811}" srcOrd="2" destOrd="0" presId="urn:microsoft.com/office/officeart/2008/layout/AlternatingHexagons"/>
    <dgm:cxn modelId="{42D09304-D70C-4608-8F7C-55A854471D75}" type="presParOf" srcId="{8537E3FA-53DE-4FFA-8968-DF73FE5AC811}" destId="{AD0D6BFA-961C-4209-B82E-9B20A3B0B2ED}" srcOrd="0" destOrd="0" presId="urn:microsoft.com/office/officeart/2008/layout/AlternatingHexagons"/>
    <dgm:cxn modelId="{95904B5A-B162-421A-A8FF-1C9906D2193F}" type="presParOf" srcId="{8537E3FA-53DE-4FFA-8968-DF73FE5AC811}" destId="{8FDB8088-EE55-4DC3-B97E-BD30BAFEA80C}" srcOrd="1" destOrd="0" presId="urn:microsoft.com/office/officeart/2008/layout/AlternatingHexagons"/>
    <dgm:cxn modelId="{341985E4-DBE5-4BC8-9B61-13073EA8732C}" type="presParOf" srcId="{8537E3FA-53DE-4FFA-8968-DF73FE5AC811}" destId="{3EA08772-B0A5-42CC-943C-14E12B365FFD}" srcOrd="2" destOrd="0" presId="urn:microsoft.com/office/officeart/2008/layout/AlternatingHexagons"/>
    <dgm:cxn modelId="{3E2B287C-73DB-4025-ADAE-928C28CCED84}" type="presParOf" srcId="{8537E3FA-53DE-4FFA-8968-DF73FE5AC811}" destId="{7527EC6E-96B8-4685-8514-2072CB508B9A}" srcOrd="3" destOrd="0" presId="urn:microsoft.com/office/officeart/2008/layout/AlternatingHexagons"/>
    <dgm:cxn modelId="{7810593C-FFB4-4F85-B038-BF50D6FC0738}" type="presParOf" srcId="{8537E3FA-53DE-4FFA-8968-DF73FE5AC811}" destId="{2E2AE526-7D5F-42B7-9065-7F9A508B785D}" srcOrd="4" destOrd="0" presId="urn:microsoft.com/office/officeart/2008/layout/AlternatingHexagons"/>
    <dgm:cxn modelId="{C9725DDB-13D5-4170-896A-7FBB455886BE}" type="presParOf" srcId="{B88F78D5-465D-4747-B05A-1F0DECFE6FF9}" destId="{D65BF198-1369-43BB-BA4C-63812F653B36}" srcOrd="3" destOrd="0" presId="urn:microsoft.com/office/officeart/2008/layout/AlternatingHexagons"/>
    <dgm:cxn modelId="{07FA4071-0577-442D-BB32-0726E5383698}" type="presParOf" srcId="{B88F78D5-465D-4747-B05A-1F0DECFE6FF9}" destId="{54330211-A2D0-4C4B-8C46-5EEE53CF4200}" srcOrd="4" destOrd="0" presId="urn:microsoft.com/office/officeart/2008/layout/AlternatingHexagons"/>
    <dgm:cxn modelId="{67514F42-DA4E-44EC-8E24-2DB6888BEBAA}" type="presParOf" srcId="{54330211-A2D0-4C4B-8C46-5EEE53CF4200}" destId="{2459F314-B671-4561-A12F-E6DDA6ACC63C}" srcOrd="0" destOrd="0" presId="urn:microsoft.com/office/officeart/2008/layout/AlternatingHexagons"/>
    <dgm:cxn modelId="{DE4B9197-EF73-4FC2-91EB-AE16D30DE10A}" type="presParOf" srcId="{54330211-A2D0-4C4B-8C46-5EEE53CF4200}" destId="{FDC32D3B-47DA-4B9F-9948-FAD8A87FE394}" srcOrd="1" destOrd="0" presId="urn:microsoft.com/office/officeart/2008/layout/AlternatingHexagons"/>
    <dgm:cxn modelId="{F6636E46-9EA7-467D-BB41-AF2D21E1659A}" type="presParOf" srcId="{54330211-A2D0-4C4B-8C46-5EEE53CF4200}" destId="{01F6863A-87C0-42BE-92A9-1E9323EA1715}" srcOrd="2" destOrd="0" presId="urn:microsoft.com/office/officeart/2008/layout/AlternatingHexagons"/>
    <dgm:cxn modelId="{C8EAAB41-C2AE-4DD6-BEE0-24AC12686A78}" type="presParOf" srcId="{54330211-A2D0-4C4B-8C46-5EEE53CF4200}" destId="{EAFDE6BC-3722-4694-BDEB-F24DAB1ED037}" srcOrd="3" destOrd="0" presId="urn:microsoft.com/office/officeart/2008/layout/AlternatingHexagons"/>
    <dgm:cxn modelId="{9F7AA4CB-FA83-4150-87A4-C47A9CC87ABA}" type="presParOf" srcId="{54330211-A2D0-4C4B-8C46-5EEE53CF4200}" destId="{1864597D-F585-4B30-9C75-A03CDEABC8B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978F50-A8DC-43D9-BE17-6A8F5A19FFDF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56D6B7D-5ECA-4AA3-B8C5-EAA6D75E82B8}">
      <dgm:prSet phldrT="[Texte]" custT="1"/>
      <dgm:spPr/>
      <dgm:t>
        <a:bodyPr/>
        <a:lstStyle/>
        <a:p>
          <a:r>
            <a:rPr lang="fr-FR" sz="2000" b="1" dirty="0" smtClean="0">
              <a:solidFill>
                <a:schemeClr val="tx2"/>
              </a:solidFill>
            </a:rPr>
            <a:t>peu entrepreneuriale</a:t>
          </a:r>
          <a:endParaRPr lang="fr-FR" sz="2000" b="1" dirty="0">
            <a:solidFill>
              <a:schemeClr val="tx2"/>
            </a:solidFill>
          </a:endParaRPr>
        </a:p>
      </dgm:t>
    </dgm:pt>
    <dgm:pt modelId="{36CEDEB9-71E4-4FAD-93B8-0F8F12EFA4ED}" type="parTrans" cxnId="{6160016C-7682-4875-8700-47406EAB18C5}">
      <dgm:prSet/>
      <dgm:spPr/>
      <dgm:t>
        <a:bodyPr/>
        <a:lstStyle/>
        <a:p>
          <a:endParaRPr lang="fr-FR"/>
        </a:p>
      </dgm:t>
    </dgm:pt>
    <dgm:pt modelId="{37A651B6-5387-494A-9697-9452A21A5DA9}" type="sibTrans" cxnId="{6160016C-7682-4875-8700-47406EAB18C5}">
      <dgm:prSet/>
      <dgm:spPr/>
      <dgm:t>
        <a:bodyPr/>
        <a:lstStyle/>
        <a:p>
          <a:endParaRPr lang="fr-FR"/>
        </a:p>
      </dgm:t>
    </dgm:pt>
    <dgm:pt modelId="{29D0FF57-3F41-48F9-8249-A1F1473F42A8}">
      <dgm:prSet phldrT="[Texte]" custT="1"/>
      <dgm:spPr/>
      <dgm:t>
        <a:bodyPr/>
        <a:lstStyle/>
        <a:p>
          <a:r>
            <a:rPr lang="fr-FR" sz="2000" b="1" dirty="0" smtClean="0">
              <a:solidFill>
                <a:schemeClr val="bg1"/>
              </a:solidFill>
            </a:rPr>
            <a:t>sans grande expérience dans l’industrie</a:t>
          </a:r>
          <a:endParaRPr lang="fr-FR" sz="2000" b="1" dirty="0">
            <a:solidFill>
              <a:schemeClr val="bg1"/>
            </a:solidFill>
          </a:endParaRPr>
        </a:p>
      </dgm:t>
    </dgm:pt>
    <dgm:pt modelId="{029061E2-DCA0-4D1C-B85B-59F206987625}" type="parTrans" cxnId="{072B17E0-6615-4B4C-B237-9F0A11695AD9}">
      <dgm:prSet/>
      <dgm:spPr/>
      <dgm:t>
        <a:bodyPr/>
        <a:lstStyle/>
        <a:p>
          <a:endParaRPr lang="fr-FR"/>
        </a:p>
      </dgm:t>
    </dgm:pt>
    <dgm:pt modelId="{426A1E1B-074C-40BE-975F-E8511B3D8D93}" type="sibTrans" cxnId="{072B17E0-6615-4B4C-B237-9F0A11695AD9}">
      <dgm:prSet/>
      <dgm:spPr/>
      <dgm:t>
        <a:bodyPr/>
        <a:lstStyle/>
        <a:p>
          <a:endParaRPr lang="fr-FR"/>
        </a:p>
      </dgm:t>
    </dgm:pt>
    <dgm:pt modelId="{1EF4A0C9-987A-4C65-882F-78BAA62598BD}">
      <dgm:prSet phldrT="[Texte]" custT="1"/>
      <dgm:spPr/>
      <dgm:t>
        <a:bodyPr/>
        <a:lstStyle/>
        <a:p>
          <a:r>
            <a:rPr lang="fr-FR" sz="2000" b="1" dirty="0" smtClean="0">
              <a:solidFill>
                <a:schemeClr val="tx2"/>
              </a:solidFill>
            </a:rPr>
            <a:t>Intéressé par d’autres sujets</a:t>
          </a:r>
          <a:endParaRPr lang="fr-FR" sz="2000" b="1" dirty="0">
            <a:solidFill>
              <a:schemeClr val="tx2"/>
            </a:solidFill>
          </a:endParaRPr>
        </a:p>
      </dgm:t>
    </dgm:pt>
    <dgm:pt modelId="{F15D448E-DD22-4396-90A4-25A4607D640E}" type="parTrans" cxnId="{50A39363-4595-427C-9655-E0F953A824EA}">
      <dgm:prSet/>
      <dgm:spPr/>
      <dgm:t>
        <a:bodyPr/>
        <a:lstStyle/>
        <a:p>
          <a:endParaRPr lang="fr-FR"/>
        </a:p>
      </dgm:t>
    </dgm:pt>
    <dgm:pt modelId="{08A5C239-5DE8-4527-93DA-5A2535FE73D9}" type="sibTrans" cxnId="{50A39363-4595-427C-9655-E0F953A824EA}">
      <dgm:prSet/>
      <dgm:spPr/>
      <dgm:t>
        <a:bodyPr/>
        <a:lstStyle/>
        <a:p>
          <a:endParaRPr lang="fr-FR"/>
        </a:p>
      </dgm:t>
    </dgm:pt>
    <dgm:pt modelId="{658F3FEC-797C-44ED-A91E-5E5D6A7EEF5D}">
      <dgm:prSet custT="1"/>
      <dgm:spPr/>
      <dgm:t>
        <a:bodyPr/>
        <a:lstStyle/>
        <a:p>
          <a:r>
            <a:rPr lang="fr-FR" sz="2000" b="1" dirty="0" smtClean="0">
              <a:solidFill>
                <a:schemeClr val="tx2"/>
              </a:solidFill>
            </a:rPr>
            <a:t>isolé dans son statut</a:t>
          </a:r>
          <a:endParaRPr lang="fr-FR" sz="2000" b="1" dirty="0">
            <a:solidFill>
              <a:schemeClr val="tx2"/>
            </a:solidFill>
          </a:endParaRPr>
        </a:p>
      </dgm:t>
    </dgm:pt>
    <dgm:pt modelId="{B35C5DE5-05CA-47B4-BA21-16E0CC2991F1}" type="parTrans" cxnId="{FB02F8F1-98AA-4D7D-8FBE-F904C203C978}">
      <dgm:prSet/>
      <dgm:spPr/>
      <dgm:t>
        <a:bodyPr/>
        <a:lstStyle/>
        <a:p>
          <a:endParaRPr lang="fr-FR"/>
        </a:p>
      </dgm:t>
    </dgm:pt>
    <dgm:pt modelId="{5B27F259-AC30-4059-B2CA-5DF04102B02F}" type="sibTrans" cxnId="{FB02F8F1-98AA-4D7D-8FBE-F904C203C978}">
      <dgm:prSet/>
      <dgm:spPr/>
      <dgm:t>
        <a:bodyPr/>
        <a:lstStyle/>
        <a:p>
          <a:endParaRPr lang="fr-FR"/>
        </a:p>
      </dgm:t>
    </dgm:pt>
    <dgm:pt modelId="{177D525B-77E0-4428-98E3-E96D12933321}">
      <dgm:prSet custT="1"/>
      <dgm:spPr/>
      <dgm:t>
        <a:bodyPr/>
        <a:lstStyle/>
        <a:p>
          <a:r>
            <a:rPr lang="fr-FR" sz="2000" b="1" dirty="0" smtClean="0">
              <a:solidFill>
                <a:schemeClr val="tx2"/>
              </a:solidFill>
            </a:rPr>
            <a:t>peu disponible</a:t>
          </a:r>
          <a:endParaRPr lang="fr-FR" sz="2000" b="1" dirty="0">
            <a:solidFill>
              <a:schemeClr val="tx2"/>
            </a:solidFill>
          </a:endParaRPr>
        </a:p>
      </dgm:t>
    </dgm:pt>
    <dgm:pt modelId="{3D6E55DC-7FAF-46C5-AB75-632354BCDF94}" type="parTrans" cxnId="{667176B2-0B4F-421A-89D5-FAAA8171C312}">
      <dgm:prSet/>
      <dgm:spPr/>
      <dgm:t>
        <a:bodyPr/>
        <a:lstStyle/>
        <a:p>
          <a:endParaRPr lang="fr-FR"/>
        </a:p>
      </dgm:t>
    </dgm:pt>
    <dgm:pt modelId="{FE0DA000-C56A-4B5C-9E80-87ACD7D05BC0}" type="sibTrans" cxnId="{667176B2-0B4F-421A-89D5-FAAA8171C312}">
      <dgm:prSet/>
      <dgm:spPr/>
      <dgm:t>
        <a:bodyPr/>
        <a:lstStyle/>
        <a:p>
          <a:endParaRPr lang="fr-FR"/>
        </a:p>
      </dgm:t>
    </dgm:pt>
    <dgm:pt modelId="{EDB6FDFA-2E08-420B-BD4C-48A9CEA41ED6}" type="pres">
      <dgm:prSet presAssocID="{B4978F50-A8DC-43D9-BE17-6A8F5A19FFD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13F8576-299E-436B-B329-8FA5C978DC94}" type="pres">
      <dgm:prSet presAssocID="{756D6B7D-5ECA-4AA3-B8C5-EAA6D75E82B8}" presName="comp" presStyleCnt="0"/>
      <dgm:spPr/>
    </dgm:pt>
    <dgm:pt modelId="{EEA8C5FB-0DEE-4C96-AD2F-0EC1593B36BD}" type="pres">
      <dgm:prSet presAssocID="{756D6B7D-5ECA-4AA3-B8C5-EAA6D75E82B8}" presName="rect2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182247-22F7-40DF-9802-3B0313CE145F}" type="pres">
      <dgm:prSet presAssocID="{756D6B7D-5ECA-4AA3-B8C5-EAA6D75E82B8}" presName="rect1" presStyleLbl="ln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EE4B0DFF-C421-4ADD-8541-5FC523F94229}" type="pres">
      <dgm:prSet presAssocID="{37A651B6-5387-494A-9697-9452A21A5DA9}" presName="sibTrans" presStyleCnt="0"/>
      <dgm:spPr/>
    </dgm:pt>
    <dgm:pt modelId="{FE9E5621-189C-49B3-ADFA-E1A496752B43}" type="pres">
      <dgm:prSet presAssocID="{29D0FF57-3F41-48F9-8249-A1F1473F42A8}" presName="comp" presStyleCnt="0"/>
      <dgm:spPr/>
    </dgm:pt>
    <dgm:pt modelId="{572AF1AC-FAE4-4CB1-B4A4-27AF83FCD00D}" type="pres">
      <dgm:prSet presAssocID="{29D0FF57-3F41-48F9-8249-A1F1473F42A8}" presName="rect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41A044-C73B-4143-874C-1D1D01AA0FFC}" type="pres">
      <dgm:prSet presAssocID="{29D0FF57-3F41-48F9-8249-A1F1473F42A8}" presName="rect1" presStyleLbl="lnNod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C6AB406F-18BD-4542-82F1-5722D02369AC}" type="pres">
      <dgm:prSet presAssocID="{426A1E1B-074C-40BE-975F-E8511B3D8D93}" presName="sibTrans" presStyleCnt="0"/>
      <dgm:spPr/>
    </dgm:pt>
    <dgm:pt modelId="{CC0F3E35-76A6-4EEF-AA71-4DC541B443DE}" type="pres">
      <dgm:prSet presAssocID="{1EF4A0C9-987A-4C65-882F-78BAA62598BD}" presName="comp" presStyleCnt="0"/>
      <dgm:spPr/>
    </dgm:pt>
    <dgm:pt modelId="{C5C4FCA3-D885-4F7D-ADF7-FDF791F9170F}" type="pres">
      <dgm:prSet presAssocID="{1EF4A0C9-987A-4C65-882F-78BAA62598BD}" presName="rect2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CA862D-5D13-4037-970D-992A733AC0FF}" type="pres">
      <dgm:prSet presAssocID="{1EF4A0C9-987A-4C65-882F-78BAA62598BD}" presName="rect1" presStyleLbl="ln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E1361E6B-478D-4F44-A975-5A4274EE900A}" type="pres">
      <dgm:prSet presAssocID="{08A5C239-5DE8-4527-93DA-5A2535FE73D9}" presName="sibTrans" presStyleCnt="0"/>
      <dgm:spPr/>
    </dgm:pt>
    <dgm:pt modelId="{B0BE4BF6-6DBF-4448-84F7-C398675C9C74}" type="pres">
      <dgm:prSet presAssocID="{658F3FEC-797C-44ED-A91E-5E5D6A7EEF5D}" presName="comp" presStyleCnt="0"/>
      <dgm:spPr/>
    </dgm:pt>
    <dgm:pt modelId="{FD24C450-1B13-4EB9-9F7D-07D0DCB8038D}" type="pres">
      <dgm:prSet presAssocID="{658F3FEC-797C-44ED-A91E-5E5D6A7EEF5D}" presName="rect2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BA8212-0C7D-46C6-AE83-B79E27E5849F}" type="pres">
      <dgm:prSet presAssocID="{658F3FEC-797C-44ED-A91E-5E5D6A7EEF5D}" presName="rect1" presStyleLbl="lnNod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009F8F9C-D852-4071-A54D-77A5D17644B7}" type="pres">
      <dgm:prSet presAssocID="{5B27F259-AC30-4059-B2CA-5DF04102B02F}" presName="sibTrans" presStyleCnt="0"/>
      <dgm:spPr/>
    </dgm:pt>
    <dgm:pt modelId="{1C605622-8138-4567-9ABE-030F04BB0E92}" type="pres">
      <dgm:prSet presAssocID="{177D525B-77E0-4428-98E3-E96D12933321}" presName="comp" presStyleCnt="0"/>
      <dgm:spPr/>
    </dgm:pt>
    <dgm:pt modelId="{C375A6E2-46AB-413A-8157-7B7DD616E5C0}" type="pres">
      <dgm:prSet presAssocID="{177D525B-77E0-4428-98E3-E96D12933321}" presName="rect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432F16-5358-4254-A568-763E0B25A465}" type="pres">
      <dgm:prSet presAssocID="{177D525B-77E0-4428-98E3-E96D12933321}" presName="rect1" presStyleLbl="ln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fr-FR"/>
        </a:p>
      </dgm:t>
    </dgm:pt>
  </dgm:ptLst>
  <dgm:cxnLst>
    <dgm:cxn modelId="{223FF47A-7C33-4BF2-9DB8-2D259ECF673C}" type="presOf" srcId="{B4978F50-A8DC-43D9-BE17-6A8F5A19FFDF}" destId="{EDB6FDFA-2E08-420B-BD4C-48A9CEA41ED6}" srcOrd="0" destOrd="0" presId="urn:microsoft.com/office/officeart/2008/layout/AlternatingPictureBlocks"/>
    <dgm:cxn modelId="{667176B2-0B4F-421A-89D5-FAAA8171C312}" srcId="{B4978F50-A8DC-43D9-BE17-6A8F5A19FFDF}" destId="{177D525B-77E0-4428-98E3-E96D12933321}" srcOrd="4" destOrd="0" parTransId="{3D6E55DC-7FAF-46C5-AB75-632354BCDF94}" sibTransId="{FE0DA000-C56A-4B5C-9E80-87ACD7D05BC0}"/>
    <dgm:cxn modelId="{37511D8F-CEBD-4E3D-A230-BAE64FFFEF1D}" type="presOf" srcId="{177D525B-77E0-4428-98E3-E96D12933321}" destId="{C375A6E2-46AB-413A-8157-7B7DD616E5C0}" srcOrd="0" destOrd="0" presId="urn:microsoft.com/office/officeart/2008/layout/AlternatingPictureBlocks"/>
    <dgm:cxn modelId="{6160016C-7682-4875-8700-47406EAB18C5}" srcId="{B4978F50-A8DC-43D9-BE17-6A8F5A19FFDF}" destId="{756D6B7D-5ECA-4AA3-B8C5-EAA6D75E82B8}" srcOrd="0" destOrd="0" parTransId="{36CEDEB9-71E4-4FAD-93B8-0F8F12EFA4ED}" sibTransId="{37A651B6-5387-494A-9697-9452A21A5DA9}"/>
    <dgm:cxn modelId="{43FAABEF-C9C8-4FD1-AFBA-961D20C63B51}" type="presOf" srcId="{29D0FF57-3F41-48F9-8249-A1F1473F42A8}" destId="{572AF1AC-FAE4-4CB1-B4A4-27AF83FCD00D}" srcOrd="0" destOrd="0" presId="urn:microsoft.com/office/officeart/2008/layout/AlternatingPictureBlocks"/>
    <dgm:cxn modelId="{FB02F8F1-98AA-4D7D-8FBE-F904C203C978}" srcId="{B4978F50-A8DC-43D9-BE17-6A8F5A19FFDF}" destId="{658F3FEC-797C-44ED-A91E-5E5D6A7EEF5D}" srcOrd="3" destOrd="0" parTransId="{B35C5DE5-05CA-47B4-BA21-16E0CC2991F1}" sibTransId="{5B27F259-AC30-4059-B2CA-5DF04102B02F}"/>
    <dgm:cxn modelId="{50A39363-4595-427C-9655-E0F953A824EA}" srcId="{B4978F50-A8DC-43D9-BE17-6A8F5A19FFDF}" destId="{1EF4A0C9-987A-4C65-882F-78BAA62598BD}" srcOrd="2" destOrd="0" parTransId="{F15D448E-DD22-4396-90A4-25A4607D640E}" sibTransId="{08A5C239-5DE8-4527-93DA-5A2535FE73D9}"/>
    <dgm:cxn modelId="{072B17E0-6615-4B4C-B237-9F0A11695AD9}" srcId="{B4978F50-A8DC-43D9-BE17-6A8F5A19FFDF}" destId="{29D0FF57-3F41-48F9-8249-A1F1473F42A8}" srcOrd="1" destOrd="0" parTransId="{029061E2-DCA0-4D1C-B85B-59F206987625}" sibTransId="{426A1E1B-074C-40BE-975F-E8511B3D8D93}"/>
    <dgm:cxn modelId="{1175C766-3E1D-49E6-A6D2-5634BF115C39}" type="presOf" srcId="{1EF4A0C9-987A-4C65-882F-78BAA62598BD}" destId="{C5C4FCA3-D885-4F7D-ADF7-FDF791F9170F}" srcOrd="0" destOrd="0" presId="urn:microsoft.com/office/officeart/2008/layout/AlternatingPictureBlocks"/>
    <dgm:cxn modelId="{7B89E346-BA06-4371-ABCC-5F5209720517}" type="presOf" srcId="{756D6B7D-5ECA-4AA3-B8C5-EAA6D75E82B8}" destId="{EEA8C5FB-0DEE-4C96-AD2F-0EC1593B36BD}" srcOrd="0" destOrd="0" presId="urn:microsoft.com/office/officeart/2008/layout/AlternatingPictureBlocks"/>
    <dgm:cxn modelId="{927FFD02-9680-4BD4-8B92-ED2B29E63E01}" type="presOf" srcId="{658F3FEC-797C-44ED-A91E-5E5D6A7EEF5D}" destId="{FD24C450-1B13-4EB9-9F7D-07D0DCB8038D}" srcOrd="0" destOrd="0" presId="urn:microsoft.com/office/officeart/2008/layout/AlternatingPictureBlocks"/>
    <dgm:cxn modelId="{1B2F0C49-E95A-4E82-8A62-62590F9A002A}" type="presParOf" srcId="{EDB6FDFA-2E08-420B-BD4C-48A9CEA41ED6}" destId="{E13F8576-299E-436B-B329-8FA5C978DC94}" srcOrd="0" destOrd="0" presId="urn:microsoft.com/office/officeart/2008/layout/AlternatingPictureBlocks"/>
    <dgm:cxn modelId="{17C457CC-C487-41C3-8AED-0C0B3CEED723}" type="presParOf" srcId="{E13F8576-299E-436B-B329-8FA5C978DC94}" destId="{EEA8C5FB-0DEE-4C96-AD2F-0EC1593B36BD}" srcOrd="0" destOrd="0" presId="urn:microsoft.com/office/officeart/2008/layout/AlternatingPictureBlocks"/>
    <dgm:cxn modelId="{353048F4-EAA1-41D2-A030-5E0CEA378F6C}" type="presParOf" srcId="{E13F8576-299E-436B-B329-8FA5C978DC94}" destId="{B6182247-22F7-40DF-9802-3B0313CE145F}" srcOrd="1" destOrd="0" presId="urn:microsoft.com/office/officeart/2008/layout/AlternatingPictureBlocks"/>
    <dgm:cxn modelId="{3A2E7969-B723-49B8-99EB-377E953D0C57}" type="presParOf" srcId="{EDB6FDFA-2E08-420B-BD4C-48A9CEA41ED6}" destId="{EE4B0DFF-C421-4ADD-8541-5FC523F94229}" srcOrd="1" destOrd="0" presId="urn:microsoft.com/office/officeart/2008/layout/AlternatingPictureBlocks"/>
    <dgm:cxn modelId="{82F5A87D-31AE-465C-A991-1DC646CC9A69}" type="presParOf" srcId="{EDB6FDFA-2E08-420B-BD4C-48A9CEA41ED6}" destId="{FE9E5621-189C-49B3-ADFA-E1A496752B43}" srcOrd="2" destOrd="0" presId="urn:microsoft.com/office/officeart/2008/layout/AlternatingPictureBlocks"/>
    <dgm:cxn modelId="{ADA73C81-7C5C-4ECC-B0A8-A5C231C94066}" type="presParOf" srcId="{FE9E5621-189C-49B3-ADFA-E1A496752B43}" destId="{572AF1AC-FAE4-4CB1-B4A4-27AF83FCD00D}" srcOrd="0" destOrd="0" presId="urn:microsoft.com/office/officeart/2008/layout/AlternatingPictureBlocks"/>
    <dgm:cxn modelId="{712BD334-A9B3-4CA4-87E5-53E57790E1BC}" type="presParOf" srcId="{FE9E5621-189C-49B3-ADFA-E1A496752B43}" destId="{7141A044-C73B-4143-874C-1D1D01AA0FFC}" srcOrd="1" destOrd="0" presId="urn:microsoft.com/office/officeart/2008/layout/AlternatingPictureBlocks"/>
    <dgm:cxn modelId="{CF88E186-B19D-4FF1-B816-66C7EE88F821}" type="presParOf" srcId="{EDB6FDFA-2E08-420B-BD4C-48A9CEA41ED6}" destId="{C6AB406F-18BD-4542-82F1-5722D02369AC}" srcOrd="3" destOrd="0" presId="urn:microsoft.com/office/officeart/2008/layout/AlternatingPictureBlocks"/>
    <dgm:cxn modelId="{8293A0B4-E6EF-4214-84CD-54027305DD0E}" type="presParOf" srcId="{EDB6FDFA-2E08-420B-BD4C-48A9CEA41ED6}" destId="{CC0F3E35-76A6-4EEF-AA71-4DC541B443DE}" srcOrd="4" destOrd="0" presId="urn:microsoft.com/office/officeart/2008/layout/AlternatingPictureBlocks"/>
    <dgm:cxn modelId="{C19CF74A-B3FF-4FBC-9E30-89526D52CD18}" type="presParOf" srcId="{CC0F3E35-76A6-4EEF-AA71-4DC541B443DE}" destId="{C5C4FCA3-D885-4F7D-ADF7-FDF791F9170F}" srcOrd="0" destOrd="0" presId="urn:microsoft.com/office/officeart/2008/layout/AlternatingPictureBlocks"/>
    <dgm:cxn modelId="{AB86F720-BC11-4064-BA08-9594C7ED0113}" type="presParOf" srcId="{CC0F3E35-76A6-4EEF-AA71-4DC541B443DE}" destId="{EECA862D-5D13-4037-970D-992A733AC0FF}" srcOrd="1" destOrd="0" presId="urn:microsoft.com/office/officeart/2008/layout/AlternatingPictureBlocks"/>
    <dgm:cxn modelId="{9595BE25-39E5-41B2-B70C-B4FDC34340D5}" type="presParOf" srcId="{EDB6FDFA-2E08-420B-BD4C-48A9CEA41ED6}" destId="{E1361E6B-478D-4F44-A975-5A4274EE900A}" srcOrd="5" destOrd="0" presId="urn:microsoft.com/office/officeart/2008/layout/AlternatingPictureBlocks"/>
    <dgm:cxn modelId="{B9C3DCFE-DC6C-439B-B597-B9598BEA15CF}" type="presParOf" srcId="{EDB6FDFA-2E08-420B-BD4C-48A9CEA41ED6}" destId="{B0BE4BF6-6DBF-4448-84F7-C398675C9C74}" srcOrd="6" destOrd="0" presId="urn:microsoft.com/office/officeart/2008/layout/AlternatingPictureBlocks"/>
    <dgm:cxn modelId="{3DB56238-C575-4BAE-A974-01574B44A15F}" type="presParOf" srcId="{B0BE4BF6-6DBF-4448-84F7-C398675C9C74}" destId="{FD24C450-1B13-4EB9-9F7D-07D0DCB8038D}" srcOrd="0" destOrd="0" presId="urn:microsoft.com/office/officeart/2008/layout/AlternatingPictureBlocks"/>
    <dgm:cxn modelId="{4FBA0250-FA14-446B-9D81-61A0ED49A420}" type="presParOf" srcId="{B0BE4BF6-6DBF-4448-84F7-C398675C9C74}" destId="{DFBA8212-0C7D-46C6-AE83-B79E27E5849F}" srcOrd="1" destOrd="0" presId="urn:microsoft.com/office/officeart/2008/layout/AlternatingPictureBlocks"/>
    <dgm:cxn modelId="{F60A1BA5-3593-4E4C-94DC-A0222BC59414}" type="presParOf" srcId="{EDB6FDFA-2E08-420B-BD4C-48A9CEA41ED6}" destId="{009F8F9C-D852-4071-A54D-77A5D17644B7}" srcOrd="7" destOrd="0" presId="urn:microsoft.com/office/officeart/2008/layout/AlternatingPictureBlocks"/>
    <dgm:cxn modelId="{2849F771-1B66-40DA-9D54-62FB4AFA84E2}" type="presParOf" srcId="{EDB6FDFA-2E08-420B-BD4C-48A9CEA41ED6}" destId="{1C605622-8138-4567-9ABE-030F04BB0E92}" srcOrd="8" destOrd="0" presId="urn:microsoft.com/office/officeart/2008/layout/AlternatingPictureBlocks"/>
    <dgm:cxn modelId="{98CE22B5-FC2A-4D02-8698-938625CF7578}" type="presParOf" srcId="{1C605622-8138-4567-9ABE-030F04BB0E92}" destId="{C375A6E2-46AB-413A-8157-7B7DD616E5C0}" srcOrd="0" destOrd="0" presId="urn:microsoft.com/office/officeart/2008/layout/AlternatingPictureBlocks"/>
    <dgm:cxn modelId="{593D65E1-3D96-4954-9CD3-DCC205A8DECA}" type="presParOf" srcId="{1C605622-8138-4567-9ABE-030F04BB0E92}" destId="{FC432F16-5358-4254-A568-763E0B25A46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F7B9CA-D1B5-4B5D-90BE-A5BD0B8BED5A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95546621-42F0-4334-A78D-7EAFE3FE8B6F}">
      <dgm:prSet phldrT="[Texte]"/>
      <dgm:spPr/>
      <dgm:t>
        <a:bodyPr/>
        <a:lstStyle/>
        <a:p>
          <a:r>
            <a:rPr lang="fr-FR" b="1" dirty="0" smtClean="0">
              <a:solidFill>
                <a:srgbClr val="002060"/>
              </a:solidFill>
            </a:rPr>
            <a:t>VISITES MEDICALES EN</a:t>
          </a:r>
        </a:p>
        <a:p>
          <a:r>
            <a:rPr lang="fr-FR" b="1" dirty="0" smtClean="0">
              <a:solidFill>
                <a:srgbClr val="002060"/>
              </a:solidFill>
            </a:rPr>
            <a:t>MEDECINE DU TRAVAIL</a:t>
          </a:r>
          <a:endParaRPr lang="fr-FR" dirty="0"/>
        </a:p>
      </dgm:t>
    </dgm:pt>
    <dgm:pt modelId="{4E5320FD-76B3-43E4-8EA5-CE849A4CCC2B}" type="parTrans" cxnId="{E087F4B3-C750-40BB-A89D-168868280095}">
      <dgm:prSet/>
      <dgm:spPr/>
      <dgm:t>
        <a:bodyPr/>
        <a:lstStyle/>
        <a:p>
          <a:endParaRPr lang="fr-FR"/>
        </a:p>
      </dgm:t>
    </dgm:pt>
    <dgm:pt modelId="{8DB7AD41-FF9A-4200-8A60-CC83FAD49AB3}" type="sibTrans" cxnId="{E087F4B3-C750-40BB-A89D-168868280095}">
      <dgm:prSet/>
      <dgm:spPr/>
      <dgm:t>
        <a:bodyPr/>
        <a:lstStyle/>
        <a:p>
          <a:endParaRPr lang="fr-FR"/>
        </a:p>
      </dgm:t>
    </dgm:pt>
    <dgm:pt modelId="{7C66267C-7A47-4C33-B79B-6FD4D9354153}">
      <dgm:prSet phldrT="[Texte]"/>
      <dgm:spPr/>
      <dgm:t>
        <a:bodyPr/>
        <a:lstStyle/>
        <a:p>
          <a:r>
            <a:rPr lang="fr-FR" b="1" dirty="0" smtClean="0"/>
            <a:t>VISITE D’EMBAUCHE</a:t>
          </a:r>
        </a:p>
      </dgm:t>
    </dgm:pt>
    <dgm:pt modelId="{B668FABC-1396-44AC-8B8B-DBF7CB5CF94C}" type="parTrans" cxnId="{6CE7F69D-A6A2-4C6A-8070-3D5C150823DC}">
      <dgm:prSet/>
      <dgm:spPr/>
      <dgm:t>
        <a:bodyPr/>
        <a:lstStyle/>
        <a:p>
          <a:endParaRPr lang="fr-FR"/>
        </a:p>
      </dgm:t>
    </dgm:pt>
    <dgm:pt modelId="{78EBA15F-EED9-46C0-9D1D-67C9F9A493A2}" type="sibTrans" cxnId="{6CE7F69D-A6A2-4C6A-8070-3D5C150823DC}">
      <dgm:prSet/>
      <dgm:spPr/>
      <dgm:t>
        <a:bodyPr/>
        <a:lstStyle/>
        <a:p>
          <a:endParaRPr lang="fr-FR"/>
        </a:p>
      </dgm:t>
    </dgm:pt>
    <dgm:pt modelId="{F22B996E-E3D8-449A-B834-2E908BC6E0F9}">
      <dgm:prSet phldrT="[Texte]"/>
      <dgm:spPr/>
      <dgm:t>
        <a:bodyPr/>
        <a:lstStyle/>
        <a:p>
          <a:r>
            <a:rPr lang="fr-FR" b="1" dirty="0" smtClean="0"/>
            <a:t>VISITE PERIODIQUE</a:t>
          </a:r>
        </a:p>
      </dgm:t>
    </dgm:pt>
    <dgm:pt modelId="{4BE54700-643C-4692-A11F-4E3D154628A8}" type="parTrans" cxnId="{17C2D278-0C0A-4096-AAF3-37D5445B263C}">
      <dgm:prSet/>
      <dgm:spPr/>
      <dgm:t>
        <a:bodyPr/>
        <a:lstStyle/>
        <a:p>
          <a:endParaRPr lang="fr-FR"/>
        </a:p>
      </dgm:t>
    </dgm:pt>
    <dgm:pt modelId="{B0E4E01D-101E-4194-8319-C79730A3A6BE}" type="sibTrans" cxnId="{17C2D278-0C0A-4096-AAF3-37D5445B263C}">
      <dgm:prSet/>
      <dgm:spPr/>
      <dgm:t>
        <a:bodyPr/>
        <a:lstStyle/>
        <a:p>
          <a:endParaRPr lang="fr-FR"/>
        </a:p>
      </dgm:t>
    </dgm:pt>
    <dgm:pt modelId="{29F2D445-54C1-4C15-AA7D-3FD4A2772514}">
      <dgm:prSet phldrT="[Texte]"/>
      <dgm:spPr/>
      <dgm:t>
        <a:bodyPr/>
        <a:lstStyle/>
        <a:p>
          <a:r>
            <a:rPr lang="fr-FR" dirty="0" smtClean="0"/>
            <a:t>        </a:t>
          </a:r>
          <a:r>
            <a:rPr lang="fr-FR" b="1" dirty="0" smtClean="0"/>
            <a:t>VISITE SPONTANNEE</a:t>
          </a:r>
        </a:p>
      </dgm:t>
    </dgm:pt>
    <dgm:pt modelId="{8C5B85D1-522D-4609-9191-04C12EC2AE1F}" type="parTrans" cxnId="{2B216E16-A58D-4BCE-8D3E-20B0C3877986}">
      <dgm:prSet/>
      <dgm:spPr/>
      <dgm:t>
        <a:bodyPr/>
        <a:lstStyle/>
        <a:p>
          <a:endParaRPr lang="fr-FR"/>
        </a:p>
      </dgm:t>
    </dgm:pt>
    <dgm:pt modelId="{AB9AC2F0-F613-4B3E-BE92-356F5F6DCE22}" type="sibTrans" cxnId="{2B216E16-A58D-4BCE-8D3E-20B0C3877986}">
      <dgm:prSet/>
      <dgm:spPr/>
      <dgm:t>
        <a:bodyPr/>
        <a:lstStyle/>
        <a:p>
          <a:endParaRPr lang="fr-FR"/>
        </a:p>
      </dgm:t>
    </dgm:pt>
    <dgm:pt modelId="{E6A14B50-F6DA-42A2-A985-0DC6C9C6D8B2}">
      <dgm:prSet/>
      <dgm:spPr/>
      <dgm:t>
        <a:bodyPr/>
        <a:lstStyle/>
        <a:p>
          <a:r>
            <a:rPr lang="fr-FR" b="1" dirty="0" smtClean="0"/>
            <a:t>VISITE DE SURVEILLANCE</a:t>
          </a:r>
        </a:p>
        <a:p>
          <a:r>
            <a:rPr lang="fr-FR" b="1" dirty="0" smtClean="0"/>
            <a:t>SPECIALE</a:t>
          </a:r>
          <a:endParaRPr lang="fr-FR" dirty="0"/>
        </a:p>
      </dgm:t>
    </dgm:pt>
    <dgm:pt modelId="{93741899-69EF-47FE-94D4-C6D2F34C9B88}" type="parTrans" cxnId="{AFCE3405-30B2-482C-8777-17B41842BB60}">
      <dgm:prSet/>
      <dgm:spPr/>
      <dgm:t>
        <a:bodyPr/>
        <a:lstStyle/>
        <a:p>
          <a:endParaRPr lang="fr-FR"/>
        </a:p>
      </dgm:t>
    </dgm:pt>
    <dgm:pt modelId="{CBF9C7DE-CD5A-4535-BAE4-1E8523EC0B7D}" type="sibTrans" cxnId="{AFCE3405-30B2-482C-8777-17B41842BB60}">
      <dgm:prSet/>
      <dgm:spPr/>
      <dgm:t>
        <a:bodyPr/>
        <a:lstStyle/>
        <a:p>
          <a:endParaRPr lang="fr-FR"/>
        </a:p>
      </dgm:t>
    </dgm:pt>
    <dgm:pt modelId="{CE69AF3C-4F6B-46FC-A67C-4D580E48F45C}">
      <dgm:prSet/>
      <dgm:spPr/>
      <dgm:t>
        <a:bodyPr/>
        <a:lstStyle/>
        <a:p>
          <a:r>
            <a:rPr lang="fr-FR" b="1" dirty="0" smtClean="0"/>
            <a:t>VISITE DE </a:t>
          </a:r>
        </a:p>
        <a:p>
          <a:r>
            <a:rPr lang="fr-FR" b="1" dirty="0" smtClean="0"/>
            <a:t>RECONVERSION</a:t>
          </a:r>
          <a:endParaRPr lang="fr-FR" b="1" dirty="0"/>
        </a:p>
      </dgm:t>
    </dgm:pt>
    <dgm:pt modelId="{94036EA8-736B-4AE0-855D-3B6D3B24E964}" type="parTrans" cxnId="{02845DE3-A723-47A0-8DBD-888C17E3137E}">
      <dgm:prSet/>
      <dgm:spPr/>
      <dgm:t>
        <a:bodyPr/>
        <a:lstStyle/>
        <a:p>
          <a:endParaRPr lang="fr-FR"/>
        </a:p>
      </dgm:t>
    </dgm:pt>
    <dgm:pt modelId="{5154DB71-3FAC-42A3-910E-A00B860C7D3D}" type="sibTrans" cxnId="{02845DE3-A723-47A0-8DBD-888C17E3137E}">
      <dgm:prSet/>
      <dgm:spPr/>
      <dgm:t>
        <a:bodyPr/>
        <a:lstStyle/>
        <a:p>
          <a:endParaRPr lang="fr-FR"/>
        </a:p>
      </dgm:t>
    </dgm:pt>
    <dgm:pt modelId="{4594CE14-1860-424E-B424-3102C6EF535A}">
      <dgm:prSet/>
      <dgm:spPr/>
      <dgm:t>
        <a:bodyPr/>
        <a:lstStyle/>
        <a:p>
          <a:r>
            <a:rPr lang="fr-FR" b="1" dirty="0" smtClean="0"/>
            <a:t>VISITE DE REPRISE</a:t>
          </a:r>
          <a:endParaRPr lang="fr-FR" b="1" dirty="0"/>
        </a:p>
      </dgm:t>
    </dgm:pt>
    <dgm:pt modelId="{8618B186-12C6-474B-B46C-4A0E1E3DCDBF}" type="parTrans" cxnId="{A3262B48-9D1A-4606-BAA0-2F387D4721D9}">
      <dgm:prSet/>
      <dgm:spPr/>
      <dgm:t>
        <a:bodyPr/>
        <a:lstStyle/>
        <a:p>
          <a:endParaRPr lang="fr-FR"/>
        </a:p>
      </dgm:t>
    </dgm:pt>
    <dgm:pt modelId="{AFE3A5B7-6945-4B96-AEDF-6EF6A7B4F276}" type="sibTrans" cxnId="{A3262B48-9D1A-4606-BAA0-2F387D4721D9}">
      <dgm:prSet/>
      <dgm:spPr/>
      <dgm:t>
        <a:bodyPr/>
        <a:lstStyle/>
        <a:p>
          <a:endParaRPr lang="fr-FR"/>
        </a:p>
      </dgm:t>
    </dgm:pt>
    <dgm:pt modelId="{04507CA6-0CE4-4A64-96EF-F74037E2451C}" type="pres">
      <dgm:prSet presAssocID="{AFF7B9CA-D1B5-4B5D-90BE-A5BD0B8BED5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6C860C9-4A6D-4161-8828-F4F86F9AF805}" type="pres">
      <dgm:prSet presAssocID="{AFF7B9CA-D1B5-4B5D-90BE-A5BD0B8BED5A}" presName="radial" presStyleCnt="0">
        <dgm:presLayoutVars>
          <dgm:animLvl val="ctr"/>
        </dgm:presLayoutVars>
      </dgm:prSet>
      <dgm:spPr/>
    </dgm:pt>
    <dgm:pt modelId="{26400087-7A5C-4A1A-9E06-FF062A1BCFF0}" type="pres">
      <dgm:prSet presAssocID="{95546621-42F0-4334-A78D-7EAFE3FE8B6F}" presName="centerShape" presStyleLbl="vennNode1" presStyleIdx="0" presStyleCnt="7"/>
      <dgm:spPr/>
      <dgm:t>
        <a:bodyPr/>
        <a:lstStyle/>
        <a:p>
          <a:endParaRPr lang="fr-FR"/>
        </a:p>
      </dgm:t>
    </dgm:pt>
    <dgm:pt modelId="{B851E39D-FA36-4987-B1EA-4D45ECC1402D}" type="pres">
      <dgm:prSet presAssocID="{7C66267C-7A47-4C33-B79B-6FD4D9354153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4FC275-7738-4183-A338-BE3E1DFE26C4}" type="pres">
      <dgm:prSet presAssocID="{F22B996E-E3D8-449A-B834-2E908BC6E0F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6282DF-4DAA-4A37-AB98-849907959EB2}" type="pres">
      <dgm:prSet presAssocID="{29F2D445-54C1-4C15-AA7D-3FD4A2772514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D8A111-B99D-4343-A8AE-54941F070F25}" type="pres">
      <dgm:prSet presAssocID="{E6A14B50-F6DA-42A2-A985-0DC6C9C6D8B2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BDDF8E-9725-476E-9EDA-1753E54299E2}" type="pres">
      <dgm:prSet presAssocID="{CE69AF3C-4F6B-46FC-A67C-4D580E48F45C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9D8396-5C5C-4E67-9A6E-748C88E8F284}" type="pres">
      <dgm:prSet presAssocID="{4594CE14-1860-424E-B424-3102C6EF535A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47EDE96-4D41-4D11-9BCD-7AA51E4AF37A}" type="presOf" srcId="{29F2D445-54C1-4C15-AA7D-3FD4A2772514}" destId="{4F6282DF-4DAA-4A37-AB98-849907959EB2}" srcOrd="0" destOrd="0" presId="urn:microsoft.com/office/officeart/2005/8/layout/radial3"/>
    <dgm:cxn modelId="{AFCE3405-30B2-482C-8777-17B41842BB60}" srcId="{95546621-42F0-4334-A78D-7EAFE3FE8B6F}" destId="{E6A14B50-F6DA-42A2-A985-0DC6C9C6D8B2}" srcOrd="3" destOrd="0" parTransId="{93741899-69EF-47FE-94D4-C6D2F34C9B88}" sibTransId="{CBF9C7DE-CD5A-4535-BAE4-1E8523EC0B7D}"/>
    <dgm:cxn modelId="{A3262B48-9D1A-4606-BAA0-2F387D4721D9}" srcId="{95546621-42F0-4334-A78D-7EAFE3FE8B6F}" destId="{4594CE14-1860-424E-B424-3102C6EF535A}" srcOrd="5" destOrd="0" parTransId="{8618B186-12C6-474B-B46C-4A0E1E3DCDBF}" sibTransId="{AFE3A5B7-6945-4B96-AEDF-6EF6A7B4F276}"/>
    <dgm:cxn modelId="{E087F4B3-C750-40BB-A89D-168868280095}" srcId="{AFF7B9CA-D1B5-4B5D-90BE-A5BD0B8BED5A}" destId="{95546621-42F0-4334-A78D-7EAFE3FE8B6F}" srcOrd="0" destOrd="0" parTransId="{4E5320FD-76B3-43E4-8EA5-CE849A4CCC2B}" sibTransId="{8DB7AD41-FF9A-4200-8A60-CC83FAD49AB3}"/>
    <dgm:cxn modelId="{BA4A76F7-1AA5-4CCE-8349-982429ADA6F4}" type="presOf" srcId="{CE69AF3C-4F6B-46FC-A67C-4D580E48F45C}" destId="{57BDDF8E-9725-476E-9EDA-1753E54299E2}" srcOrd="0" destOrd="0" presId="urn:microsoft.com/office/officeart/2005/8/layout/radial3"/>
    <dgm:cxn modelId="{169E3F77-014C-40D7-B2F2-59C3A35BB8FE}" type="presOf" srcId="{F22B996E-E3D8-449A-B834-2E908BC6E0F9}" destId="{284FC275-7738-4183-A338-BE3E1DFE26C4}" srcOrd="0" destOrd="0" presId="urn:microsoft.com/office/officeart/2005/8/layout/radial3"/>
    <dgm:cxn modelId="{FB7A7725-6259-40A9-820F-F4E59BC218CD}" type="presOf" srcId="{95546621-42F0-4334-A78D-7EAFE3FE8B6F}" destId="{26400087-7A5C-4A1A-9E06-FF062A1BCFF0}" srcOrd="0" destOrd="0" presId="urn:microsoft.com/office/officeart/2005/8/layout/radial3"/>
    <dgm:cxn modelId="{AD3B2DBC-2739-4CC7-A6BA-6B5C94A9712B}" type="presOf" srcId="{7C66267C-7A47-4C33-B79B-6FD4D9354153}" destId="{B851E39D-FA36-4987-B1EA-4D45ECC1402D}" srcOrd="0" destOrd="0" presId="urn:microsoft.com/office/officeart/2005/8/layout/radial3"/>
    <dgm:cxn modelId="{F3F748C6-4366-4541-A1A6-18CB098948B5}" type="presOf" srcId="{E6A14B50-F6DA-42A2-A985-0DC6C9C6D8B2}" destId="{65D8A111-B99D-4343-A8AE-54941F070F25}" srcOrd="0" destOrd="0" presId="urn:microsoft.com/office/officeart/2005/8/layout/radial3"/>
    <dgm:cxn modelId="{6CE7F69D-A6A2-4C6A-8070-3D5C150823DC}" srcId="{95546621-42F0-4334-A78D-7EAFE3FE8B6F}" destId="{7C66267C-7A47-4C33-B79B-6FD4D9354153}" srcOrd="0" destOrd="0" parTransId="{B668FABC-1396-44AC-8B8B-DBF7CB5CF94C}" sibTransId="{78EBA15F-EED9-46C0-9D1D-67C9F9A493A2}"/>
    <dgm:cxn modelId="{02845DE3-A723-47A0-8DBD-888C17E3137E}" srcId="{95546621-42F0-4334-A78D-7EAFE3FE8B6F}" destId="{CE69AF3C-4F6B-46FC-A67C-4D580E48F45C}" srcOrd="4" destOrd="0" parTransId="{94036EA8-736B-4AE0-855D-3B6D3B24E964}" sibTransId="{5154DB71-3FAC-42A3-910E-A00B860C7D3D}"/>
    <dgm:cxn modelId="{2B216E16-A58D-4BCE-8D3E-20B0C3877986}" srcId="{95546621-42F0-4334-A78D-7EAFE3FE8B6F}" destId="{29F2D445-54C1-4C15-AA7D-3FD4A2772514}" srcOrd="2" destOrd="0" parTransId="{8C5B85D1-522D-4609-9191-04C12EC2AE1F}" sibTransId="{AB9AC2F0-F613-4B3E-BE92-356F5F6DCE22}"/>
    <dgm:cxn modelId="{17C2D278-0C0A-4096-AAF3-37D5445B263C}" srcId="{95546621-42F0-4334-A78D-7EAFE3FE8B6F}" destId="{F22B996E-E3D8-449A-B834-2E908BC6E0F9}" srcOrd="1" destOrd="0" parTransId="{4BE54700-643C-4692-A11F-4E3D154628A8}" sibTransId="{B0E4E01D-101E-4194-8319-C79730A3A6BE}"/>
    <dgm:cxn modelId="{653D1A72-86EF-48B2-8957-6719FB3410C8}" type="presOf" srcId="{AFF7B9CA-D1B5-4B5D-90BE-A5BD0B8BED5A}" destId="{04507CA6-0CE4-4A64-96EF-F74037E2451C}" srcOrd="0" destOrd="0" presId="urn:microsoft.com/office/officeart/2005/8/layout/radial3"/>
    <dgm:cxn modelId="{49E96146-B703-48C0-AA89-A15B93791E9F}" type="presOf" srcId="{4594CE14-1860-424E-B424-3102C6EF535A}" destId="{D49D8396-5C5C-4E67-9A6E-748C88E8F284}" srcOrd="0" destOrd="0" presId="urn:microsoft.com/office/officeart/2005/8/layout/radial3"/>
    <dgm:cxn modelId="{4ED5CA89-0F02-48A3-A41F-88D9997CB62F}" type="presParOf" srcId="{04507CA6-0CE4-4A64-96EF-F74037E2451C}" destId="{D6C860C9-4A6D-4161-8828-F4F86F9AF805}" srcOrd="0" destOrd="0" presId="urn:microsoft.com/office/officeart/2005/8/layout/radial3"/>
    <dgm:cxn modelId="{63DCD3A6-0368-4DED-AD3C-F5AD91825D4E}" type="presParOf" srcId="{D6C860C9-4A6D-4161-8828-F4F86F9AF805}" destId="{26400087-7A5C-4A1A-9E06-FF062A1BCFF0}" srcOrd="0" destOrd="0" presId="urn:microsoft.com/office/officeart/2005/8/layout/radial3"/>
    <dgm:cxn modelId="{71A3CE50-1A21-46F7-9737-1CBA1C671396}" type="presParOf" srcId="{D6C860C9-4A6D-4161-8828-F4F86F9AF805}" destId="{B851E39D-FA36-4987-B1EA-4D45ECC1402D}" srcOrd="1" destOrd="0" presId="urn:microsoft.com/office/officeart/2005/8/layout/radial3"/>
    <dgm:cxn modelId="{5325C8A1-45B3-406B-9297-112F29DCC171}" type="presParOf" srcId="{D6C860C9-4A6D-4161-8828-F4F86F9AF805}" destId="{284FC275-7738-4183-A338-BE3E1DFE26C4}" srcOrd="2" destOrd="0" presId="urn:microsoft.com/office/officeart/2005/8/layout/radial3"/>
    <dgm:cxn modelId="{9AA8326A-A7AC-4042-A1C7-C8D931986F7D}" type="presParOf" srcId="{D6C860C9-4A6D-4161-8828-F4F86F9AF805}" destId="{4F6282DF-4DAA-4A37-AB98-849907959EB2}" srcOrd="3" destOrd="0" presId="urn:microsoft.com/office/officeart/2005/8/layout/radial3"/>
    <dgm:cxn modelId="{7EF3A163-236B-41F8-AF38-5218C3E5B1EF}" type="presParOf" srcId="{D6C860C9-4A6D-4161-8828-F4F86F9AF805}" destId="{65D8A111-B99D-4343-A8AE-54941F070F25}" srcOrd="4" destOrd="0" presId="urn:microsoft.com/office/officeart/2005/8/layout/radial3"/>
    <dgm:cxn modelId="{828C5539-E6BB-495D-94BE-B3C0DA3CCA2B}" type="presParOf" srcId="{D6C860C9-4A6D-4161-8828-F4F86F9AF805}" destId="{57BDDF8E-9725-476E-9EDA-1753E54299E2}" srcOrd="5" destOrd="0" presId="urn:microsoft.com/office/officeart/2005/8/layout/radial3"/>
    <dgm:cxn modelId="{CEA8775D-AC29-485E-B24C-28356BF6F84C}" type="presParOf" srcId="{D6C860C9-4A6D-4161-8828-F4F86F9AF805}" destId="{D49D8396-5C5C-4E67-9A6E-748C88E8F284}" srcOrd="6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BB877B-0613-4B45-B3AE-29865F7D0BB6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1" csCatId="colorful" phldr="1"/>
      <dgm:spPr/>
    </dgm:pt>
    <dgm:pt modelId="{1DE96E6A-B88F-4410-B64C-9BC5CDB3858E}">
      <dgm:prSet phldrT="[Texte]"/>
      <dgm:spPr/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Consultation médicale</a:t>
          </a:r>
          <a:endParaRPr lang="fr-FR" dirty="0"/>
        </a:p>
      </dgm:t>
    </dgm:pt>
    <dgm:pt modelId="{FFA9EA4B-9DD3-47BB-AB69-03995CCDED8A}" type="parTrans" cxnId="{27AE62F1-394D-4282-BE67-DB08371F2459}">
      <dgm:prSet/>
      <dgm:spPr/>
      <dgm:t>
        <a:bodyPr/>
        <a:lstStyle/>
        <a:p>
          <a:endParaRPr lang="fr-FR"/>
        </a:p>
      </dgm:t>
    </dgm:pt>
    <dgm:pt modelId="{71D26F9B-A903-4132-B345-D2AEC378028C}" type="sibTrans" cxnId="{27AE62F1-394D-4282-BE67-DB08371F2459}">
      <dgm:prSet/>
      <dgm:spPr/>
      <dgm:t>
        <a:bodyPr/>
        <a:lstStyle/>
        <a:p>
          <a:endParaRPr lang="fr-FR"/>
        </a:p>
      </dgm:t>
    </dgm:pt>
    <dgm:pt modelId="{060EA84A-3881-4313-8AF9-D373918781A1}">
      <dgm:prSet phldrT="[Texte]"/>
      <dgm:spPr/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Connaissance des risques professionnels du  poste de travail</a:t>
          </a:r>
          <a:endParaRPr lang="fr-FR" b="1" dirty="0"/>
        </a:p>
      </dgm:t>
    </dgm:pt>
    <dgm:pt modelId="{7E71D0C6-79BE-4D46-AC18-4BC12BB2340E}" type="parTrans" cxnId="{78A743D8-041D-4F5E-87FB-2B99493022D2}">
      <dgm:prSet/>
      <dgm:spPr/>
      <dgm:t>
        <a:bodyPr/>
        <a:lstStyle/>
        <a:p>
          <a:endParaRPr lang="fr-FR"/>
        </a:p>
      </dgm:t>
    </dgm:pt>
    <dgm:pt modelId="{9AFFF612-8B93-49D8-8856-3D3B329D5DEC}" type="sibTrans" cxnId="{78A743D8-041D-4F5E-87FB-2B99493022D2}">
      <dgm:prSet/>
      <dgm:spPr/>
      <dgm:t>
        <a:bodyPr/>
        <a:lstStyle/>
        <a:p>
          <a:endParaRPr lang="fr-FR"/>
        </a:p>
      </dgm:t>
    </dgm:pt>
    <dgm:pt modelId="{F792BF2C-F388-4A96-9627-1B84105AE9C4}">
      <dgm:prSet phldrT="[Texte]"/>
      <dgm:spPr/>
      <dgm:t>
        <a:bodyPr/>
        <a:lstStyle/>
        <a:p>
          <a:r>
            <a:rPr lang="fr-FR" b="1" dirty="0" smtClean="0">
              <a:solidFill>
                <a:srgbClr val="002060"/>
              </a:solidFill>
            </a:rPr>
            <a:t>Conclusion médicale (Apte, Inapte, Apte avec réserves)</a:t>
          </a:r>
          <a:endParaRPr lang="fr-FR" dirty="0"/>
        </a:p>
      </dgm:t>
    </dgm:pt>
    <dgm:pt modelId="{CE7807FB-D43E-4C6A-8DD1-4C1D1AFBCF21}" type="parTrans" cxnId="{831E3B7F-37C8-4B89-80F5-410882A6908E}">
      <dgm:prSet/>
      <dgm:spPr/>
      <dgm:t>
        <a:bodyPr/>
        <a:lstStyle/>
        <a:p>
          <a:endParaRPr lang="fr-FR"/>
        </a:p>
      </dgm:t>
    </dgm:pt>
    <dgm:pt modelId="{1F141C98-B75D-477D-A607-2C0FA8D18018}" type="sibTrans" cxnId="{831E3B7F-37C8-4B89-80F5-410882A6908E}">
      <dgm:prSet/>
      <dgm:spPr/>
      <dgm:t>
        <a:bodyPr/>
        <a:lstStyle/>
        <a:p>
          <a:endParaRPr lang="fr-FR"/>
        </a:p>
      </dgm:t>
    </dgm:pt>
    <dgm:pt modelId="{1C6220D2-0C02-43DF-8F31-DE2A088E15C6}" type="pres">
      <dgm:prSet presAssocID="{82BB877B-0613-4B45-B3AE-29865F7D0BB6}" presName="linearFlow" presStyleCnt="0">
        <dgm:presLayoutVars>
          <dgm:dir/>
          <dgm:resizeHandles val="exact"/>
        </dgm:presLayoutVars>
      </dgm:prSet>
      <dgm:spPr/>
    </dgm:pt>
    <dgm:pt modelId="{05EB8628-130D-4620-8477-2BB4B21573D5}" type="pres">
      <dgm:prSet presAssocID="{1DE96E6A-B88F-4410-B64C-9BC5CDB385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D2E928-C6B6-4712-9D27-682F6879B6CD}" type="pres">
      <dgm:prSet presAssocID="{71D26F9B-A903-4132-B345-D2AEC378028C}" presName="spacerL" presStyleCnt="0"/>
      <dgm:spPr/>
    </dgm:pt>
    <dgm:pt modelId="{3524FA27-0548-4BFD-B7C7-ECC1E364BF4C}" type="pres">
      <dgm:prSet presAssocID="{71D26F9B-A903-4132-B345-D2AEC378028C}" presName="sibTrans" presStyleLbl="sibTrans2D1" presStyleIdx="0" presStyleCnt="2"/>
      <dgm:spPr/>
      <dgm:t>
        <a:bodyPr/>
        <a:lstStyle/>
        <a:p>
          <a:endParaRPr lang="fr-FR"/>
        </a:p>
      </dgm:t>
    </dgm:pt>
    <dgm:pt modelId="{982A457C-0773-440B-BA59-3BD8DF40CA1E}" type="pres">
      <dgm:prSet presAssocID="{71D26F9B-A903-4132-B345-D2AEC378028C}" presName="spacerR" presStyleCnt="0"/>
      <dgm:spPr/>
    </dgm:pt>
    <dgm:pt modelId="{78C7388C-771D-4815-9447-34957DFC271F}" type="pres">
      <dgm:prSet presAssocID="{060EA84A-3881-4313-8AF9-D373918781A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17D0E9-B098-483C-BDBA-42B78A2C4AE7}" type="pres">
      <dgm:prSet presAssocID="{9AFFF612-8B93-49D8-8856-3D3B329D5DEC}" presName="spacerL" presStyleCnt="0"/>
      <dgm:spPr/>
    </dgm:pt>
    <dgm:pt modelId="{330EA64D-5C44-492A-8E5C-A3AF1FC9E7A1}" type="pres">
      <dgm:prSet presAssocID="{9AFFF612-8B93-49D8-8856-3D3B329D5DEC}" presName="sibTrans" presStyleLbl="sibTrans2D1" presStyleIdx="1" presStyleCnt="2"/>
      <dgm:spPr/>
      <dgm:t>
        <a:bodyPr/>
        <a:lstStyle/>
        <a:p>
          <a:endParaRPr lang="fr-FR"/>
        </a:p>
      </dgm:t>
    </dgm:pt>
    <dgm:pt modelId="{4F28AEC1-931F-426B-ABB4-B7569C4240C6}" type="pres">
      <dgm:prSet presAssocID="{9AFFF612-8B93-49D8-8856-3D3B329D5DEC}" presName="spacerR" presStyleCnt="0"/>
      <dgm:spPr/>
    </dgm:pt>
    <dgm:pt modelId="{D7A49BB4-9EBA-4EFB-9027-47FEF882C5B7}" type="pres">
      <dgm:prSet presAssocID="{F792BF2C-F388-4A96-9627-1B84105AE9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9C8E1CC-A439-48D4-8550-1525A2B2597C}" type="presOf" srcId="{060EA84A-3881-4313-8AF9-D373918781A1}" destId="{78C7388C-771D-4815-9447-34957DFC271F}" srcOrd="0" destOrd="0" presId="urn:microsoft.com/office/officeart/2005/8/layout/equation1"/>
    <dgm:cxn modelId="{3949FB44-8CD1-447D-8EE7-D5987407FAA1}" type="presOf" srcId="{9AFFF612-8B93-49D8-8856-3D3B329D5DEC}" destId="{330EA64D-5C44-492A-8E5C-A3AF1FC9E7A1}" srcOrd="0" destOrd="0" presId="urn:microsoft.com/office/officeart/2005/8/layout/equation1"/>
    <dgm:cxn modelId="{27AE62F1-394D-4282-BE67-DB08371F2459}" srcId="{82BB877B-0613-4B45-B3AE-29865F7D0BB6}" destId="{1DE96E6A-B88F-4410-B64C-9BC5CDB3858E}" srcOrd="0" destOrd="0" parTransId="{FFA9EA4B-9DD3-47BB-AB69-03995CCDED8A}" sibTransId="{71D26F9B-A903-4132-B345-D2AEC378028C}"/>
    <dgm:cxn modelId="{831E3B7F-37C8-4B89-80F5-410882A6908E}" srcId="{82BB877B-0613-4B45-B3AE-29865F7D0BB6}" destId="{F792BF2C-F388-4A96-9627-1B84105AE9C4}" srcOrd="2" destOrd="0" parTransId="{CE7807FB-D43E-4C6A-8DD1-4C1D1AFBCF21}" sibTransId="{1F141C98-B75D-477D-A607-2C0FA8D18018}"/>
    <dgm:cxn modelId="{75A8B680-6F50-466D-B6F4-B905AA9449EB}" type="presOf" srcId="{71D26F9B-A903-4132-B345-D2AEC378028C}" destId="{3524FA27-0548-4BFD-B7C7-ECC1E364BF4C}" srcOrd="0" destOrd="0" presId="urn:microsoft.com/office/officeart/2005/8/layout/equation1"/>
    <dgm:cxn modelId="{8D5B79C4-01DF-4E73-8D7D-6DA029C8E97F}" type="presOf" srcId="{82BB877B-0613-4B45-B3AE-29865F7D0BB6}" destId="{1C6220D2-0C02-43DF-8F31-DE2A088E15C6}" srcOrd="0" destOrd="0" presId="urn:microsoft.com/office/officeart/2005/8/layout/equation1"/>
    <dgm:cxn modelId="{78A743D8-041D-4F5E-87FB-2B99493022D2}" srcId="{82BB877B-0613-4B45-B3AE-29865F7D0BB6}" destId="{060EA84A-3881-4313-8AF9-D373918781A1}" srcOrd="1" destOrd="0" parTransId="{7E71D0C6-79BE-4D46-AC18-4BC12BB2340E}" sibTransId="{9AFFF612-8B93-49D8-8856-3D3B329D5DEC}"/>
    <dgm:cxn modelId="{2ECF684A-6BFF-4B46-A856-3D467371E243}" type="presOf" srcId="{1DE96E6A-B88F-4410-B64C-9BC5CDB3858E}" destId="{05EB8628-130D-4620-8477-2BB4B21573D5}" srcOrd="0" destOrd="0" presId="urn:microsoft.com/office/officeart/2005/8/layout/equation1"/>
    <dgm:cxn modelId="{075F3B0C-03DD-42BD-B5D7-16F7E1339C81}" type="presOf" srcId="{F792BF2C-F388-4A96-9627-1B84105AE9C4}" destId="{D7A49BB4-9EBA-4EFB-9027-47FEF882C5B7}" srcOrd="0" destOrd="0" presId="urn:microsoft.com/office/officeart/2005/8/layout/equation1"/>
    <dgm:cxn modelId="{6FEFE3E5-8D75-4779-A995-477E173376B2}" type="presParOf" srcId="{1C6220D2-0C02-43DF-8F31-DE2A088E15C6}" destId="{05EB8628-130D-4620-8477-2BB4B21573D5}" srcOrd="0" destOrd="0" presId="urn:microsoft.com/office/officeart/2005/8/layout/equation1"/>
    <dgm:cxn modelId="{5CD8E769-555D-40EE-BD66-9AB3A55ACDA1}" type="presParOf" srcId="{1C6220D2-0C02-43DF-8F31-DE2A088E15C6}" destId="{EDD2E928-C6B6-4712-9D27-682F6879B6CD}" srcOrd="1" destOrd="0" presId="urn:microsoft.com/office/officeart/2005/8/layout/equation1"/>
    <dgm:cxn modelId="{48464D77-B6E7-4B24-B71E-96A2A2413CF9}" type="presParOf" srcId="{1C6220D2-0C02-43DF-8F31-DE2A088E15C6}" destId="{3524FA27-0548-4BFD-B7C7-ECC1E364BF4C}" srcOrd="2" destOrd="0" presId="urn:microsoft.com/office/officeart/2005/8/layout/equation1"/>
    <dgm:cxn modelId="{B2BC5B80-61E4-4B19-BEC5-7589AE1B226F}" type="presParOf" srcId="{1C6220D2-0C02-43DF-8F31-DE2A088E15C6}" destId="{982A457C-0773-440B-BA59-3BD8DF40CA1E}" srcOrd="3" destOrd="0" presId="urn:microsoft.com/office/officeart/2005/8/layout/equation1"/>
    <dgm:cxn modelId="{0D550691-EA85-48D7-8FB8-78F52F1D6342}" type="presParOf" srcId="{1C6220D2-0C02-43DF-8F31-DE2A088E15C6}" destId="{78C7388C-771D-4815-9447-34957DFC271F}" srcOrd="4" destOrd="0" presId="urn:microsoft.com/office/officeart/2005/8/layout/equation1"/>
    <dgm:cxn modelId="{242258F7-A695-4E3D-9300-EF880EFCF812}" type="presParOf" srcId="{1C6220D2-0C02-43DF-8F31-DE2A088E15C6}" destId="{4B17D0E9-B098-483C-BDBA-42B78A2C4AE7}" srcOrd="5" destOrd="0" presId="urn:microsoft.com/office/officeart/2005/8/layout/equation1"/>
    <dgm:cxn modelId="{57256EE2-26DC-443D-AA61-118D156A0029}" type="presParOf" srcId="{1C6220D2-0C02-43DF-8F31-DE2A088E15C6}" destId="{330EA64D-5C44-492A-8E5C-A3AF1FC9E7A1}" srcOrd="6" destOrd="0" presId="urn:microsoft.com/office/officeart/2005/8/layout/equation1"/>
    <dgm:cxn modelId="{F06ABC80-94BC-4894-BFC6-78EAB49541D5}" type="presParOf" srcId="{1C6220D2-0C02-43DF-8F31-DE2A088E15C6}" destId="{4F28AEC1-931F-426B-ABB4-B7569C4240C6}" srcOrd="7" destOrd="0" presId="urn:microsoft.com/office/officeart/2005/8/layout/equation1"/>
    <dgm:cxn modelId="{5527692D-017A-47FA-90EA-C502823D83FD}" type="presParOf" srcId="{1C6220D2-0C02-43DF-8F31-DE2A088E15C6}" destId="{D7A49BB4-9EBA-4EFB-9027-47FEF882C5B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5DBB39-52B5-46D2-B60D-1C91633F9CB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11F94C45-68EE-483D-8252-CADD2545C54E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2800" b="1" dirty="0" smtClean="0">
              <a:solidFill>
                <a:schemeClr val="tx1"/>
              </a:solidFill>
            </a:rPr>
            <a:t>Décision du Médecin du travail</a:t>
          </a:r>
          <a:endParaRPr lang="fr-FR" sz="2800" b="1" dirty="0">
            <a:solidFill>
              <a:schemeClr val="tx1"/>
            </a:solidFill>
          </a:endParaRPr>
        </a:p>
      </dgm:t>
    </dgm:pt>
    <dgm:pt modelId="{D3D0D678-0211-40DC-845E-DD1AD0FEAE7D}" type="parTrans" cxnId="{28B8522F-C4AE-482A-BC1A-3AAAB7DE4AE0}">
      <dgm:prSet/>
      <dgm:spPr/>
      <dgm:t>
        <a:bodyPr/>
        <a:lstStyle/>
        <a:p>
          <a:endParaRPr lang="fr-FR" sz="3600" b="1"/>
        </a:p>
      </dgm:t>
    </dgm:pt>
    <dgm:pt modelId="{6E7C18A7-BE40-44B1-9477-892AD33F6B6E}" type="sibTrans" cxnId="{28B8522F-C4AE-482A-BC1A-3AAAB7DE4AE0}">
      <dgm:prSet/>
      <dgm:spPr/>
      <dgm:t>
        <a:bodyPr/>
        <a:lstStyle/>
        <a:p>
          <a:endParaRPr lang="fr-FR" sz="3600" b="1"/>
        </a:p>
      </dgm:t>
    </dgm:pt>
    <dgm:pt modelId="{CCFA4AC3-AB0C-4EC5-AAD5-0B82AB2F6E97}">
      <dgm:prSet phldrT="[Texte]" custT="1"/>
      <dgm:spPr>
        <a:solidFill>
          <a:srgbClr val="7E3C42"/>
        </a:solidFill>
      </dgm:spPr>
      <dgm:t>
        <a:bodyPr/>
        <a:lstStyle/>
        <a:p>
          <a:r>
            <a:rPr lang="fr-FR" sz="2400" b="1" dirty="0" smtClean="0"/>
            <a:t>Consultation Médicale</a:t>
          </a:r>
          <a:endParaRPr lang="fr-FR" sz="2400" b="1" dirty="0"/>
        </a:p>
      </dgm:t>
    </dgm:pt>
    <dgm:pt modelId="{75C1DEA8-4FDA-41FD-AC30-8FA4ECAA2A32}" type="parTrans" cxnId="{DAF68A21-1DC9-41F2-AA1A-EEDF5C39EE25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fr-FR" sz="3600" b="1"/>
        </a:p>
      </dgm:t>
    </dgm:pt>
    <dgm:pt modelId="{2CF1EFD2-6C32-4F80-98D4-C8B7A091EED3}" type="sibTrans" cxnId="{DAF68A21-1DC9-41F2-AA1A-EEDF5C39EE25}">
      <dgm:prSet/>
      <dgm:spPr/>
      <dgm:t>
        <a:bodyPr/>
        <a:lstStyle/>
        <a:p>
          <a:endParaRPr lang="fr-FR" sz="3600" b="1"/>
        </a:p>
      </dgm:t>
    </dgm:pt>
    <dgm:pt modelId="{76DD1D92-3336-4552-9D5D-D205D4B0F96F}">
      <dgm:prSet phldrT="[Texte]" custT="1"/>
      <dgm:spPr>
        <a:solidFill>
          <a:srgbClr val="9E4C5E"/>
        </a:solidFill>
      </dgm:spPr>
      <dgm:t>
        <a:bodyPr/>
        <a:lstStyle/>
        <a:p>
          <a:r>
            <a:rPr lang="fr-FR" sz="2400" b="1" dirty="0" smtClean="0">
              <a:solidFill>
                <a:schemeClr val="bg2"/>
              </a:solidFill>
            </a:rPr>
            <a:t>Examen clinique</a:t>
          </a:r>
          <a:endParaRPr lang="fr-FR" sz="2400" b="1" dirty="0">
            <a:solidFill>
              <a:schemeClr val="bg2"/>
            </a:solidFill>
          </a:endParaRPr>
        </a:p>
      </dgm:t>
    </dgm:pt>
    <dgm:pt modelId="{72F6E126-E112-4C24-B5A7-B64F1C77DD11}" type="parTrans" cxnId="{1245A888-2DE9-4483-84CF-1453226B0095}">
      <dgm:prSet custT="1"/>
      <dgm:spPr>
        <a:ln w="38100">
          <a:solidFill>
            <a:schemeClr val="accent2"/>
          </a:solidFill>
        </a:ln>
      </dgm:spPr>
      <dgm:t>
        <a:bodyPr/>
        <a:lstStyle/>
        <a:p>
          <a:endParaRPr lang="fr-FR" sz="3600" b="1"/>
        </a:p>
      </dgm:t>
    </dgm:pt>
    <dgm:pt modelId="{5351CD16-2D1B-4A82-9F38-379A364C51CF}" type="sibTrans" cxnId="{1245A888-2DE9-4483-84CF-1453226B0095}">
      <dgm:prSet/>
      <dgm:spPr/>
      <dgm:t>
        <a:bodyPr/>
        <a:lstStyle/>
        <a:p>
          <a:endParaRPr lang="fr-FR" sz="3600" b="1"/>
        </a:p>
      </dgm:t>
    </dgm:pt>
    <dgm:pt modelId="{AD75019D-46B0-41BF-BE85-99776098B200}">
      <dgm:prSet phldrT="[Texte]" custT="1"/>
      <dgm:spPr>
        <a:solidFill>
          <a:srgbClr val="853F4E"/>
        </a:solidFill>
      </dgm:spPr>
      <dgm:t>
        <a:bodyPr/>
        <a:lstStyle/>
        <a:p>
          <a:r>
            <a:rPr lang="fr-FR" sz="2400" b="1" dirty="0" smtClean="0">
              <a:solidFill>
                <a:schemeClr val="bg2"/>
              </a:solidFill>
            </a:rPr>
            <a:t>Explorations </a:t>
          </a:r>
        </a:p>
        <a:p>
          <a:r>
            <a:rPr lang="fr-FR" sz="2400" b="1" dirty="0" smtClean="0">
              <a:solidFill>
                <a:schemeClr val="bg2"/>
              </a:solidFill>
            </a:rPr>
            <a:t>Biologiques-Radiologiques- fonctionnelles</a:t>
          </a:r>
          <a:endParaRPr lang="fr-FR" sz="2400" b="1" dirty="0">
            <a:solidFill>
              <a:schemeClr val="bg2"/>
            </a:solidFill>
          </a:endParaRPr>
        </a:p>
      </dgm:t>
    </dgm:pt>
    <dgm:pt modelId="{2BA1E9F1-E6C3-4951-B753-4B41BB16D50B}" type="parTrans" cxnId="{404E3065-FBA9-46C0-8F9B-609C8E4773B7}">
      <dgm:prSet custT="1"/>
      <dgm:spPr>
        <a:ln w="38100">
          <a:solidFill>
            <a:schemeClr val="accent2"/>
          </a:solidFill>
        </a:ln>
      </dgm:spPr>
      <dgm:t>
        <a:bodyPr/>
        <a:lstStyle/>
        <a:p>
          <a:endParaRPr lang="fr-FR" sz="3600" b="1"/>
        </a:p>
      </dgm:t>
    </dgm:pt>
    <dgm:pt modelId="{BA507710-5C27-4155-848E-80B7A0631427}" type="sibTrans" cxnId="{404E3065-FBA9-46C0-8F9B-609C8E4773B7}">
      <dgm:prSet/>
      <dgm:spPr/>
      <dgm:t>
        <a:bodyPr/>
        <a:lstStyle/>
        <a:p>
          <a:endParaRPr lang="fr-FR" sz="3600" b="1"/>
        </a:p>
      </dgm:t>
    </dgm:pt>
    <dgm:pt modelId="{3F94D409-6845-47F3-9E6F-86E4E6733536}">
      <dgm:prSet phldrT="[Texte]" custT="1"/>
      <dgm:spPr>
        <a:solidFill>
          <a:schemeClr val="accent4"/>
        </a:solidFill>
      </dgm:spPr>
      <dgm:t>
        <a:bodyPr/>
        <a:lstStyle/>
        <a:p>
          <a:r>
            <a:rPr lang="fr-FR" sz="2400" b="1" dirty="0" smtClean="0">
              <a:solidFill>
                <a:schemeClr val="bg1"/>
              </a:solidFill>
            </a:rPr>
            <a:t>Connaissance des risques professionnels du  poste de travail</a:t>
          </a:r>
          <a:endParaRPr lang="fr-FR" sz="2400" b="1" dirty="0">
            <a:solidFill>
              <a:schemeClr val="bg1"/>
            </a:solidFill>
          </a:endParaRPr>
        </a:p>
      </dgm:t>
    </dgm:pt>
    <dgm:pt modelId="{AD44FA4A-24EC-4E95-8019-78342F19387C}" type="parTrans" cxnId="{70BB987A-14E5-480A-BEAE-AA954164C4A8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fr-FR" sz="3600" b="1"/>
        </a:p>
      </dgm:t>
    </dgm:pt>
    <dgm:pt modelId="{4E50A146-DDE9-46C8-8D59-515742BB2F0C}" type="sibTrans" cxnId="{70BB987A-14E5-480A-BEAE-AA954164C4A8}">
      <dgm:prSet/>
      <dgm:spPr/>
      <dgm:t>
        <a:bodyPr/>
        <a:lstStyle/>
        <a:p>
          <a:endParaRPr lang="fr-FR" sz="3600" b="1"/>
        </a:p>
      </dgm:t>
    </dgm:pt>
    <dgm:pt modelId="{CEE6C4A1-6B04-45EB-92B1-A6A1C89210F9}">
      <dgm:prSet phldrT="[Texte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sz="2400" b="1" dirty="0" smtClean="0">
              <a:solidFill>
                <a:schemeClr val="tx1"/>
              </a:solidFill>
            </a:rPr>
            <a:t>Etudes de Postes</a:t>
          </a:r>
          <a:endParaRPr lang="fr-FR" sz="2400" b="1" dirty="0">
            <a:solidFill>
              <a:schemeClr val="tx1"/>
            </a:solidFill>
          </a:endParaRPr>
        </a:p>
      </dgm:t>
    </dgm:pt>
    <dgm:pt modelId="{67F37234-91BA-4639-9A5D-47A67813721C}" type="parTrans" cxnId="{59228014-0F04-4023-91D2-6EC3A662C8C2}">
      <dgm:prSet custT="1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fr-FR" sz="3600" b="1"/>
        </a:p>
      </dgm:t>
    </dgm:pt>
    <dgm:pt modelId="{BC7311DD-4ADC-4FC9-9067-1C066FAB47A7}" type="sibTrans" cxnId="{59228014-0F04-4023-91D2-6EC3A662C8C2}">
      <dgm:prSet/>
      <dgm:spPr/>
      <dgm:t>
        <a:bodyPr/>
        <a:lstStyle/>
        <a:p>
          <a:endParaRPr lang="fr-FR" sz="3600" b="1"/>
        </a:p>
      </dgm:t>
    </dgm:pt>
    <dgm:pt modelId="{ECC78276-D65A-4CB0-8E9E-805CC226866E}">
      <dgm:prSet custT="1"/>
      <dgm:spPr>
        <a:solidFill>
          <a:srgbClr val="8E4446"/>
        </a:solidFill>
      </dgm:spPr>
      <dgm:t>
        <a:bodyPr/>
        <a:lstStyle/>
        <a:p>
          <a:r>
            <a:rPr lang="fr-FR" sz="2400" b="1" dirty="0" smtClean="0">
              <a:solidFill>
                <a:schemeClr val="bg2"/>
              </a:solidFill>
            </a:rPr>
            <a:t>Avis Spécialisés (par fois)</a:t>
          </a:r>
          <a:endParaRPr lang="fr-FR" sz="2400" b="1" dirty="0">
            <a:solidFill>
              <a:schemeClr val="bg2"/>
            </a:solidFill>
          </a:endParaRPr>
        </a:p>
      </dgm:t>
    </dgm:pt>
    <dgm:pt modelId="{142466F5-6683-4D21-BF02-7EAC0D3DDD46}" type="parTrans" cxnId="{0CBCFF4D-C62A-4F10-86AB-A5BBCF7D6C4E}">
      <dgm:prSet custT="1"/>
      <dgm:spPr>
        <a:ln w="38100">
          <a:solidFill>
            <a:schemeClr val="accent2"/>
          </a:solidFill>
        </a:ln>
      </dgm:spPr>
      <dgm:t>
        <a:bodyPr/>
        <a:lstStyle/>
        <a:p>
          <a:endParaRPr lang="fr-FR" sz="3600" b="1"/>
        </a:p>
      </dgm:t>
    </dgm:pt>
    <dgm:pt modelId="{512D073A-86D6-4B4A-BD68-AB75A19CBD5C}" type="sibTrans" cxnId="{0CBCFF4D-C62A-4F10-86AB-A5BBCF7D6C4E}">
      <dgm:prSet/>
      <dgm:spPr/>
      <dgm:t>
        <a:bodyPr/>
        <a:lstStyle/>
        <a:p>
          <a:endParaRPr lang="fr-FR" sz="3600" b="1"/>
        </a:p>
      </dgm:t>
    </dgm:pt>
    <dgm:pt modelId="{F4701CA3-DE29-403A-9715-4CE97E41325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sz="2400" b="1" dirty="0" smtClean="0">
              <a:solidFill>
                <a:schemeClr val="tx1"/>
              </a:solidFill>
            </a:rPr>
            <a:t>Métrologies d’ambiances</a:t>
          </a:r>
          <a:endParaRPr lang="fr-FR" sz="2400" b="1" dirty="0">
            <a:solidFill>
              <a:schemeClr val="tx1"/>
            </a:solidFill>
          </a:endParaRPr>
        </a:p>
      </dgm:t>
    </dgm:pt>
    <dgm:pt modelId="{D28BBF8F-EB5A-4D2F-8308-3839DC4AE2B4}" type="parTrans" cxnId="{C7C710F6-1DE2-486D-B88A-B70B3E894185}">
      <dgm:prSet custT="1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fr-FR" sz="3600" b="1"/>
        </a:p>
      </dgm:t>
    </dgm:pt>
    <dgm:pt modelId="{CEAAD2DD-270F-4567-A1E5-DF261C0D0D7A}" type="sibTrans" cxnId="{C7C710F6-1DE2-486D-B88A-B70B3E894185}">
      <dgm:prSet/>
      <dgm:spPr/>
      <dgm:t>
        <a:bodyPr/>
        <a:lstStyle/>
        <a:p>
          <a:endParaRPr lang="fr-FR" sz="3600" b="1"/>
        </a:p>
      </dgm:t>
    </dgm:pt>
    <dgm:pt modelId="{BC918566-29E1-469A-91F3-C25361EA0601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sz="2400" b="1" dirty="0" smtClean="0">
              <a:solidFill>
                <a:schemeClr val="tx1"/>
              </a:solidFill>
            </a:rPr>
            <a:t>Evaluation des Risques Professionnels</a:t>
          </a:r>
          <a:endParaRPr lang="fr-FR" sz="2400" b="1" dirty="0">
            <a:solidFill>
              <a:schemeClr val="tx1"/>
            </a:solidFill>
          </a:endParaRPr>
        </a:p>
      </dgm:t>
    </dgm:pt>
    <dgm:pt modelId="{C828D68C-88D8-4F45-9228-918545AD4194}" type="parTrans" cxnId="{8747875D-CAD3-4762-A1AB-3508594B73C6}">
      <dgm:prSet custT="1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fr-FR" sz="3600" b="1"/>
        </a:p>
      </dgm:t>
    </dgm:pt>
    <dgm:pt modelId="{C9C2EF0C-140F-416E-9AB8-B522FF0F8295}" type="sibTrans" cxnId="{8747875D-CAD3-4762-A1AB-3508594B73C6}">
      <dgm:prSet/>
      <dgm:spPr/>
      <dgm:t>
        <a:bodyPr/>
        <a:lstStyle/>
        <a:p>
          <a:endParaRPr lang="fr-FR" sz="3600" b="1"/>
        </a:p>
      </dgm:t>
    </dgm:pt>
    <dgm:pt modelId="{9992F89C-C8C0-4D0D-9706-7AB3103BFA33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sz="2400" b="1" dirty="0" smtClean="0">
              <a:solidFill>
                <a:schemeClr val="tx1"/>
              </a:solidFill>
            </a:rPr>
            <a:t>Visites de lieux</a:t>
          </a:r>
          <a:endParaRPr lang="fr-FR" sz="2400" b="1" dirty="0">
            <a:solidFill>
              <a:schemeClr val="tx1"/>
            </a:solidFill>
          </a:endParaRPr>
        </a:p>
      </dgm:t>
    </dgm:pt>
    <dgm:pt modelId="{4D26AEBB-049F-461F-A5CC-5A1FA2F7583D}" type="parTrans" cxnId="{24FEAEF6-B295-48CF-AC1A-CE8451F40354}">
      <dgm:prSet custT="1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fr-FR" sz="3600" b="1"/>
        </a:p>
      </dgm:t>
    </dgm:pt>
    <dgm:pt modelId="{4F6B2586-A6E0-4284-A1AE-65E5F0FEE23A}" type="sibTrans" cxnId="{24FEAEF6-B295-48CF-AC1A-CE8451F40354}">
      <dgm:prSet/>
      <dgm:spPr/>
      <dgm:t>
        <a:bodyPr/>
        <a:lstStyle/>
        <a:p>
          <a:endParaRPr lang="fr-FR" sz="3600" b="1"/>
        </a:p>
      </dgm:t>
    </dgm:pt>
    <dgm:pt modelId="{35847D8E-DC0D-4BEA-B6DF-6957F4B74977}" type="pres">
      <dgm:prSet presAssocID="{685DBB39-52B5-46D2-B60D-1C91633F9CB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2B43844-08A8-405B-86E1-1955ABF65A52}" type="pres">
      <dgm:prSet presAssocID="{11F94C45-68EE-483D-8252-CADD2545C54E}" presName="root1" presStyleCnt="0"/>
      <dgm:spPr/>
      <dgm:t>
        <a:bodyPr/>
        <a:lstStyle/>
        <a:p>
          <a:endParaRPr lang="fr-FR"/>
        </a:p>
      </dgm:t>
    </dgm:pt>
    <dgm:pt modelId="{3EFAD69E-B860-4747-B752-EC2980DE12F9}" type="pres">
      <dgm:prSet presAssocID="{11F94C45-68EE-483D-8252-CADD2545C54E}" presName="LevelOneTextNode" presStyleLbl="node0" presStyleIdx="0" presStyleCnt="1" custScaleX="199072" custScaleY="18180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070AE49-628A-4C6E-8FC7-40AC30B3FD02}" type="pres">
      <dgm:prSet presAssocID="{11F94C45-68EE-483D-8252-CADD2545C54E}" presName="level2hierChild" presStyleCnt="0"/>
      <dgm:spPr/>
      <dgm:t>
        <a:bodyPr/>
        <a:lstStyle/>
        <a:p>
          <a:endParaRPr lang="fr-FR"/>
        </a:p>
      </dgm:t>
    </dgm:pt>
    <dgm:pt modelId="{9632E400-37E3-4F23-ABEE-DC7AA7DC6D4D}" type="pres">
      <dgm:prSet presAssocID="{75C1DEA8-4FDA-41FD-AC30-8FA4ECAA2A32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C5190B9B-1052-4662-866B-8CAA75CE34D6}" type="pres">
      <dgm:prSet presAssocID="{75C1DEA8-4FDA-41FD-AC30-8FA4ECAA2A32}" presName="connTx" presStyleLbl="parChTrans1D2" presStyleIdx="0" presStyleCnt="2"/>
      <dgm:spPr/>
      <dgm:t>
        <a:bodyPr/>
        <a:lstStyle/>
        <a:p>
          <a:endParaRPr lang="fr-FR"/>
        </a:p>
      </dgm:t>
    </dgm:pt>
    <dgm:pt modelId="{6EC9571D-0A6D-491E-BB6E-174E34E9F385}" type="pres">
      <dgm:prSet presAssocID="{CCFA4AC3-AB0C-4EC5-AAD5-0B82AB2F6E97}" presName="root2" presStyleCnt="0"/>
      <dgm:spPr/>
      <dgm:t>
        <a:bodyPr/>
        <a:lstStyle/>
        <a:p>
          <a:endParaRPr lang="fr-FR"/>
        </a:p>
      </dgm:t>
    </dgm:pt>
    <dgm:pt modelId="{BC152C8C-F042-4037-A48D-40528461E0A8}" type="pres">
      <dgm:prSet presAssocID="{CCFA4AC3-AB0C-4EC5-AAD5-0B82AB2F6E97}" presName="LevelTwoTextNode" presStyleLbl="node2" presStyleIdx="0" presStyleCnt="2" custScaleX="156752" custScaleY="21676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CA51756-881A-44E0-82D1-BE9E7AD88F44}" type="pres">
      <dgm:prSet presAssocID="{CCFA4AC3-AB0C-4EC5-AAD5-0B82AB2F6E97}" presName="level3hierChild" presStyleCnt="0"/>
      <dgm:spPr/>
      <dgm:t>
        <a:bodyPr/>
        <a:lstStyle/>
        <a:p>
          <a:endParaRPr lang="fr-FR"/>
        </a:p>
      </dgm:t>
    </dgm:pt>
    <dgm:pt modelId="{A77D4CB4-7E4B-4C47-96A5-7B5ACF4A798C}" type="pres">
      <dgm:prSet presAssocID="{72F6E126-E112-4C24-B5A7-B64F1C77DD11}" presName="conn2-1" presStyleLbl="parChTrans1D3" presStyleIdx="0" presStyleCnt="7"/>
      <dgm:spPr/>
      <dgm:t>
        <a:bodyPr/>
        <a:lstStyle/>
        <a:p>
          <a:endParaRPr lang="fr-FR"/>
        </a:p>
      </dgm:t>
    </dgm:pt>
    <dgm:pt modelId="{62C631C9-201E-4C07-A6F5-D5689AA3CFA0}" type="pres">
      <dgm:prSet presAssocID="{72F6E126-E112-4C24-B5A7-B64F1C77DD11}" presName="connTx" presStyleLbl="parChTrans1D3" presStyleIdx="0" presStyleCnt="7"/>
      <dgm:spPr/>
      <dgm:t>
        <a:bodyPr/>
        <a:lstStyle/>
        <a:p>
          <a:endParaRPr lang="fr-FR"/>
        </a:p>
      </dgm:t>
    </dgm:pt>
    <dgm:pt modelId="{080EDEB6-1E95-4CA0-A6CF-385BB9EB21CB}" type="pres">
      <dgm:prSet presAssocID="{76DD1D92-3336-4552-9D5D-D205D4B0F96F}" presName="root2" presStyleCnt="0"/>
      <dgm:spPr/>
      <dgm:t>
        <a:bodyPr/>
        <a:lstStyle/>
        <a:p>
          <a:endParaRPr lang="fr-FR"/>
        </a:p>
      </dgm:t>
    </dgm:pt>
    <dgm:pt modelId="{57F1AE49-00B3-45DB-B131-90FD8F9A691C}" type="pres">
      <dgm:prSet presAssocID="{76DD1D92-3336-4552-9D5D-D205D4B0F96F}" presName="LevelTwoTextNode" presStyleLbl="node3" presStyleIdx="0" presStyleCnt="7" custScaleX="298324" custLinFactNeighborX="27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06B79ED-7233-46BC-92A2-7249F04806E3}" type="pres">
      <dgm:prSet presAssocID="{76DD1D92-3336-4552-9D5D-D205D4B0F96F}" presName="level3hierChild" presStyleCnt="0"/>
      <dgm:spPr/>
      <dgm:t>
        <a:bodyPr/>
        <a:lstStyle/>
        <a:p>
          <a:endParaRPr lang="fr-FR"/>
        </a:p>
      </dgm:t>
    </dgm:pt>
    <dgm:pt modelId="{A587E30D-A7A5-4E7C-8BD4-F1F27D93B097}" type="pres">
      <dgm:prSet presAssocID="{2BA1E9F1-E6C3-4951-B753-4B41BB16D50B}" presName="conn2-1" presStyleLbl="parChTrans1D3" presStyleIdx="1" presStyleCnt="7"/>
      <dgm:spPr/>
      <dgm:t>
        <a:bodyPr/>
        <a:lstStyle/>
        <a:p>
          <a:endParaRPr lang="fr-FR"/>
        </a:p>
      </dgm:t>
    </dgm:pt>
    <dgm:pt modelId="{60810CC6-7BD8-4C80-95B2-D04E93A9BD41}" type="pres">
      <dgm:prSet presAssocID="{2BA1E9F1-E6C3-4951-B753-4B41BB16D50B}" presName="connTx" presStyleLbl="parChTrans1D3" presStyleIdx="1" presStyleCnt="7"/>
      <dgm:spPr/>
      <dgm:t>
        <a:bodyPr/>
        <a:lstStyle/>
        <a:p>
          <a:endParaRPr lang="fr-FR"/>
        </a:p>
      </dgm:t>
    </dgm:pt>
    <dgm:pt modelId="{475AC33D-638E-4E39-907B-C6C16AF50533}" type="pres">
      <dgm:prSet presAssocID="{AD75019D-46B0-41BF-BE85-99776098B200}" presName="root2" presStyleCnt="0"/>
      <dgm:spPr/>
      <dgm:t>
        <a:bodyPr/>
        <a:lstStyle/>
        <a:p>
          <a:endParaRPr lang="fr-FR"/>
        </a:p>
      </dgm:t>
    </dgm:pt>
    <dgm:pt modelId="{87F677E8-595B-4535-AEF6-83ADCF826EF8}" type="pres">
      <dgm:prSet presAssocID="{AD75019D-46B0-41BF-BE85-99776098B200}" presName="LevelTwoTextNode" presStyleLbl="node3" presStyleIdx="1" presStyleCnt="7" custScaleX="296178" custScaleY="151912" custLinFactNeighborX="24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DBD83CB-43A2-48FE-8069-340A9CAE3935}" type="pres">
      <dgm:prSet presAssocID="{AD75019D-46B0-41BF-BE85-99776098B200}" presName="level3hierChild" presStyleCnt="0"/>
      <dgm:spPr/>
      <dgm:t>
        <a:bodyPr/>
        <a:lstStyle/>
        <a:p>
          <a:endParaRPr lang="fr-FR"/>
        </a:p>
      </dgm:t>
    </dgm:pt>
    <dgm:pt modelId="{D2A21288-AB9E-4D4E-844F-DE2231AC2643}" type="pres">
      <dgm:prSet presAssocID="{142466F5-6683-4D21-BF02-7EAC0D3DDD46}" presName="conn2-1" presStyleLbl="parChTrans1D3" presStyleIdx="2" presStyleCnt="7"/>
      <dgm:spPr/>
      <dgm:t>
        <a:bodyPr/>
        <a:lstStyle/>
        <a:p>
          <a:endParaRPr lang="fr-FR"/>
        </a:p>
      </dgm:t>
    </dgm:pt>
    <dgm:pt modelId="{E82958DE-594C-4199-8153-F1F35DC2A759}" type="pres">
      <dgm:prSet presAssocID="{142466F5-6683-4D21-BF02-7EAC0D3DDD46}" presName="connTx" presStyleLbl="parChTrans1D3" presStyleIdx="2" presStyleCnt="7"/>
      <dgm:spPr/>
      <dgm:t>
        <a:bodyPr/>
        <a:lstStyle/>
        <a:p>
          <a:endParaRPr lang="fr-FR"/>
        </a:p>
      </dgm:t>
    </dgm:pt>
    <dgm:pt modelId="{A7F88344-6D82-4E7A-B852-764F55D2E875}" type="pres">
      <dgm:prSet presAssocID="{ECC78276-D65A-4CB0-8E9E-805CC226866E}" presName="root2" presStyleCnt="0"/>
      <dgm:spPr/>
      <dgm:t>
        <a:bodyPr/>
        <a:lstStyle/>
        <a:p>
          <a:endParaRPr lang="fr-FR"/>
        </a:p>
      </dgm:t>
    </dgm:pt>
    <dgm:pt modelId="{2B1955C6-D825-41CA-A60F-803E516C9F31}" type="pres">
      <dgm:prSet presAssocID="{ECC78276-D65A-4CB0-8E9E-805CC226866E}" presName="LevelTwoTextNode" presStyleLbl="node3" presStyleIdx="2" presStyleCnt="7" custScaleX="292612" custLinFactNeighborX="792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0C09DCD-7122-4A9C-B5FE-FAF808F74ECD}" type="pres">
      <dgm:prSet presAssocID="{ECC78276-D65A-4CB0-8E9E-805CC226866E}" presName="level3hierChild" presStyleCnt="0"/>
      <dgm:spPr/>
      <dgm:t>
        <a:bodyPr/>
        <a:lstStyle/>
        <a:p>
          <a:endParaRPr lang="fr-FR"/>
        </a:p>
      </dgm:t>
    </dgm:pt>
    <dgm:pt modelId="{B8624393-53C5-44B7-92AF-9109DE6E45C2}" type="pres">
      <dgm:prSet presAssocID="{AD44FA4A-24EC-4E95-8019-78342F19387C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B4CD0193-18F2-48FF-A103-AB8A3ADCB7F2}" type="pres">
      <dgm:prSet presAssocID="{AD44FA4A-24EC-4E95-8019-78342F19387C}" presName="connTx" presStyleLbl="parChTrans1D2" presStyleIdx="1" presStyleCnt="2"/>
      <dgm:spPr/>
      <dgm:t>
        <a:bodyPr/>
        <a:lstStyle/>
        <a:p>
          <a:endParaRPr lang="fr-FR"/>
        </a:p>
      </dgm:t>
    </dgm:pt>
    <dgm:pt modelId="{A9122F7C-95F3-481E-AA79-F170E84C9A43}" type="pres">
      <dgm:prSet presAssocID="{3F94D409-6845-47F3-9E6F-86E4E6733536}" presName="root2" presStyleCnt="0"/>
      <dgm:spPr/>
      <dgm:t>
        <a:bodyPr/>
        <a:lstStyle/>
        <a:p>
          <a:endParaRPr lang="fr-FR"/>
        </a:p>
      </dgm:t>
    </dgm:pt>
    <dgm:pt modelId="{E97C7D16-500E-4E77-A18B-98CCDE1817CC}" type="pres">
      <dgm:prSet presAssocID="{3F94D409-6845-47F3-9E6F-86E4E6733536}" presName="LevelTwoTextNode" presStyleLbl="node2" presStyleIdx="1" presStyleCnt="2" custScaleX="173459" custScaleY="21034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C1F33D4-8D30-4A50-848F-740D6A49B8A5}" type="pres">
      <dgm:prSet presAssocID="{3F94D409-6845-47F3-9E6F-86E4E6733536}" presName="level3hierChild" presStyleCnt="0"/>
      <dgm:spPr/>
      <dgm:t>
        <a:bodyPr/>
        <a:lstStyle/>
        <a:p>
          <a:endParaRPr lang="fr-FR"/>
        </a:p>
      </dgm:t>
    </dgm:pt>
    <dgm:pt modelId="{B5C4F422-6AFD-4124-AE6B-0142F9299320}" type="pres">
      <dgm:prSet presAssocID="{67F37234-91BA-4639-9A5D-47A67813721C}" presName="conn2-1" presStyleLbl="parChTrans1D3" presStyleIdx="3" presStyleCnt="7"/>
      <dgm:spPr/>
      <dgm:t>
        <a:bodyPr/>
        <a:lstStyle/>
        <a:p>
          <a:endParaRPr lang="fr-FR"/>
        </a:p>
      </dgm:t>
    </dgm:pt>
    <dgm:pt modelId="{CB64CA4B-3791-4845-9101-18C1B24832AA}" type="pres">
      <dgm:prSet presAssocID="{67F37234-91BA-4639-9A5D-47A67813721C}" presName="connTx" presStyleLbl="parChTrans1D3" presStyleIdx="3" presStyleCnt="7"/>
      <dgm:spPr/>
      <dgm:t>
        <a:bodyPr/>
        <a:lstStyle/>
        <a:p>
          <a:endParaRPr lang="fr-FR"/>
        </a:p>
      </dgm:t>
    </dgm:pt>
    <dgm:pt modelId="{8E9FB929-3BB2-4DA2-8781-0AD67A124C97}" type="pres">
      <dgm:prSet presAssocID="{CEE6C4A1-6B04-45EB-92B1-A6A1C89210F9}" presName="root2" presStyleCnt="0"/>
      <dgm:spPr/>
      <dgm:t>
        <a:bodyPr/>
        <a:lstStyle/>
        <a:p>
          <a:endParaRPr lang="fr-FR"/>
        </a:p>
      </dgm:t>
    </dgm:pt>
    <dgm:pt modelId="{8E005C1F-CD60-484D-A118-E75448C2F61F}" type="pres">
      <dgm:prSet presAssocID="{CEE6C4A1-6B04-45EB-92B1-A6A1C89210F9}" presName="LevelTwoTextNode" presStyleLbl="node3" presStyleIdx="3" presStyleCnt="7" custScaleX="293343" custLinFactNeighborX="-415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CDA53B2-47E0-4440-9EB4-ECE89E2E09E1}" type="pres">
      <dgm:prSet presAssocID="{CEE6C4A1-6B04-45EB-92B1-A6A1C89210F9}" presName="level3hierChild" presStyleCnt="0"/>
      <dgm:spPr/>
      <dgm:t>
        <a:bodyPr/>
        <a:lstStyle/>
        <a:p>
          <a:endParaRPr lang="fr-FR"/>
        </a:p>
      </dgm:t>
    </dgm:pt>
    <dgm:pt modelId="{1CF23E63-3F72-429F-8EB4-CF69753A1F2C}" type="pres">
      <dgm:prSet presAssocID="{4D26AEBB-049F-461F-A5CC-5A1FA2F7583D}" presName="conn2-1" presStyleLbl="parChTrans1D3" presStyleIdx="4" presStyleCnt="7"/>
      <dgm:spPr/>
      <dgm:t>
        <a:bodyPr/>
        <a:lstStyle/>
        <a:p>
          <a:endParaRPr lang="fr-FR"/>
        </a:p>
      </dgm:t>
    </dgm:pt>
    <dgm:pt modelId="{15F105AA-922E-4C51-9471-46B8C2390FD1}" type="pres">
      <dgm:prSet presAssocID="{4D26AEBB-049F-461F-A5CC-5A1FA2F7583D}" presName="connTx" presStyleLbl="parChTrans1D3" presStyleIdx="4" presStyleCnt="7"/>
      <dgm:spPr/>
      <dgm:t>
        <a:bodyPr/>
        <a:lstStyle/>
        <a:p>
          <a:endParaRPr lang="fr-FR"/>
        </a:p>
      </dgm:t>
    </dgm:pt>
    <dgm:pt modelId="{D2CFEEE3-50B5-45F3-9D5E-B2C81E523056}" type="pres">
      <dgm:prSet presAssocID="{9992F89C-C8C0-4D0D-9706-7AB3103BFA33}" presName="root2" presStyleCnt="0"/>
      <dgm:spPr/>
      <dgm:t>
        <a:bodyPr/>
        <a:lstStyle/>
        <a:p>
          <a:endParaRPr lang="fr-FR"/>
        </a:p>
      </dgm:t>
    </dgm:pt>
    <dgm:pt modelId="{F10DF231-49E2-4F5B-952B-3657628B3678}" type="pres">
      <dgm:prSet presAssocID="{9992F89C-C8C0-4D0D-9706-7AB3103BFA33}" presName="LevelTwoTextNode" presStyleLbl="node3" presStyleIdx="4" presStyleCnt="7" custScaleX="28971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248F107-67F6-4B38-9B08-3FF907805862}" type="pres">
      <dgm:prSet presAssocID="{9992F89C-C8C0-4D0D-9706-7AB3103BFA33}" presName="level3hierChild" presStyleCnt="0"/>
      <dgm:spPr/>
      <dgm:t>
        <a:bodyPr/>
        <a:lstStyle/>
        <a:p>
          <a:endParaRPr lang="fr-FR"/>
        </a:p>
      </dgm:t>
    </dgm:pt>
    <dgm:pt modelId="{3E349E4A-101C-4530-A4FB-6D6D3BCBBF9A}" type="pres">
      <dgm:prSet presAssocID="{C828D68C-88D8-4F45-9228-918545AD4194}" presName="conn2-1" presStyleLbl="parChTrans1D3" presStyleIdx="5" presStyleCnt="7"/>
      <dgm:spPr/>
      <dgm:t>
        <a:bodyPr/>
        <a:lstStyle/>
        <a:p>
          <a:endParaRPr lang="fr-FR"/>
        </a:p>
      </dgm:t>
    </dgm:pt>
    <dgm:pt modelId="{306DC5AE-6825-4BC5-BA5A-2964168FEF51}" type="pres">
      <dgm:prSet presAssocID="{C828D68C-88D8-4F45-9228-918545AD4194}" presName="connTx" presStyleLbl="parChTrans1D3" presStyleIdx="5" presStyleCnt="7"/>
      <dgm:spPr/>
      <dgm:t>
        <a:bodyPr/>
        <a:lstStyle/>
        <a:p>
          <a:endParaRPr lang="fr-FR"/>
        </a:p>
      </dgm:t>
    </dgm:pt>
    <dgm:pt modelId="{CA8E874E-FFD5-4972-AE12-0D260D9B3705}" type="pres">
      <dgm:prSet presAssocID="{BC918566-29E1-469A-91F3-C25361EA0601}" presName="root2" presStyleCnt="0"/>
      <dgm:spPr/>
      <dgm:t>
        <a:bodyPr/>
        <a:lstStyle/>
        <a:p>
          <a:endParaRPr lang="fr-FR"/>
        </a:p>
      </dgm:t>
    </dgm:pt>
    <dgm:pt modelId="{586B8543-4C81-4D9D-A819-0B2AB33EADC3}" type="pres">
      <dgm:prSet presAssocID="{BC918566-29E1-469A-91F3-C25361EA0601}" presName="LevelTwoTextNode" presStyleLbl="node3" presStyleIdx="5" presStyleCnt="7" custScaleX="28853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6460963-2837-4E29-BC4A-573EDB40A4E9}" type="pres">
      <dgm:prSet presAssocID="{BC918566-29E1-469A-91F3-C25361EA0601}" presName="level3hierChild" presStyleCnt="0"/>
      <dgm:spPr/>
      <dgm:t>
        <a:bodyPr/>
        <a:lstStyle/>
        <a:p>
          <a:endParaRPr lang="fr-FR"/>
        </a:p>
      </dgm:t>
    </dgm:pt>
    <dgm:pt modelId="{4E38473D-B5D6-4199-B436-F0FC1D5B4259}" type="pres">
      <dgm:prSet presAssocID="{D28BBF8F-EB5A-4D2F-8308-3839DC4AE2B4}" presName="conn2-1" presStyleLbl="parChTrans1D3" presStyleIdx="6" presStyleCnt="7"/>
      <dgm:spPr/>
      <dgm:t>
        <a:bodyPr/>
        <a:lstStyle/>
        <a:p>
          <a:endParaRPr lang="fr-FR"/>
        </a:p>
      </dgm:t>
    </dgm:pt>
    <dgm:pt modelId="{FDC62E0A-1D94-4B76-8E77-255D81DACC4D}" type="pres">
      <dgm:prSet presAssocID="{D28BBF8F-EB5A-4D2F-8308-3839DC4AE2B4}" presName="connTx" presStyleLbl="parChTrans1D3" presStyleIdx="6" presStyleCnt="7"/>
      <dgm:spPr/>
      <dgm:t>
        <a:bodyPr/>
        <a:lstStyle/>
        <a:p>
          <a:endParaRPr lang="fr-FR"/>
        </a:p>
      </dgm:t>
    </dgm:pt>
    <dgm:pt modelId="{B5B56E8F-E9B9-493A-83A7-032C83072124}" type="pres">
      <dgm:prSet presAssocID="{F4701CA3-DE29-403A-9715-4CE97E413252}" presName="root2" presStyleCnt="0"/>
      <dgm:spPr/>
      <dgm:t>
        <a:bodyPr/>
        <a:lstStyle/>
        <a:p>
          <a:endParaRPr lang="fr-FR"/>
        </a:p>
      </dgm:t>
    </dgm:pt>
    <dgm:pt modelId="{6DE9C191-E6CF-466B-BE25-3A8A9AB48CD2}" type="pres">
      <dgm:prSet presAssocID="{F4701CA3-DE29-403A-9715-4CE97E413252}" presName="LevelTwoTextNode" presStyleLbl="node3" presStyleIdx="6" presStyleCnt="7" custScaleX="282992" custLinFactNeighborX="579" custLinFactNeighborY="-115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3B7C08E-3564-4ED3-AF59-3B72267CC181}" type="pres">
      <dgm:prSet presAssocID="{F4701CA3-DE29-403A-9715-4CE97E413252}" presName="level3hierChild" presStyleCnt="0"/>
      <dgm:spPr/>
      <dgm:t>
        <a:bodyPr/>
        <a:lstStyle/>
        <a:p>
          <a:endParaRPr lang="fr-FR"/>
        </a:p>
      </dgm:t>
    </dgm:pt>
  </dgm:ptLst>
  <dgm:cxnLst>
    <dgm:cxn modelId="{404E3065-FBA9-46C0-8F9B-609C8E4773B7}" srcId="{CCFA4AC3-AB0C-4EC5-AAD5-0B82AB2F6E97}" destId="{AD75019D-46B0-41BF-BE85-99776098B200}" srcOrd="1" destOrd="0" parTransId="{2BA1E9F1-E6C3-4951-B753-4B41BB16D50B}" sibTransId="{BA507710-5C27-4155-848E-80B7A0631427}"/>
    <dgm:cxn modelId="{0CBCFF4D-C62A-4F10-86AB-A5BBCF7D6C4E}" srcId="{CCFA4AC3-AB0C-4EC5-AAD5-0B82AB2F6E97}" destId="{ECC78276-D65A-4CB0-8E9E-805CC226866E}" srcOrd="2" destOrd="0" parTransId="{142466F5-6683-4D21-BF02-7EAC0D3DDD46}" sibTransId="{512D073A-86D6-4B4A-BD68-AB75A19CBD5C}"/>
    <dgm:cxn modelId="{C7C710F6-1DE2-486D-B88A-B70B3E894185}" srcId="{3F94D409-6845-47F3-9E6F-86E4E6733536}" destId="{F4701CA3-DE29-403A-9715-4CE97E413252}" srcOrd="3" destOrd="0" parTransId="{D28BBF8F-EB5A-4D2F-8308-3839DC4AE2B4}" sibTransId="{CEAAD2DD-270F-4567-A1E5-DF261C0D0D7A}"/>
    <dgm:cxn modelId="{1245A888-2DE9-4483-84CF-1453226B0095}" srcId="{CCFA4AC3-AB0C-4EC5-AAD5-0B82AB2F6E97}" destId="{76DD1D92-3336-4552-9D5D-D205D4B0F96F}" srcOrd="0" destOrd="0" parTransId="{72F6E126-E112-4C24-B5A7-B64F1C77DD11}" sibTransId="{5351CD16-2D1B-4A82-9F38-379A364C51CF}"/>
    <dgm:cxn modelId="{B7FA760D-A514-48D8-852B-4A95A88286DD}" type="presOf" srcId="{3F94D409-6845-47F3-9E6F-86E4E6733536}" destId="{E97C7D16-500E-4E77-A18B-98CCDE1817CC}" srcOrd="0" destOrd="0" presId="urn:microsoft.com/office/officeart/2005/8/layout/hierarchy2"/>
    <dgm:cxn modelId="{62C91E33-0D14-4A14-B7C4-ED877DF9E65C}" type="presOf" srcId="{AD75019D-46B0-41BF-BE85-99776098B200}" destId="{87F677E8-595B-4535-AEF6-83ADCF826EF8}" srcOrd="0" destOrd="0" presId="urn:microsoft.com/office/officeart/2005/8/layout/hierarchy2"/>
    <dgm:cxn modelId="{772AAA7C-D382-4771-B724-9D45C3BBC557}" type="presOf" srcId="{9992F89C-C8C0-4D0D-9706-7AB3103BFA33}" destId="{F10DF231-49E2-4F5B-952B-3657628B3678}" srcOrd="0" destOrd="0" presId="urn:microsoft.com/office/officeart/2005/8/layout/hierarchy2"/>
    <dgm:cxn modelId="{1A1B7CBC-8623-4D54-B5C0-F58D700741C4}" type="presOf" srcId="{685DBB39-52B5-46D2-B60D-1C91633F9CB0}" destId="{35847D8E-DC0D-4BEA-B6DF-6957F4B74977}" srcOrd="0" destOrd="0" presId="urn:microsoft.com/office/officeart/2005/8/layout/hierarchy2"/>
    <dgm:cxn modelId="{57DCC0EF-202F-4998-852E-068F59B56BE0}" type="presOf" srcId="{142466F5-6683-4D21-BF02-7EAC0D3DDD46}" destId="{D2A21288-AB9E-4D4E-844F-DE2231AC2643}" srcOrd="0" destOrd="0" presId="urn:microsoft.com/office/officeart/2005/8/layout/hierarchy2"/>
    <dgm:cxn modelId="{7137617C-B7B2-462F-AA0C-67021A0B4D2F}" type="presOf" srcId="{76DD1D92-3336-4552-9D5D-D205D4B0F96F}" destId="{57F1AE49-00B3-45DB-B131-90FD8F9A691C}" srcOrd="0" destOrd="0" presId="urn:microsoft.com/office/officeart/2005/8/layout/hierarchy2"/>
    <dgm:cxn modelId="{FA4FCE96-376C-4F81-ABE5-27E6D60D5503}" type="presOf" srcId="{ECC78276-D65A-4CB0-8E9E-805CC226866E}" destId="{2B1955C6-D825-41CA-A60F-803E516C9F31}" srcOrd="0" destOrd="0" presId="urn:microsoft.com/office/officeart/2005/8/layout/hierarchy2"/>
    <dgm:cxn modelId="{7C1A7E2A-8A9D-4296-B6D8-3ECB8BE0D100}" type="presOf" srcId="{67F37234-91BA-4639-9A5D-47A67813721C}" destId="{CB64CA4B-3791-4845-9101-18C1B24832AA}" srcOrd="1" destOrd="0" presId="urn:microsoft.com/office/officeart/2005/8/layout/hierarchy2"/>
    <dgm:cxn modelId="{1AB46C64-5287-4847-A2EA-604FD47D4B9E}" type="presOf" srcId="{75C1DEA8-4FDA-41FD-AC30-8FA4ECAA2A32}" destId="{C5190B9B-1052-4662-866B-8CAA75CE34D6}" srcOrd="1" destOrd="0" presId="urn:microsoft.com/office/officeart/2005/8/layout/hierarchy2"/>
    <dgm:cxn modelId="{28B8522F-C4AE-482A-BC1A-3AAAB7DE4AE0}" srcId="{685DBB39-52B5-46D2-B60D-1C91633F9CB0}" destId="{11F94C45-68EE-483D-8252-CADD2545C54E}" srcOrd="0" destOrd="0" parTransId="{D3D0D678-0211-40DC-845E-DD1AD0FEAE7D}" sibTransId="{6E7C18A7-BE40-44B1-9477-892AD33F6B6E}"/>
    <dgm:cxn modelId="{5DE4045F-3F4D-4AEC-8E31-16CD56B69F75}" type="presOf" srcId="{CEE6C4A1-6B04-45EB-92B1-A6A1C89210F9}" destId="{8E005C1F-CD60-484D-A118-E75448C2F61F}" srcOrd="0" destOrd="0" presId="urn:microsoft.com/office/officeart/2005/8/layout/hierarchy2"/>
    <dgm:cxn modelId="{59228014-0F04-4023-91D2-6EC3A662C8C2}" srcId="{3F94D409-6845-47F3-9E6F-86E4E6733536}" destId="{CEE6C4A1-6B04-45EB-92B1-A6A1C89210F9}" srcOrd="0" destOrd="0" parTransId="{67F37234-91BA-4639-9A5D-47A67813721C}" sibTransId="{BC7311DD-4ADC-4FC9-9067-1C066FAB47A7}"/>
    <dgm:cxn modelId="{85672BD2-57C2-45AA-92CC-186910FCC673}" type="presOf" srcId="{4D26AEBB-049F-461F-A5CC-5A1FA2F7583D}" destId="{1CF23E63-3F72-429F-8EB4-CF69753A1F2C}" srcOrd="0" destOrd="0" presId="urn:microsoft.com/office/officeart/2005/8/layout/hierarchy2"/>
    <dgm:cxn modelId="{8281BFA3-38E9-4E8C-A727-5F485C4CD831}" type="presOf" srcId="{4D26AEBB-049F-461F-A5CC-5A1FA2F7583D}" destId="{15F105AA-922E-4C51-9471-46B8C2390FD1}" srcOrd="1" destOrd="0" presId="urn:microsoft.com/office/officeart/2005/8/layout/hierarchy2"/>
    <dgm:cxn modelId="{37547233-6F8B-4A08-BF95-8538332B5408}" type="presOf" srcId="{BC918566-29E1-469A-91F3-C25361EA0601}" destId="{586B8543-4C81-4D9D-A819-0B2AB33EADC3}" srcOrd="0" destOrd="0" presId="urn:microsoft.com/office/officeart/2005/8/layout/hierarchy2"/>
    <dgm:cxn modelId="{DAF68A21-1DC9-41F2-AA1A-EEDF5C39EE25}" srcId="{11F94C45-68EE-483D-8252-CADD2545C54E}" destId="{CCFA4AC3-AB0C-4EC5-AAD5-0B82AB2F6E97}" srcOrd="0" destOrd="0" parTransId="{75C1DEA8-4FDA-41FD-AC30-8FA4ECAA2A32}" sibTransId="{2CF1EFD2-6C32-4F80-98D4-C8B7A091EED3}"/>
    <dgm:cxn modelId="{5DC70191-44EB-4768-9935-CC42FAB9DB71}" type="presOf" srcId="{D28BBF8F-EB5A-4D2F-8308-3839DC4AE2B4}" destId="{FDC62E0A-1D94-4B76-8E77-255D81DACC4D}" srcOrd="1" destOrd="0" presId="urn:microsoft.com/office/officeart/2005/8/layout/hierarchy2"/>
    <dgm:cxn modelId="{577D46B6-E0B8-4FB5-A258-A31AD54B4F9B}" type="presOf" srcId="{F4701CA3-DE29-403A-9715-4CE97E413252}" destId="{6DE9C191-E6CF-466B-BE25-3A8A9AB48CD2}" srcOrd="0" destOrd="0" presId="urn:microsoft.com/office/officeart/2005/8/layout/hierarchy2"/>
    <dgm:cxn modelId="{74F0D0BB-2186-4C88-8C38-6EAE845212B4}" type="presOf" srcId="{C828D68C-88D8-4F45-9228-918545AD4194}" destId="{306DC5AE-6825-4BC5-BA5A-2964168FEF51}" srcOrd="1" destOrd="0" presId="urn:microsoft.com/office/officeart/2005/8/layout/hierarchy2"/>
    <dgm:cxn modelId="{70BB987A-14E5-480A-BEAE-AA954164C4A8}" srcId="{11F94C45-68EE-483D-8252-CADD2545C54E}" destId="{3F94D409-6845-47F3-9E6F-86E4E6733536}" srcOrd="1" destOrd="0" parTransId="{AD44FA4A-24EC-4E95-8019-78342F19387C}" sibTransId="{4E50A146-DDE9-46C8-8D59-515742BB2F0C}"/>
    <dgm:cxn modelId="{B5F4C0FF-396F-4E5C-A896-8676C2FB06C4}" type="presOf" srcId="{142466F5-6683-4D21-BF02-7EAC0D3DDD46}" destId="{E82958DE-594C-4199-8153-F1F35DC2A759}" srcOrd="1" destOrd="0" presId="urn:microsoft.com/office/officeart/2005/8/layout/hierarchy2"/>
    <dgm:cxn modelId="{4D74BB8E-4A13-46AA-B715-0A41621292BB}" type="presOf" srcId="{75C1DEA8-4FDA-41FD-AC30-8FA4ECAA2A32}" destId="{9632E400-37E3-4F23-ABEE-DC7AA7DC6D4D}" srcOrd="0" destOrd="0" presId="urn:microsoft.com/office/officeart/2005/8/layout/hierarchy2"/>
    <dgm:cxn modelId="{BC0D148A-84C5-44FB-8D4F-34B06F84D387}" type="presOf" srcId="{11F94C45-68EE-483D-8252-CADD2545C54E}" destId="{3EFAD69E-B860-4747-B752-EC2980DE12F9}" srcOrd="0" destOrd="0" presId="urn:microsoft.com/office/officeart/2005/8/layout/hierarchy2"/>
    <dgm:cxn modelId="{D91732B9-9B79-4F6A-9927-FF6F49E3FB59}" type="presOf" srcId="{CCFA4AC3-AB0C-4EC5-AAD5-0B82AB2F6E97}" destId="{BC152C8C-F042-4037-A48D-40528461E0A8}" srcOrd="0" destOrd="0" presId="urn:microsoft.com/office/officeart/2005/8/layout/hierarchy2"/>
    <dgm:cxn modelId="{C0CB7DE2-C4FA-4FF7-BB72-96038A150E2D}" type="presOf" srcId="{D28BBF8F-EB5A-4D2F-8308-3839DC4AE2B4}" destId="{4E38473D-B5D6-4199-B436-F0FC1D5B4259}" srcOrd="0" destOrd="0" presId="urn:microsoft.com/office/officeart/2005/8/layout/hierarchy2"/>
    <dgm:cxn modelId="{1A6D134A-43B4-4D41-9455-51CB69E07D20}" type="presOf" srcId="{C828D68C-88D8-4F45-9228-918545AD4194}" destId="{3E349E4A-101C-4530-A4FB-6D6D3BCBBF9A}" srcOrd="0" destOrd="0" presId="urn:microsoft.com/office/officeart/2005/8/layout/hierarchy2"/>
    <dgm:cxn modelId="{5431564C-E514-48DF-970D-20233C4CF2C4}" type="presOf" srcId="{2BA1E9F1-E6C3-4951-B753-4B41BB16D50B}" destId="{A587E30D-A7A5-4E7C-8BD4-F1F27D93B097}" srcOrd="0" destOrd="0" presId="urn:microsoft.com/office/officeart/2005/8/layout/hierarchy2"/>
    <dgm:cxn modelId="{24FEAEF6-B295-48CF-AC1A-CE8451F40354}" srcId="{3F94D409-6845-47F3-9E6F-86E4E6733536}" destId="{9992F89C-C8C0-4D0D-9706-7AB3103BFA33}" srcOrd="1" destOrd="0" parTransId="{4D26AEBB-049F-461F-A5CC-5A1FA2F7583D}" sibTransId="{4F6B2586-A6E0-4284-A1AE-65E5F0FEE23A}"/>
    <dgm:cxn modelId="{8747875D-CAD3-4762-A1AB-3508594B73C6}" srcId="{3F94D409-6845-47F3-9E6F-86E4E6733536}" destId="{BC918566-29E1-469A-91F3-C25361EA0601}" srcOrd="2" destOrd="0" parTransId="{C828D68C-88D8-4F45-9228-918545AD4194}" sibTransId="{C9C2EF0C-140F-416E-9AB8-B522FF0F8295}"/>
    <dgm:cxn modelId="{A4A0D78C-053C-4103-AD27-7F9934AE4B12}" type="presOf" srcId="{2BA1E9F1-E6C3-4951-B753-4B41BB16D50B}" destId="{60810CC6-7BD8-4C80-95B2-D04E93A9BD41}" srcOrd="1" destOrd="0" presId="urn:microsoft.com/office/officeart/2005/8/layout/hierarchy2"/>
    <dgm:cxn modelId="{1D8D0389-20B4-419A-BCF6-97D85398E3F7}" type="presOf" srcId="{AD44FA4A-24EC-4E95-8019-78342F19387C}" destId="{B8624393-53C5-44B7-92AF-9109DE6E45C2}" srcOrd="0" destOrd="0" presId="urn:microsoft.com/office/officeart/2005/8/layout/hierarchy2"/>
    <dgm:cxn modelId="{742BA969-84F7-4A9A-B1D4-6380BE4CC8ED}" type="presOf" srcId="{67F37234-91BA-4639-9A5D-47A67813721C}" destId="{B5C4F422-6AFD-4124-AE6B-0142F9299320}" srcOrd="0" destOrd="0" presId="urn:microsoft.com/office/officeart/2005/8/layout/hierarchy2"/>
    <dgm:cxn modelId="{4390193E-BD14-495B-BAF9-E62C202A0733}" type="presOf" srcId="{72F6E126-E112-4C24-B5A7-B64F1C77DD11}" destId="{A77D4CB4-7E4B-4C47-96A5-7B5ACF4A798C}" srcOrd="0" destOrd="0" presId="urn:microsoft.com/office/officeart/2005/8/layout/hierarchy2"/>
    <dgm:cxn modelId="{D4A9A0C7-A2E9-4104-8792-9D055C0CAA30}" type="presOf" srcId="{AD44FA4A-24EC-4E95-8019-78342F19387C}" destId="{B4CD0193-18F2-48FF-A103-AB8A3ADCB7F2}" srcOrd="1" destOrd="0" presId="urn:microsoft.com/office/officeart/2005/8/layout/hierarchy2"/>
    <dgm:cxn modelId="{53105D3D-6E27-48C2-8ABE-60560AF23CA8}" type="presOf" srcId="{72F6E126-E112-4C24-B5A7-B64F1C77DD11}" destId="{62C631C9-201E-4C07-A6F5-D5689AA3CFA0}" srcOrd="1" destOrd="0" presId="urn:microsoft.com/office/officeart/2005/8/layout/hierarchy2"/>
    <dgm:cxn modelId="{80514730-E582-413C-AC18-E7D7B77839EE}" type="presParOf" srcId="{35847D8E-DC0D-4BEA-B6DF-6957F4B74977}" destId="{02B43844-08A8-405B-86E1-1955ABF65A52}" srcOrd="0" destOrd="0" presId="urn:microsoft.com/office/officeart/2005/8/layout/hierarchy2"/>
    <dgm:cxn modelId="{0D23916A-B604-4440-9CC8-DE665844C562}" type="presParOf" srcId="{02B43844-08A8-405B-86E1-1955ABF65A52}" destId="{3EFAD69E-B860-4747-B752-EC2980DE12F9}" srcOrd="0" destOrd="0" presId="urn:microsoft.com/office/officeart/2005/8/layout/hierarchy2"/>
    <dgm:cxn modelId="{80635043-054F-49A6-B1C3-098AB9BC55E2}" type="presParOf" srcId="{02B43844-08A8-405B-86E1-1955ABF65A52}" destId="{7070AE49-628A-4C6E-8FC7-40AC30B3FD02}" srcOrd="1" destOrd="0" presId="urn:microsoft.com/office/officeart/2005/8/layout/hierarchy2"/>
    <dgm:cxn modelId="{C400B2B8-4DCD-474C-95A2-85B4E4E64F12}" type="presParOf" srcId="{7070AE49-628A-4C6E-8FC7-40AC30B3FD02}" destId="{9632E400-37E3-4F23-ABEE-DC7AA7DC6D4D}" srcOrd="0" destOrd="0" presId="urn:microsoft.com/office/officeart/2005/8/layout/hierarchy2"/>
    <dgm:cxn modelId="{368B73F0-E7AE-4EC2-B0A1-BE399150FF71}" type="presParOf" srcId="{9632E400-37E3-4F23-ABEE-DC7AA7DC6D4D}" destId="{C5190B9B-1052-4662-866B-8CAA75CE34D6}" srcOrd="0" destOrd="0" presId="urn:microsoft.com/office/officeart/2005/8/layout/hierarchy2"/>
    <dgm:cxn modelId="{C8B14116-CB5D-4821-9E1F-83A915E13929}" type="presParOf" srcId="{7070AE49-628A-4C6E-8FC7-40AC30B3FD02}" destId="{6EC9571D-0A6D-491E-BB6E-174E34E9F385}" srcOrd="1" destOrd="0" presId="urn:microsoft.com/office/officeart/2005/8/layout/hierarchy2"/>
    <dgm:cxn modelId="{2D2B3403-B61B-45C3-9FE2-C2505AB9D239}" type="presParOf" srcId="{6EC9571D-0A6D-491E-BB6E-174E34E9F385}" destId="{BC152C8C-F042-4037-A48D-40528461E0A8}" srcOrd="0" destOrd="0" presId="urn:microsoft.com/office/officeart/2005/8/layout/hierarchy2"/>
    <dgm:cxn modelId="{2DC5222B-961D-4C89-BA5A-8B623B1F7A45}" type="presParOf" srcId="{6EC9571D-0A6D-491E-BB6E-174E34E9F385}" destId="{1CA51756-881A-44E0-82D1-BE9E7AD88F44}" srcOrd="1" destOrd="0" presId="urn:microsoft.com/office/officeart/2005/8/layout/hierarchy2"/>
    <dgm:cxn modelId="{9D62D5C1-2225-4C30-86CA-47F87D6BFA1B}" type="presParOf" srcId="{1CA51756-881A-44E0-82D1-BE9E7AD88F44}" destId="{A77D4CB4-7E4B-4C47-96A5-7B5ACF4A798C}" srcOrd="0" destOrd="0" presId="urn:microsoft.com/office/officeart/2005/8/layout/hierarchy2"/>
    <dgm:cxn modelId="{275D4743-1363-4B32-BD61-755B1DF06563}" type="presParOf" srcId="{A77D4CB4-7E4B-4C47-96A5-7B5ACF4A798C}" destId="{62C631C9-201E-4C07-A6F5-D5689AA3CFA0}" srcOrd="0" destOrd="0" presId="urn:microsoft.com/office/officeart/2005/8/layout/hierarchy2"/>
    <dgm:cxn modelId="{CE479E7A-26DA-4F7A-B415-7230E506885B}" type="presParOf" srcId="{1CA51756-881A-44E0-82D1-BE9E7AD88F44}" destId="{080EDEB6-1E95-4CA0-A6CF-385BB9EB21CB}" srcOrd="1" destOrd="0" presId="urn:microsoft.com/office/officeart/2005/8/layout/hierarchy2"/>
    <dgm:cxn modelId="{5019EA9B-A1B5-4D22-BF7A-FCAFF520A59E}" type="presParOf" srcId="{080EDEB6-1E95-4CA0-A6CF-385BB9EB21CB}" destId="{57F1AE49-00B3-45DB-B131-90FD8F9A691C}" srcOrd="0" destOrd="0" presId="urn:microsoft.com/office/officeart/2005/8/layout/hierarchy2"/>
    <dgm:cxn modelId="{621B475F-22C7-414B-9846-80CDA7E1BD42}" type="presParOf" srcId="{080EDEB6-1E95-4CA0-A6CF-385BB9EB21CB}" destId="{706B79ED-7233-46BC-92A2-7249F04806E3}" srcOrd="1" destOrd="0" presId="urn:microsoft.com/office/officeart/2005/8/layout/hierarchy2"/>
    <dgm:cxn modelId="{50989976-BAEE-4FFF-A5BE-8628ABF65A03}" type="presParOf" srcId="{1CA51756-881A-44E0-82D1-BE9E7AD88F44}" destId="{A587E30D-A7A5-4E7C-8BD4-F1F27D93B097}" srcOrd="2" destOrd="0" presId="urn:microsoft.com/office/officeart/2005/8/layout/hierarchy2"/>
    <dgm:cxn modelId="{89A46FBB-14A1-453D-AADF-076F9F9A0A18}" type="presParOf" srcId="{A587E30D-A7A5-4E7C-8BD4-F1F27D93B097}" destId="{60810CC6-7BD8-4C80-95B2-D04E93A9BD41}" srcOrd="0" destOrd="0" presId="urn:microsoft.com/office/officeart/2005/8/layout/hierarchy2"/>
    <dgm:cxn modelId="{312A67E3-130B-4813-83E1-3744B7E18CA9}" type="presParOf" srcId="{1CA51756-881A-44E0-82D1-BE9E7AD88F44}" destId="{475AC33D-638E-4E39-907B-C6C16AF50533}" srcOrd="3" destOrd="0" presId="urn:microsoft.com/office/officeart/2005/8/layout/hierarchy2"/>
    <dgm:cxn modelId="{314569A2-FC87-4EBC-9C9C-AC720C811F3E}" type="presParOf" srcId="{475AC33D-638E-4E39-907B-C6C16AF50533}" destId="{87F677E8-595B-4535-AEF6-83ADCF826EF8}" srcOrd="0" destOrd="0" presId="urn:microsoft.com/office/officeart/2005/8/layout/hierarchy2"/>
    <dgm:cxn modelId="{572881FF-1E86-478C-B1D9-4C7E60794FFE}" type="presParOf" srcId="{475AC33D-638E-4E39-907B-C6C16AF50533}" destId="{8DBD83CB-43A2-48FE-8069-340A9CAE3935}" srcOrd="1" destOrd="0" presId="urn:microsoft.com/office/officeart/2005/8/layout/hierarchy2"/>
    <dgm:cxn modelId="{A7922F90-5954-40DD-AF7A-66A1A19144FE}" type="presParOf" srcId="{1CA51756-881A-44E0-82D1-BE9E7AD88F44}" destId="{D2A21288-AB9E-4D4E-844F-DE2231AC2643}" srcOrd="4" destOrd="0" presId="urn:microsoft.com/office/officeart/2005/8/layout/hierarchy2"/>
    <dgm:cxn modelId="{490A4324-3FC1-47B3-92F7-89BCE21E196E}" type="presParOf" srcId="{D2A21288-AB9E-4D4E-844F-DE2231AC2643}" destId="{E82958DE-594C-4199-8153-F1F35DC2A759}" srcOrd="0" destOrd="0" presId="urn:microsoft.com/office/officeart/2005/8/layout/hierarchy2"/>
    <dgm:cxn modelId="{ED0FBF79-694E-4329-BA71-E51AD5188E5E}" type="presParOf" srcId="{1CA51756-881A-44E0-82D1-BE9E7AD88F44}" destId="{A7F88344-6D82-4E7A-B852-764F55D2E875}" srcOrd="5" destOrd="0" presId="urn:microsoft.com/office/officeart/2005/8/layout/hierarchy2"/>
    <dgm:cxn modelId="{44942546-5845-49D9-A8F6-AB1B13740A2C}" type="presParOf" srcId="{A7F88344-6D82-4E7A-B852-764F55D2E875}" destId="{2B1955C6-D825-41CA-A60F-803E516C9F31}" srcOrd="0" destOrd="0" presId="urn:microsoft.com/office/officeart/2005/8/layout/hierarchy2"/>
    <dgm:cxn modelId="{EC394C00-60FD-4D5E-BA0F-546E598E0D47}" type="presParOf" srcId="{A7F88344-6D82-4E7A-B852-764F55D2E875}" destId="{20C09DCD-7122-4A9C-B5FE-FAF808F74ECD}" srcOrd="1" destOrd="0" presId="urn:microsoft.com/office/officeart/2005/8/layout/hierarchy2"/>
    <dgm:cxn modelId="{57E5C716-4D54-47D5-9D95-93198DE0A5DE}" type="presParOf" srcId="{7070AE49-628A-4C6E-8FC7-40AC30B3FD02}" destId="{B8624393-53C5-44B7-92AF-9109DE6E45C2}" srcOrd="2" destOrd="0" presId="urn:microsoft.com/office/officeart/2005/8/layout/hierarchy2"/>
    <dgm:cxn modelId="{0E3ACCB6-C653-48C9-85E1-CA11ABCF6945}" type="presParOf" srcId="{B8624393-53C5-44B7-92AF-9109DE6E45C2}" destId="{B4CD0193-18F2-48FF-A103-AB8A3ADCB7F2}" srcOrd="0" destOrd="0" presId="urn:microsoft.com/office/officeart/2005/8/layout/hierarchy2"/>
    <dgm:cxn modelId="{2186D058-EE17-4E1A-A8AB-3CB647F32635}" type="presParOf" srcId="{7070AE49-628A-4C6E-8FC7-40AC30B3FD02}" destId="{A9122F7C-95F3-481E-AA79-F170E84C9A43}" srcOrd="3" destOrd="0" presId="urn:microsoft.com/office/officeart/2005/8/layout/hierarchy2"/>
    <dgm:cxn modelId="{1ABB4056-C646-411B-A495-E97F676C8C99}" type="presParOf" srcId="{A9122F7C-95F3-481E-AA79-F170E84C9A43}" destId="{E97C7D16-500E-4E77-A18B-98CCDE1817CC}" srcOrd="0" destOrd="0" presId="urn:microsoft.com/office/officeart/2005/8/layout/hierarchy2"/>
    <dgm:cxn modelId="{DA0A2A4D-601A-4963-8707-DC637A777CBA}" type="presParOf" srcId="{A9122F7C-95F3-481E-AA79-F170E84C9A43}" destId="{6C1F33D4-8D30-4A50-848F-740D6A49B8A5}" srcOrd="1" destOrd="0" presId="urn:microsoft.com/office/officeart/2005/8/layout/hierarchy2"/>
    <dgm:cxn modelId="{F6710999-2A2A-41A1-9C40-0425E9943FC4}" type="presParOf" srcId="{6C1F33D4-8D30-4A50-848F-740D6A49B8A5}" destId="{B5C4F422-6AFD-4124-AE6B-0142F9299320}" srcOrd="0" destOrd="0" presId="urn:microsoft.com/office/officeart/2005/8/layout/hierarchy2"/>
    <dgm:cxn modelId="{19AD8D7A-7A10-47D7-A77C-5722DB0B5336}" type="presParOf" srcId="{B5C4F422-6AFD-4124-AE6B-0142F9299320}" destId="{CB64CA4B-3791-4845-9101-18C1B24832AA}" srcOrd="0" destOrd="0" presId="urn:microsoft.com/office/officeart/2005/8/layout/hierarchy2"/>
    <dgm:cxn modelId="{77447250-EADF-4014-B40A-593415AEB714}" type="presParOf" srcId="{6C1F33D4-8D30-4A50-848F-740D6A49B8A5}" destId="{8E9FB929-3BB2-4DA2-8781-0AD67A124C97}" srcOrd="1" destOrd="0" presId="urn:microsoft.com/office/officeart/2005/8/layout/hierarchy2"/>
    <dgm:cxn modelId="{2B5D580D-34FD-4032-9938-AA25682BFBDA}" type="presParOf" srcId="{8E9FB929-3BB2-4DA2-8781-0AD67A124C97}" destId="{8E005C1F-CD60-484D-A118-E75448C2F61F}" srcOrd="0" destOrd="0" presId="urn:microsoft.com/office/officeart/2005/8/layout/hierarchy2"/>
    <dgm:cxn modelId="{F5D97125-36BD-40CD-88E7-1DF96964D9D1}" type="presParOf" srcId="{8E9FB929-3BB2-4DA2-8781-0AD67A124C97}" destId="{6CDA53B2-47E0-4440-9EB4-ECE89E2E09E1}" srcOrd="1" destOrd="0" presId="urn:microsoft.com/office/officeart/2005/8/layout/hierarchy2"/>
    <dgm:cxn modelId="{07528AFE-A71C-4326-BA37-124862B97FD7}" type="presParOf" srcId="{6C1F33D4-8D30-4A50-848F-740D6A49B8A5}" destId="{1CF23E63-3F72-429F-8EB4-CF69753A1F2C}" srcOrd="2" destOrd="0" presId="urn:microsoft.com/office/officeart/2005/8/layout/hierarchy2"/>
    <dgm:cxn modelId="{B06BCBA3-B227-40D9-A869-46FCEA1A7557}" type="presParOf" srcId="{1CF23E63-3F72-429F-8EB4-CF69753A1F2C}" destId="{15F105AA-922E-4C51-9471-46B8C2390FD1}" srcOrd="0" destOrd="0" presId="urn:microsoft.com/office/officeart/2005/8/layout/hierarchy2"/>
    <dgm:cxn modelId="{77432FAD-5CD3-40C5-8A2A-5EF8007801FB}" type="presParOf" srcId="{6C1F33D4-8D30-4A50-848F-740D6A49B8A5}" destId="{D2CFEEE3-50B5-45F3-9D5E-B2C81E523056}" srcOrd="3" destOrd="0" presId="urn:microsoft.com/office/officeart/2005/8/layout/hierarchy2"/>
    <dgm:cxn modelId="{73DAEF47-82D3-4E28-AEDD-43A5DB9E5566}" type="presParOf" srcId="{D2CFEEE3-50B5-45F3-9D5E-B2C81E523056}" destId="{F10DF231-49E2-4F5B-952B-3657628B3678}" srcOrd="0" destOrd="0" presId="urn:microsoft.com/office/officeart/2005/8/layout/hierarchy2"/>
    <dgm:cxn modelId="{9D01ABED-037E-4232-9576-D6CE9958FB54}" type="presParOf" srcId="{D2CFEEE3-50B5-45F3-9D5E-B2C81E523056}" destId="{6248F107-67F6-4B38-9B08-3FF907805862}" srcOrd="1" destOrd="0" presId="urn:microsoft.com/office/officeart/2005/8/layout/hierarchy2"/>
    <dgm:cxn modelId="{9F7420AE-7D2E-4549-A57C-D7252CEDA8E1}" type="presParOf" srcId="{6C1F33D4-8D30-4A50-848F-740D6A49B8A5}" destId="{3E349E4A-101C-4530-A4FB-6D6D3BCBBF9A}" srcOrd="4" destOrd="0" presId="urn:microsoft.com/office/officeart/2005/8/layout/hierarchy2"/>
    <dgm:cxn modelId="{43BA11AE-753C-41E5-AAA2-78B4D73269FC}" type="presParOf" srcId="{3E349E4A-101C-4530-A4FB-6D6D3BCBBF9A}" destId="{306DC5AE-6825-4BC5-BA5A-2964168FEF51}" srcOrd="0" destOrd="0" presId="urn:microsoft.com/office/officeart/2005/8/layout/hierarchy2"/>
    <dgm:cxn modelId="{BE1C7A42-E1BC-4E7B-A845-3C54162634B9}" type="presParOf" srcId="{6C1F33D4-8D30-4A50-848F-740D6A49B8A5}" destId="{CA8E874E-FFD5-4972-AE12-0D260D9B3705}" srcOrd="5" destOrd="0" presId="urn:microsoft.com/office/officeart/2005/8/layout/hierarchy2"/>
    <dgm:cxn modelId="{6F8EF93F-886D-49F7-8F67-E75BA91EFE18}" type="presParOf" srcId="{CA8E874E-FFD5-4972-AE12-0D260D9B3705}" destId="{586B8543-4C81-4D9D-A819-0B2AB33EADC3}" srcOrd="0" destOrd="0" presId="urn:microsoft.com/office/officeart/2005/8/layout/hierarchy2"/>
    <dgm:cxn modelId="{AFE79A84-C13B-42F7-A6B7-EAB71F4B19E4}" type="presParOf" srcId="{CA8E874E-FFD5-4972-AE12-0D260D9B3705}" destId="{B6460963-2837-4E29-BC4A-573EDB40A4E9}" srcOrd="1" destOrd="0" presId="urn:microsoft.com/office/officeart/2005/8/layout/hierarchy2"/>
    <dgm:cxn modelId="{D0B628FD-8876-4D28-BF2E-B9198F129A73}" type="presParOf" srcId="{6C1F33D4-8D30-4A50-848F-740D6A49B8A5}" destId="{4E38473D-B5D6-4199-B436-F0FC1D5B4259}" srcOrd="6" destOrd="0" presId="urn:microsoft.com/office/officeart/2005/8/layout/hierarchy2"/>
    <dgm:cxn modelId="{C1E5E069-E5D1-4DFD-8D52-1F1EFAA98DDD}" type="presParOf" srcId="{4E38473D-B5D6-4199-B436-F0FC1D5B4259}" destId="{FDC62E0A-1D94-4B76-8E77-255D81DACC4D}" srcOrd="0" destOrd="0" presId="urn:microsoft.com/office/officeart/2005/8/layout/hierarchy2"/>
    <dgm:cxn modelId="{94A667C9-EC16-4F43-A1F5-52466BE2FC84}" type="presParOf" srcId="{6C1F33D4-8D30-4A50-848F-740D6A49B8A5}" destId="{B5B56E8F-E9B9-493A-83A7-032C83072124}" srcOrd="7" destOrd="0" presId="urn:microsoft.com/office/officeart/2005/8/layout/hierarchy2"/>
    <dgm:cxn modelId="{E5A723B3-DA2F-4D98-8397-A319F76BE35B}" type="presParOf" srcId="{B5B56E8F-E9B9-493A-83A7-032C83072124}" destId="{6DE9C191-E6CF-466B-BE25-3A8A9AB48CD2}" srcOrd="0" destOrd="0" presId="urn:microsoft.com/office/officeart/2005/8/layout/hierarchy2"/>
    <dgm:cxn modelId="{1004C96A-7688-438C-9F89-262B1E7C5A13}" type="presParOf" srcId="{B5B56E8F-E9B9-493A-83A7-032C83072124}" destId="{23B7C08E-3564-4ED3-AF59-3B72267CC181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F2D08-5BF6-407A-87C2-5FDD8E53D127}" type="datetimeFigureOut">
              <a:rPr lang="fr-FR" smtClean="0"/>
              <a:t>26/04/2026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E2F06-D35A-4D3E-8141-881B79028F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84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E2F06-D35A-4D3E-8141-881B79028F1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12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667" y="2492376"/>
            <a:ext cx="5183717" cy="8937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2400"/>
            </a:lvl1pPr>
          </a:lstStyle>
          <a:p>
            <a:r>
              <a:rPr lang="fr-FR" smtClean="0"/>
              <a:t>Modifiez le style du titre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918" y="3716339"/>
            <a:ext cx="5014383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000" b="1"/>
            </a:lvl1pPr>
          </a:lstStyle>
          <a:p>
            <a:r>
              <a:rPr lang="fr-FR" smtClean="0"/>
              <a:t>Modifiez le style des sous-titres du masque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0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76633" y="477838"/>
            <a:ext cx="2446867" cy="5111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31801" y="477838"/>
            <a:ext cx="7141633" cy="5111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88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C5A2-4C2B-4935-95E0-C740873568DD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35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E845-484D-40E3-930B-AA472497FE66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84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36AE-528D-497E-ACCD-78914FFA8DA7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77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98B9-37EC-4117-B959-E6F84932A3EE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83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009C-2942-4FC1-9D99-B9DA3E295F94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73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A8BE-0103-40CB-954A-32C71B1CFAEE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41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28FA-1A8F-4910-8310-279B5D591A50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90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4A3C-6F12-4064-9B10-2B8B27C85BFF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7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1939-5F9D-42BE-A0BF-BF5E07AC9367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75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7660-B94D-42F5-8B09-0C6D63A80F40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90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4891-9442-4BB4-8A63-1AD90298ACA3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61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8676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505200"/>
            <a:ext cx="3978676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661" y="609600"/>
            <a:ext cx="3978676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3324" y="609600"/>
            <a:ext cx="3978676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3324" y="3505200"/>
            <a:ext cx="3978676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>
          <a:xfrm>
            <a:off x="7772837" y="6400800"/>
            <a:ext cx="1549062" cy="276228"/>
          </a:xfrm>
          <a:prstGeom prst="rect">
            <a:avLst/>
          </a:prstGeom>
        </p:spPr>
        <p:txBody>
          <a:bodyPr/>
          <a:lstStyle/>
          <a:p>
            <a:fld id="{29416ED0-19D9-4CA8-97BF-D83FD6AA0B13}" type="datetime1">
              <a:rPr lang="fr-FR" smtClean="0"/>
              <a:pPr/>
              <a:t>26/04/2026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B.HAMMANI </a:t>
            </a:r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568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3550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1800" y="1125538"/>
            <a:ext cx="479425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2" y="1125538"/>
            <a:ext cx="4794249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2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6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1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62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3958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236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77838"/>
            <a:ext cx="902546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125538"/>
            <a:ext cx="97917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5754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BB2AF-5335-47E8-B499-CEAEC4BE0CEE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0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8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2731" y="2325743"/>
            <a:ext cx="57150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r-FR" sz="4400" b="1" dirty="0" smtClean="0">
                <a:solidFill>
                  <a:srgbClr val="FFFFFF"/>
                </a:solidFill>
              </a:rPr>
              <a:t>Définition et objectifs de la médecine du travail</a:t>
            </a:r>
            <a:endParaRPr lang="ar-DZ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95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18890"/>
              </p:ext>
            </p:extLst>
          </p:nvPr>
        </p:nvGraphicFramePr>
        <p:xfrm>
          <a:off x="838200" y="1825624"/>
          <a:ext cx="10968318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48233" y="3213848"/>
            <a:ext cx="3962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rgbClr val="D60093"/>
                </a:solidFill>
              </a:rPr>
              <a:t>La formation du médecin l’a maintenu éloigné des préoccupations économiques de l’entreprise, ce qui rend le dialogue difficile.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Coté négatif du médecin du travail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04730" y="6396691"/>
            <a:ext cx="2743200" cy="365125"/>
          </a:xfrm>
        </p:spPr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10</a:t>
            </a:fld>
            <a:endParaRPr lang="en-GB" dirty="0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4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sées 3"/>
          <p:cNvSpPr/>
          <p:nvPr/>
        </p:nvSpPr>
        <p:spPr>
          <a:xfrm>
            <a:off x="4549588" y="2393577"/>
            <a:ext cx="3092824" cy="2652712"/>
          </a:xfrm>
          <a:prstGeom prst="cloudCallout">
            <a:avLst>
              <a:gd name="adj1" fmla="val -43876"/>
              <a:gd name="adj2" fmla="val 7568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il </a:t>
            </a:r>
            <a:r>
              <a:rPr lang="fr-FR" sz="2400" b="1" dirty="0">
                <a:solidFill>
                  <a:schemeClr val="tx2"/>
                </a:solidFill>
              </a:rPr>
              <a:t>passe mal auprès du personnel</a:t>
            </a:r>
          </a:p>
          <a:p>
            <a:pPr algn="ctr"/>
            <a:endParaRPr lang="fr-FR" dirty="0"/>
          </a:p>
        </p:txBody>
      </p:sp>
      <p:sp>
        <p:nvSpPr>
          <p:cNvPr id="5" name="Pensées 4"/>
          <p:cNvSpPr/>
          <p:nvPr/>
        </p:nvSpPr>
        <p:spPr>
          <a:xfrm>
            <a:off x="537881" y="1385048"/>
            <a:ext cx="3872754" cy="2622176"/>
          </a:xfrm>
          <a:prstGeom prst="cloudCallout">
            <a:avLst>
              <a:gd name="adj1" fmla="val -34502"/>
              <a:gd name="adj2" fmla="val 7685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la rédaction des aptitudes médicales est incompréhensible et peu claire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6" name="Pensées 5"/>
          <p:cNvSpPr/>
          <p:nvPr/>
        </p:nvSpPr>
        <p:spPr>
          <a:xfrm>
            <a:off x="7436225" y="4343961"/>
            <a:ext cx="2070846" cy="1674158"/>
          </a:xfrm>
          <a:prstGeom prst="cloudCallout">
            <a:avLst>
              <a:gd name="adj1" fmla="val -31872"/>
              <a:gd name="adj2" fmla="val 857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Avis positif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38200" y="96184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/>
              </a:rPr>
              <a:t>Coté </a:t>
            </a:r>
            <a:r>
              <a:rPr lang="fr-FR" b="1" dirty="0" smtClean="0">
                <a:solidFill>
                  <a:schemeClr val="tx2"/>
                </a:solidFill>
                <a:latin typeface="Noto Sans"/>
              </a:rPr>
              <a:t>négatif: témoignage des entreprises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5811" y="951777"/>
            <a:ext cx="3747247" cy="288359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Certaines entreprises, à l’inverse, ont su l’utiliser en lui confiant un thème d’étude chaque année, pour l’obliger à aller sur le terrain, par exemple l’audit des locaux collectifs ou l’entretien des EPI.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789" y="4586008"/>
            <a:ext cx="2578174" cy="216801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318" y="4161070"/>
            <a:ext cx="2697255" cy="2697255"/>
          </a:xfrm>
          <a:prstGeom prst="rect">
            <a:avLst/>
          </a:prstGeom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761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Ce n’est pas le cas de tous les médecins !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25624"/>
            <a:ext cx="8041341" cy="546268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dirty="0">
                <a:solidFill>
                  <a:schemeClr val="tx2"/>
                </a:solidFill>
              </a:rPr>
              <a:t>Certains médecins sont </a:t>
            </a:r>
            <a:r>
              <a:rPr lang="fr-FR" dirty="0">
                <a:solidFill>
                  <a:srgbClr val="0000FF"/>
                </a:solidFill>
              </a:rPr>
              <a:t>très collaboratifs</a:t>
            </a:r>
            <a:r>
              <a:rPr lang="fr-FR" dirty="0">
                <a:solidFill>
                  <a:schemeClr val="tx2"/>
                </a:solidFill>
              </a:rPr>
              <a:t>, l’un </a:t>
            </a:r>
            <a:r>
              <a:rPr lang="fr-FR" dirty="0">
                <a:solidFill>
                  <a:srgbClr val="0000FF"/>
                </a:solidFill>
              </a:rPr>
              <a:t>dynamise</a:t>
            </a:r>
            <a:r>
              <a:rPr lang="fr-FR" dirty="0">
                <a:solidFill>
                  <a:schemeClr val="tx2"/>
                </a:solidFill>
              </a:rPr>
              <a:t> le </a:t>
            </a:r>
            <a:r>
              <a:rPr lang="fr-FR" dirty="0" smtClean="0">
                <a:solidFill>
                  <a:schemeClr val="tx2"/>
                </a:solidFill>
              </a:rPr>
              <a:t>CHS </a:t>
            </a:r>
            <a:r>
              <a:rPr lang="fr-FR" dirty="0">
                <a:solidFill>
                  <a:schemeClr val="tx2"/>
                </a:solidFill>
              </a:rPr>
              <a:t>par </a:t>
            </a:r>
            <a:r>
              <a:rPr lang="fr-FR" dirty="0" smtClean="0">
                <a:solidFill>
                  <a:schemeClr val="tx2"/>
                </a:solidFill>
              </a:rPr>
              <a:t>ses remarques</a:t>
            </a:r>
            <a:r>
              <a:rPr lang="fr-FR" dirty="0">
                <a:solidFill>
                  <a:schemeClr val="tx2"/>
                </a:solidFill>
              </a:rPr>
              <a:t>, son positivisme et son attitude indépendante et arbitre, un </a:t>
            </a:r>
            <a:r>
              <a:rPr lang="fr-FR" dirty="0" smtClean="0">
                <a:solidFill>
                  <a:schemeClr val="tx2"/>
                </a:solidFill>
              </a:rPr>
              <a:t>autre </a:t>
            </a:r>
            <a:r>
              <a:rPr lang="fr-FR" dirty="0" smtClean="0">
                <a:solidFill>
                  <a:srgbClr val="0000FF"/>
                </a:solidFill>
              </a:rPr>
              <a:t>apprécie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d’aller sur le terrain. </a:t>
            </a:r>
            <a:r>
              <a:rPr lang="fr-FR" dirty="0">
                <a:solidFill>
                  <a:srgbClr val="0000FF"/>
                </a:solidFill>
              </a:rPr>
              <a:t>Les temps de dialogue </a:t>
            </a:r>
            <a:r>
              <a:rPr lang="fr-FR" dirty="0">
                <a:solidFill>
                  <a:schemeClr val="tx2"/>
                </a:solidFill>
              </a:rPr>
              <a:t>que lui consacre </a:t>
            </a:r>
            <a:r>
              <a:rPr lang="fr-FR" dirty="0" smtClean="0">
                <a:solidFill>
                  <a:schemeClr val="tx2"/>
                </a:solidFill>
              </a:rPr>
              <a:t>le responsable </a:t>
            </a:r>
            <a:r>
              <a:rPr lang="fr-FR" dirty="0">
                <a:solidFill>
                  <a:schemeClr val="tx2"/>
                </a:solidFill>
              </a:rPr>
              <a:t>du service </a:t>
            </a:r>
            <a:r>
              <a:rPr lang="fr-FR" dirty="0">
                <a:solidFill>
                  <a:srgbClr val="0000FF"/>
                </a:solidFill>
              </a:rPr>
              <a:t>HSE</a:t>
            </a:r>
            <a:r>
              <a:rPr lang="fr-FR" dirty="0">
                <a:solidFill>
                  <a:schemeClr val="tx2"/>
                </a:solidFill>
              </a:rPr>
              <a:t> semblent être un </a:t>
            </a:r>
            <a:r>
              <a:rPr lang="fr-FR" dirty="0">
                <a:solidFill>
                  <a:srgbClr val="0000FF"/>
                </a:solidFill>
              </a:rPr>
              <a:t>facteur de succès</a:t>
            </a:r>
            <a:r>
              <a:rPr lang="fr-FR" dirty="0">
                <a:solidFill>
                  <a:schemeClr val="tx2"/>
                </a:solidFill>
              </a:rPr>
              <a:t> vis-à-vis </a:t>
            </a:r>
            <a:r>
              <a:rPr lang="fr-FR" dirty="0" smtClean="0">
                <a:solidFill>
                  <a:schemeClr val="tx2"/>
                </a:solidFill>
              </a:rPr>
              <a:t>de beaucoup </a:t>
            </a:r>
            <a:r>
              <a:rPr lang="fr-FR" dirty="0">
                <a:solidFill>
                  <a:schemeClr val="tx2"/>
                </a:solidFill>
              </a:rPr>
              <a:t>d’entre eux : </a:t>
            </a:r>
            <a:r>
              <a:rPr lang="fr-FR" dirty="0">
                <a:solidFill>
                  <a:srgbClr val="FF0000"/>
                </a:solidFill>
              </a:rPr>
              <a:t>les écouter, échanger, leur soumettre des problématiques permettent de profiter de leur expertise et les rendre contributifs</a:t>
            </a:r>
            <a:r>
              <a:rPr lang="fr-FR" dirty="0">
                <a:solidFill>
                  <a:schemeClr val="tx2"/>
                </a:solidFill>
              </a:rPr>
              <a:t>. Si </a:t>
            </a:r>
            <a:r>
              <a:rPr lang="fr-FR" dirty="0" smtClean="0">
                <a:solidFill>
                  <a:schemeClr val="tx2"/>
                </a:solidFill>
              </a:rPr>
              <a:t>on le </a:t>
            </a:r>
            <a:r>
              <a:rPr lang="fr-FR" dirty="0">
                <a:solidFill>
                  <a:srgbClr val="0000FF"/>
                </a:solidFill>
              </a:rPr>
              <a:t>laisse isolé </a:t>
            </a:r>
            <a:r>
              <a:rPr lang="fr-FR" dirty="0">
                <a:solidFill>
                  <a:schemeClr val="tx2"/>
                </a:solidFill>
              </a:rPr>
              <a:t>dans son cabinet, le médecin peut devenir </a:t>
            </a:r>
            <a:r>
              <a:rPr lang="fr-FR" dirty="0">
                <a:solidFill>
                  <a:srgbClr val="0000FF"/>
                </a:solidFill>
              </a:rPr>
              <a:t>contre-productif</a:t>
            </a:r>
            <a:r>
              <a:rPr lang="fr-FR" dirty="0">
                <a:solidFill>
                  <a:schemeClr val="tx2"/>
                </a:solidFill>
              </a:rPr>
              <a:t>. </a:t>
            </a:r>
            <a:r>
              <a:rPr lang="fr-FR" dirty="0" smtClean="0">
                <a:solidFill>
                  <a:schemeClr val="tx2"/>
                </a:solidFill>
              </a:rPr>
              <a:t>Mais tout </a:t>
            </a:r>
            <a:r>
              <a:rPr lang="fr-FR" dirty="0">
                <a:solidFill>
                  <a:schemeClr val="tx2"/>
                </a:solidFill>
              </a:rPr>
              <a:t>cela dépend des personnalités. Certaines entreprises ont vu combien </a:t>
            </a:r>
            <a:r>
              <a:rPr lang="fr-FR" dirty="0" smtClean="0">
                <a:solidFill>
                  <a:schemeClr val="tx2"/>
                </a:solidFill>
              </a:rPr>
              <a:t>le seul </a:t>
            </a:r>
            <a:r>
              <a:rPr lang="fr-FR" dirty="0">
                <a:solidFill>
                  <a:schemeClr val="tx2"/>
                </a:solidFill>
              </a:rPr>
              <a:t>fait de </a:t>
            </a:r>
            <a:r>
              <a:rPr lang="fr-FR" dirty="0">
                <a:solidFill>
                  <a:srgbClr val="0000FF"/>
                </a:solidFill>
              </a:rPr>
              <a:t>changer de médecin modifiait du tout au tout le type </a:t>
            </a:r>
            <a:r>
              <a:rPr lang="fr-FR" dirty="0" smtClean="0">
                <a:solidFill>
                  <a:srgbClr val="0000FF"/>
                </a:solidFill>
              </a:rPr>
              <a:t>de collaboration</a:t>
            </a:r>
            <a:r>
              <a:rPr lang="fr-FR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chemeClr val="tx2"/>
                </a:solidFill>
              </a:rPr>
              <a:t>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341" y="2671526"/>
            <a:ext cx="4008204" cy="270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79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13</a:t>
            </a:fld>
            <a:endParaRPr lang="fr-FR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315386856"/>
              </p:ext>
            </p:extLst>
          </p:nvPr>
        </p:nvGraphicFramePr>
        <p:xfrm>
          <a:off x="1358153" y="322729"/>
          <a:ext cx="11125200" cy="6398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-174811" y="2164977"/>
            <a:ext cx="4262717" cy="33731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Types de visites </a:t>
            </a:r>
            <a:r>
              <a:rPr lang="fr-FR" b="1" dirty="0" err="1" smtClean="0">
                <a:solidFill>
                  <a:schemeClr val="tx2"/>
                </a:solidFill>
                <a:latin typeface="Noto Sans"/>
              </a:rPr>
              <a:t>medicales</a:t>
            </a:r>
            <a:r>
              <a:rPr lang="fr-FR" b="1" dirty="0" smtClean="0">
                <a:solidFill>
                  <a:schemeClr val="tx2"/>
                </a:solidFill>
                <a:latin typeface="Noto Sans"/>
              </a:rPr>
              <a:t> en</a:t>
            </a:r>
          </a:p>
          <a:p>
            <a:pPr algn="ctr"/>
            <a:r>
              <a:rPr lang="fr-FR" b="1" dirty="0" err="1" smtClean="0">
                <a:solidFill>
                  <a:schemeClr val="tx2"/>
                </a:solidFill>
                <a:latin typeface="Noto Sans"/>
              </a:rPr>
              <a:t>medecine</a:t>
            </a:r>
            <a:r>
              <a:rPr lang="fr-FR" b="1" dirty="0" smtClean="0">
                <a:solidFill>
                  <a:schemeClr val="tx2"/>
                </a:solidFill>
                <a:latin typeface="Noto Sans"/>
              </a:rPr>
              <a:t> du travail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0483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22" y="0"/>
            <a:ext cx="7279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1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15</a:t>
            </a:fld>
            <a:endParaRPr lang="fr-FR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4140306245"/>
              </p:ext>
            </p:extLst>
          </p:nvPr>
        </p:nvGraphicFramePr>
        <p:xfrm>
          <a:off x="107576" y="504513"/>
          <a:ext cx="1195443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952500" y="4971355"/>
            <a:ext cx="10286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0874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Apte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: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peut occuper le poste.</a:t>
            </a:r>
          </a:p>
          <a:p>
            <a:pPr marL="0" marR="0" lvl="0" indent="0" defTabSz="10874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Inapte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: 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changement de poste (visite de reconversion).</a:t>
            </a:r>
          </a:p>
          <a:p>
            <a:pPr marL="0" marR="0" lvl="0" indent="0" defTabSz="10874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Apte avec réserves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: 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Aménagement de poste.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tx2"/>
                </a:solidFill>
                <a:latin typeface="Noto Sans"/>
              </a:rPr>
              <a:t>Démarche pour l’avis d’Aptitude Médicale</a:t>
            </a:r>
          </a:p>
        </p:txBody>
      </p:sp>
    </p:spTree>
    <p:extLst>
      <p:ext uri="{BB962C8B-B14F-4D97-AF65-F5344CB8AC3E}">
        <p14:creationId xmlns:p14="http://schemas.microsoft.com/office/powerpoint/2010/main" val="24394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724218"/>
              </p:ext>
            </p:extLst>
          </p:nvPr>
        </p:nvGraphicFramePr>
        <p:xfrm>
          <a:off x="110068" y="127430"/>
          <a:ext cx="11573933" cy="6540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61" y="371136"/>
            <a:ext cx="2152650" cy="19343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4" y="4278889"/>
            <a:ext cx="2453812" cy="238872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6008-2577-42E3-A456-E7EADA6B2F62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3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33" y="1538535"/>
            <a:ext cx="5274734" cy="434124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763934" y="1416867"/>
            <a:ext cx="4148667" cy="46165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2400" b="1" dirty="0"/>
              <a:t>Médecin du travail-Employeur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13842"/>
            <a:ext cx="2910625" cy="4041175"/>
          </a:xfrm>
          <a:prstGeom prst="rect">
            <a:avLst/>
          </a:prstGeom>
        </p:spPr>
      </p:pic>
      <p:pic>
        <p:nvPicPr>
          <p:cNvPr id="3074" name="Picture 2" descr="G:\emotic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5" y="1607938"/>
            <a:ext cx="2768591" cy="27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599" dirty="0"/>
              <a:t>En cas </a:t>
            </a:r>
            <a:r>
              <a:rPr lang="fr-FR" sz="3599" dirty="0">
                <a:solidFill>
                  <a:schemeClr val="tx2"/>
                </a:solidFill>
              </a:rPr>
              <a:t>d’</a:t>
            </a:r>
            <a:r>
              <a:rPr lang="fr-FR" sz="3599" b="1" dirty="0">
                <a:solidFill>
                  <a:srgbClr val="00B050"/>
                </a:solidFill>
              </a:rPr>
              <a:t>Aptitude</a:t>
            </a:r>
            <a:r>
              <a:rPr lang="fr-FR" sz="3599" dirty="0">
                <a:solidFill>
                  <a:schemeClr val="tx2"/>
                </a:solidFill>
              </a:rPr>
              <a:t> </a:t>
            </a:r>
            <a:r>
              <a:rPr lang="fr-FR" sz="3599" dirty="0"/>
              <a:t>du Travailleur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70326" y="6059643"/>
            <a:ext cx="8584097" cy="461659"/>
          </a:xfrm>
          <a:prstGeom prst="rect">
            <a:avLst/>
          </a:prstGeom>
          <a:noFill/>
        </p:spPr>
        <p:txBody>
          <a:bodyPr wrap="square" lIns="91433" tIns="45717" rIns="91433" bIns="45717" rtlCol="0" anchor="ctr">
            <a:spAutoFit/>
          </a:bodyPr>
          <a:lstStyle/>
          <a:p>
            <a:r>
              <a:rPr lang="fr-FR" sz="2400" b="1" dirty="0"/>
              <a:t>Travailleur</a:t>
            </a:r>
            <a:r>
              <a:rPr lang="fr-FR" sz="2400" b="1" dirty="0">
                <a:solidFill>
                  <a:schemeClr val="tx2"/>
                </a:solidFill>
              </a:rPr>
              <a:t> </a:t>
            </a:r>
            <a:r>
              <a:rPr lang="fr-FR" sz="2400" b="1" dirty="0">
                <a:solidFill>
                  <a:srgbClr val="00B050"/>
                </a:solidFill>
              </a:rPr>
              <a:t>Apte </a:t>
            </a:r>
            <a:r>
              <a:rPr lang="fr-FR" sz="2400" b="1" dirty="0">
                <a:solidFill>
                  <a:schemeClr val="tx2"/>
                </a:solidFill>
              </a:rPr>
              <a:t>= </a:t>
            </a:r>
            <a:r>
              <a:rPr lang="fr-FR" sz="2400" b="1" dirty="0">
                <a:solidFill>
                  <a:srgbClr val="00B050"/>
                </a:solidFill>
              </a:rPr>
              <a:t>Elément de performance de l’entreprise.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6008-2577-42E3-A456-E7EADA6B2F62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5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1100065"/>
            <a:ext cx="1552575" cy="260792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855" y="649044"/>
            <a:ext cx="4817532" cy="5415786"/>
          </a:xfrm>
          <a:prstGeom prst="rect">
            <a:avLst/>
          </a:prstGeom>
        </p:spPr>
      </p:pic>
      <p:sp>
        <p:nvSpPr>
          <p:cNvPr id="12" name="Éclair 11"/>
          <p:cNvSpPr/>
          <p:nvPr/>
        </p:nvSpPr>
        <p:spPr>
          <a:xfrm rot="7131588">
            <a:off x="9267332" y="2353128"/>
            <a:ext cx="1364092" cy="529086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90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5" y="1394839"/>
            <a:ext cx="3190900" cy="432227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50956" y="5717113"/>
            <a:ext cx="7526866" cy="830991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2400" b="1" dirty="0"/>
              <a:t>Travailleur</a:t>
            </a:r>
            <a:r>
              <a:rPr lang="fr-FR" sz="2400" b="1" dirty="0">
                <a:solidFill>
                  <a:schemeClr val="tx2"/>
                </a:solidFill>
              </a:rPr>
              <a:t> </a:t>
            </a:r>
            <a:r>
              <a:rPr lang="fr-FR" sz="2400" b="1" dirty="0">
                <a:solidFill>
                  <a:srgbClr val="FF0000"/>
                </a:solidFill>
              </a:rPr>
              <a:t>inapte =</a:t>
            </a:r>
            <a:r>
              <a:rPr lang="fr-FR" sz="2400" b="1" dirty="0"/>
              <a:t>       </a:t>
            </a:r>
            <a:r>
              <a:rPr lang="fr-FR" sz="2400" b="1" dirty="0">
                <a:solidFill>
                  <a:srgbClr val="FF0000"/>
                </a:solidFill>
              </a:rPr>
              <a:t>performance de l’entreprise.</a:t>
            </a:r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b="1" dirty="0"/>
              <a:t>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181183" y="1194207"/>
            <a:ext cx="1899709" cy="52308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2799" b="1" dirty="0"/>
              <a:t>Employeur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442468" y="3867982"/>
            <a:ext cx="2764918" cy="46165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fr-FR" sz="2400" b="1" dirty="0"/>
              <a:t>Médecin du Travail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287787" y="4475031"/>
            <a:ext cx="3843367" cy="20774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2200" b="1" dirty="0"/>
              <a:t>Impacts sur l’entreprise</a:t>
            </a:r>
            <a:r>
              <a:rPr lang="fr-FR" sz="2200" dirty="0"/>
              <a:t>;</a:t>
            </a:r>
          </a:p>
          <a:p>
            <a:pPr marL="285707" indent="-285707">
              <a:buFont typeface="Arial" panose="020B0604020202020204" pitchFamily="34" charset="0"/>
              <a:buChar char="•"/>
            </a:pPr>
            <a:r>
              <a:rPr lang="fr-FR" sz="2100" dirty="0"/>
              <a:t>Conséquences Economiques,</a:t>
            </a:r>
          </a:p>
          <a:p>
            <a:pPr marL="285707" indent="-285707">
              <a:buFont typeface="Arial" panose="020B0604020202020204" pitchFamily="34" charset="0"/>
              <a:buChar char="•"/>
            </a:pPr>
            <a:r>
              <a:rPr lang="fr-FR" sz="2100" dirty="0"/>
              <a:t>Perte de Compétences,</a:t>
            </a:r>
          </a:p>
          <a:p>
            <a:pPr marL="285707" indent="-285707">
              <a:buFont typeface="Arial" panose="020B0604020202020204" pitchFamily="34" charset="0"/>
              <a:buChar char="•"/>
            </a:pPr>
            <a:r>
              <a:rPr lang="fr-FR" sz="2100" dirty="0"/>
              <a:t>Performance de l’entreprise..</a:t>
            </a:r>
          </a:p>
          <a:p>
            <a:pPr marL="285707" indent="-285707"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chemeClr val="accent2"/>
                </a:solidFill>
              </a:rPr>
              <a:t>Arrêt de l’activité</a:t>
            </a:r>
            <a:r>
              <a:rPr lang="fr-FR" sz="2200" dirty="0"/>
              <a:t>.</a:t>
            </a:r>
          </a:p>
          <a:p>
            <a:endParaRPr lang="fr-FR" sz="2200" dirty="0"/>
          </a:p>
        </p:txBody>
      </p:sp>
      <p:sp>
        <p:nvSpPr>
          <p:cNvPr id="21" name="Flèche vers le bas 20"/>
          <p:cNvSpPr/>
          <p:nvPr/>
        </p:nvSpPr>
        <p:spPr>
          <a:xfrm>
            <a:off x="8520421" y="5433421"/>
            <a:ext cx="129699" cy="37612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900"/>
          </a:p>
        </p:txBody>
      </p:sp>
      <p:sp>
        <p:nvSpPr>
          <p:cNvPr id="22" name="ZoneTexte 21"/>
          <p:cNvSpPr txBox="1"/>
          <p:nvPr/>
        </p:nvSpPr>
        <p:spPr>
          <a:xfrm>
            <a:off x="2485623" y="3750692"/>
            <a:ext cx="3727868" cy="1723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2200" b="1" dirty="0"/>
              <a:t>Impacts sur le </a:t>
            </a:r>
            <a:r>
              <a:rPr lang="fr-FR" sz="2200" b="1" dirty="0" smtClean="0"/>
              <a:t>travailleur</a:t>
            </a:r>
            <a:endParaRPr lang="fr-FR" sz="2200" dirty="0"/>
          </a:p>
          <a:p>
            <a:pPr marL="285707" indent="-285707">
              <a:buFont typeface="Arial" panose="020B0604020202020204" pitchFamily="34" charset="0"/>
              <a:buChar char="•"/>
            </a:pPr>
            <a:r>
              <a:rPr lang="fr-FR" sz="2100" dirty="0"/>
              <a:t>Démotivation,</a:t>
            </a:r>
          </a:p>
          <a:p>
            <a:pPr marL="285707" indent="-285707">
              <a:buFont typeface="Arial" panose="020B0604020202020204" pitchFamily="34" charset="0"/>
              <a:buChar char="•"/>
            </a:pPr>
            <a:r>
              <a:rPr lang="fr-FR" sz="2100" dirty="0"/>
              <a:t>Dépression,</a:t>
            </a:r>
          </a:p>
          <a:p>
            <a:pPr marL="285707" indent="-285707">
              <a:buFont typeface="Arial" panose="020B0604020202020204" pitchFamily="34" charset="0"/>
              <a:buChar char="•"/>
            </a:pPr>
            <a:r>
              <a:rPr lang="fr-FR" sz="2100" dirty="0"/>
              <a:t> Consommation des Psychotropes..</a:t>
            </a:r>
          </a:p>
        </p:txBody>
      </p:sp>
      <p:sp>
        <p:nvSpPr>
          <p:cNvPr id="23" name="Flèche vers le haut 22"/>
          <p:cNvSpPr/>
          <p:nvPr/>
        </p:nvSpPr>
        <p:spPr>
          <a:xfrm>
            <a:off x="2765369" y="4758094"/>
            <a:ext cx="129855" cy="325265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900"/>
          </a:p>
        </p:txBody>
      </p:sp>
      <p:sp>
        <p:nvSpPr>
          <p:cNvPr id="2" name="Flèche vers le bas 1"/>
          <p:cNvSpPr/>
          <p:nvPr/>
        </p:nvSpPr>
        <p:spPr>
          <a:xfrm>
            <a:off x="2765369" y="5609327"/>
            <a:ext cx="219115" cy="46176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90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46667" y="41970"/>
            <a:ext cx="10515600" cy="1325390"/>
          </a:xfrm>
        </p:spPr>
        <p:txBody>
          <a:bodyPr>
            <a:normAutofit/>
          </a:bodyPr>
          <a:lstStyle/>
          <a:p>
            <a:pPr algn="ctr"/>
            <a:r>
              <a:rPr lang="fr-FR" sz="3599" dirty="0"/>
              <a:t>En cas d’</a:t>
            </a:r>
            <a:r>
              <a:rPr lang="fr-FR" sz="3599" b="1" dirty="0">
                <a:solidFill>
                  <a:srgbClr val="FF0000"/>
                </a:solidFill>
              </a:rPr>
              <a:t>Inaptitude</a:t>
            </a:r>
            <a:r>
              <a:rPr lang="fr-FR" sz="3599" dirty="0">
                <a:solidFill>
                  <a:schemeClr val="tx2"/>
                </a:solidFill>
              </a:rPr>
              <a:t> </a:t>
            </a:r>
            <a:r>
              <a:rPr lang="fr-FR" sz="3599" dirty="0"/>
              <a:t>du Travailleur</a:t>
            </a:r>
          </a:p>
        </p:txBody>
      </p:sp>
      <p:pic>
        <p:nvPicPr>
          <p:cNvPr id="2050" name="Picture 2" descr="G:\emotic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34" y="1395960"/>
            <a:ext cx="2764134" cy="228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6008-2577-42E3-A456-E7EADA6B2F62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34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/>
      <p:bldP spid="20" grpId="0" animBg="1"/>
      <p:bldP spid="21" grpId="0" animBg="1"/>
      <p:bldP spid="22" grpId="0" animBg="1"/>
      <p:bldP spid="23" grpId="0" animBg="1"/>
      <p:bldP spid="2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Noto Sans"/>
              </a:rPr>
              <a:t>Législation Algérienne en médecine du travail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i="1" dirty="0">
                <a:solidFill>
                  <a:srgbClr val="0000FF"/>
                </a:solidFill>
              </a:rPr>
              <a:t>Base </a:t>
            </a:r>
            <a:r>
              <a:rPr lang="fr-FR" i="1" dirty="0" smtClean="0">
                <a:solidFill>
                  <a:srgbClr val="0000FF"/>
                </a:solidFill>
              </a:rPr>
              <a:t>réglementaire</a:t>
            </a:r>
            <a:endParaRPr lang="fr-FR" i="1" dirty="0">
              <a:solidFill>
                <a:srgbClr val="0000FF"/>
              </a:solidFill>
            </a:endParaRPr>
          </a:p>
          <a:p>
            <a:pPr algn="just"/>
            <a:r>
              <a:rPr lang="fr-FR" dirty="0" smtClean="0"/>
              <a:t>Décret </a:t>
            </a:r>
            <a:r>
              <a:rPr lang="fr-FR" dirty="0"/>
              <a:t>exécutif n° 93-120 du 15 Mai 1993 qui a pour objet l’organisation de la médecine du travail.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19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21" y="-5224"/>
            <a:ext cx="5141829" cy="686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6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Missions d’un service de santé au travail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55" y="2018179"/>
            <a:ext cx="7842489" cy="4313369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851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8845" y="13692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Ce décret contient 4 chapitres: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 smtClean="0">
                <a:solidFill>
                  <a:srgbClr val="0000FF"/>
                </a:solidFill>
              </a:rPr>
              <a:t>Chapitre I:</a:t>
            </a:r>
            <a:r>
              <a:rPr lang="fr-FR" dirty="0" smtClean="0"/>
              <a:t> Organisation et financement de la médecine du travail;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 smtClean="0">
                <a:solidFill>
                  <a:srgbClr val="0000FF"/>
                </a:solidFill>
              </a:rPr>
              <a:t>Chapitre II: </a:t>
            </a:r>
            <a:r>
              <a:rPr lang="fr-FR" dirty="0" smtClean="0"/>
              <a:t>Prérogatives du médecin du travail;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 smtClean="0">
                <a:solidFill>
                  <a:srgbClr val="0000FF"/>
                </a:solidFill>
              </a:rPr>
              <a:t>Chapitre III: </a:t>
            </a:r>
            <a:r>
              <a:rPr lang="fr-FR" dirty="0" smtClean="0"/>
              <a:t>Auxiliaire médicaux et soins d’urgence;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 smtClean="0">
                <a:solidFill>
                  <a:srgbClr val="0000FF"/>
                </a:solidFill>
              </a:rPr>
              <a:t>Chapitre IV: </a:t>
            </a:r>
            <a:r>
              <a:rPr lang="fr-FR" dirty="0" smtClean="0"/>
              <a:t>Contrôle des activités de médecine du travail.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77153" y="43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latin typeface="Noto Sans"/>
              </a:rPr>
              <a:t>Législation Algérienne en médecine du travail</a:t>
            </a:r>
            <a:endParaRPr lang="fr-FR" b="1" dirty="0">
              <a:latin typeface="Noto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5" y="3956797"/>
            <a:ext cx="2838450" cy="8001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95" y="4476726"/>
            <a:ext cx="3028950" cy="76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80" y="5294721"/>
            <a:ext cx="3390900" cy="6667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542" y="6022975"/>
            <a:ext cx="38671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5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454803"/>
            <a:ext cx="10515600" cy="1325563"/>
          </a:xfrm>
        </p:spPr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Temps nécessaire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74776" y="2369436"/>
            <a:ext cx="7817224" cy="3627952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 smtClean="0"/>
              <a:t>Temps nécessaire/médecin du travail pour exercer sa </a:t>
            </a:r>
            <a:r>
              <a:rPr lang="fr-FR" b="1" dirty="0" smtClean="0"/>
              <a:t>mission</a:t>
            </a:r>
            <a:r>
              <a:rPr lang="fr-FR" dirty="0" smtClean="0"/>
              <a:t>  </a:t>
            </a:r>
            <a:r>
              <a:rPr lang="fr-FR" b="1" dirty="0" smtClean="0"/>
              <a:t>médicale</a:t>
            </a:r>
          </a:p>
          <a:p>
            <a:pPr algn="just"/>
            <a:r>
              <a:rPr lang="fr-FR" b="1" dirty="0" smtClean="0"/>
              <a:t>1</a:t>
            </a:r>
            <a:r>
              <a:rPr lang="fr-FR" dirty="0" smtClean="0"/>
              <a:t> Heure/Mois/10 Travailleurs </a:t>
            </a:r>
            <a:r>
              <a:rPr lang="fr-FR" dirty="0" smtClean="0">
                <a:solidFill>
                  <a:srgbClr val="FF0000"/>
                </a:solidFill>
              </a:rPr>
              <a:t>Fortement Exposés</a:t>
            </a:r>
            <a:r>
              <a:rPr lang="fr-FR" dirty="0" smtClean="0"/>
              <a:t>; </a:t>
            </a:r>
          </a:p>
          <a:p>
            <a:pPr algn="just"/>
            <a:r>
              <a:rPr lang="fr-FR" b="1" dirty="0" smtClean="0"/>
              <a:t>1</a:t>
            </a:r>
            <a:r>
              <a:rPr lang="fr-FR" dirty="0" smtClean="0"/>
              <a:t> Heure/Mois/15 Travailleurs </a:t>
            </a:r>
            <a:r>
              <a:rPr lang="fr-FR" dirty="0" smtClean="0">
                <a:solidFill>
                  <a:srgbClr val="FF0000"/>
                </a:solidFill>
              </a:rPr>
              <a:t>Moyennement Peu Exposés</a:t>
            </a:r>
            <a:r>
              <a:rPr lang="fr-FR" dirty="0" smtClean="0"/>
              <a:t>.</a:t>
            </a:r>
          </a:p>
          <a:p>
            <a:pPr algn="just"/>
            <a:r>
              <a:rPr lang="fr-FR" b="1" dirty="0" smtClean="0"/>
              <a:t>+</a:t>
            </a:r>
            <a:r>
              <a:rPr lang="fr-FR" dirty="0" smtClean="0"/>
              <a:t> selon activité, taille, géographie de l’organisme </a:t>
            </a:r>
            <a:r>
              <a:rPr lang="fr-FR" b="1" dirty="0" smtClean="0">
                <a:solidFill>
                  <a:srgbClr val="FF0000"/>
                </a:solidFill>
              </a:rPr>
              <a:t>employeur</a:t>
            </a:r>
            <a:r>
              <a:rPr lang="fr-FR" dirty="0" smtClean="0"/>
              <a:t> et selon </a:t>
            </a:r>
            <a:r>
              <a:rPr lang="fr-FR" b="1" dirty="0" smtClean="0">
                <a:solidFill>
                  <a:srgbClr val="FF0000"/>
                </a:solidFill>
              </a:rPr>
              <a:t>objectifs planification sanitaire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latin typeface="Noto Sans"/>
              </a:rPr>
              <a:t>Législation Algérienne en médecine du travail</a:t>
            </a:r>
            <a:endParaRPr lang="fr-FR" b="1" dirty="0">
              <a:latin typeface="Noto Sans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23" y="2369436"/>
            <a:ext cx="4121253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1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535019"/>
            <a:ext cx="10515600" cy="1325563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rgbClr val="0000FF"/>
                </a:solidFill>
              </a:rPr>
              <a:t>Normes non réunies pour un service </a:t>
            </a:r>
            <a:r>
              <a:rPr lang="fr-FR" sz="4000" dirty="0" smtClean="0">
                <a:solidFill>
                  <a:srgbClr val="0000FF"/>
                </a:solidFill>
              </a:rPr>
              <a:t>autonome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506662"/>
            <a:ext cx="10515600" cy="4351338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fr-FR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S</a:t>
            </a:r>
            <a:r>
              <a:rPr lang="fr-FR" b="1" dirty="0" smtClean="0"/>
              <a:t>ervice </a:t>
            </a:r>
            <a:r>
              <a:rPr lang="fr-FR" b="1" dirty="0" smtClean="0">
                <a:solidFill>
                  <a:srgbClr val="FF0000"/>
                </a:solidFill>
              </a:rPr>
              <a:t>inter-organismes </a:t>
            </a:r>
            <a:r>
              <a:rPr lang="fr-FR" b="1" dirty="0" smtClean="0"/>
              <a:t>de médecine du travail</a:t>
            </a:r>
            <a:r>
              <a:rPr lang="fr-FR" dirty="0" smtClean="0"/>
              <a:t>. Critères: territoire, proximité, concentration.</a:t>
            </a:r>
            <a:r>
              <a:rPr lang="fr-FR" b="1" dirty="0" smtClean="0"/>
              <a:t> Autorisation préalable/Ministère santé</a:t>
            </a:r>
            <a:endParaRPr lang="fr-FR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Convention-type</a:t>
            </a:r>
            <a:r>
              <a:rPr lang="fr-FR" b="1" dirty="0" smtClean="0"/>
              <a:t>, secteur sanitaire</a:t>
            </a:r>
            <a:r>
              <a:rPr lang="fr-FR" dirty="0" smtClean="0"/>
              <a:t> / service de médecine du travail.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S</a:t>
            </a:r>
            <a:r>
              <a:rPr lang="fr-FR" b="1" dirty="0" smtClean="0"/>
              <a:t>tructure </a:t>
            </a:r>
            <a:r>
              <a:rPr lang="fr-FR" b="1" dirty="0" smtClean="0">
                <a:solidFill>
                  <a:srgbClr val="FF0000"/>
                </a:solidFill>
              </a:rPr>
              <a:t>compétente</a:t>
            </a:r>
            <a:r>
              <a:rPr lang="fr-FR" b="1" dirty="0" smtClean="0"/>
              <a:t> en médecine du travail / ou médecin </a:t>
            </a:r>
            <a:r>
              <a:rPr lang="fr-FR" b="1" dirty="0" smtClean="0">
                <a:solidFill>
                  <a:srgbClr val="FF0000"/>
                </a:solidFill>
              </a:rPr>
              <a:t>habilité</a:t>
            </a:r>
            <a:r>
              <a:rPr lang="fr-FR" dirty="0" smtClean="0"/>
              <a:t>. </a:t>
            </a:r>
          </a:p>
          <a:p>
            <a:pPr algn="just"/>
            <a:r>
              <a:rPr lang="fr-FR" dirty="0" smtClean="0"/>
              <a:t>Convention/accord du secteur sanitaire. </a:t>
            </a:r>
          </a:p>
          <a:p>
            <a:pPr algn="just"/>
            <a:r>
              <a:rPr lang="fr-FR" dirty="0" smtClean="0"/>
              <a:t>Etendue fixée / décision de création. </a:t>
            </a:r>
          </a:p>
          <a:p>
            <a:pPr algn="just"/>
            <a:r>
              <a:rPr lang="fr-FR" dirty="0" smtClean="0"/>
              <a:t>Habilitation transitoire </a:t>
            </a: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latin typeface="Noto Sans"/>
              </a:rPr>
              <a:t>Législation Algérienne en médecine du travail</a:t>
            </a:r>
            <a:endParaRPr lang="fr-FR" b="1" dirty="0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8085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0176" y="1992536"/>
            <a:ext cx="634086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La médecine du travail est à la charge de l’employeur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70176" y="3329227"/>
            <a:ext cx="6139154" cy="2285608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 smtClean="0"/>
              <a:t>L’employeur prend en charge les </a:t>
            </a:r>
            <a:r>
              <a:rPr lang="fr-FR" b="1" dirty="0" smtClean="0">
                <a:solidFill>
                  <a:srgbClr val="FF0000"/>
                </a:solidFill>
              </a:rPr>
              <a:t>frais</a:t>
            </a:r>
            <a:r>
              <a:rPr lang="fr-FR" dirty="0" smtClean="0"/>
              <a:t> de médecine du travail:</a:t>
            </a:r>
          </a:p>
          <a:p>
            <a:pPr algn="just"/>
            <a:r>
              <a:rPr lang="fr-FR" b="1" dirty="0" smtClean="0">
                <a:solidFill>
                  <a:srgbClr val="FF0000"/>
                </a:solidFill>
              </a:rPr>
              <a:t>Examens cliniques</a:t>
            </a:r>
            <a:endParaRPr lang="fr-FR" dirty="0" smtClean="0">
              <a:solidFill>
                <a:srgbClr val="FF0000"/>
              </a:solidFill>
            </a:endParaRPr>
          </a:p>
          <a:p>
            <a:pPr algn="just"/>
            <a:r>
              <a:rPr lang="fr-FR" b="1" dirty="0" smtClean="0">
                <a:solidFill>
                  <a:srgbClr val="FF0000"/>
                </a:solidFill>
              </a:rPr>
              <a:t>Examens complémentaires et les analyses </a:t>
            </a: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latin typeface="Noto Sans"/>
              </a:rPr>
              <a:t>Législation Algérienne en médecine du travail</a:t>
            </a:r>
            <a:endParaRPr lang="fr-FR" b="1" dirty="0">
              <a:latin typeface="Noto San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935" y="1843088"/>
            <a:ext cx="4121253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06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39184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000FF"/>
                </a:solidFill>
              </a:rPr>
              <a:t>Prérogatives du médecin du travail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403849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Aptitude médicale au poste de travail préventives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La visite médicale d’embauchage;</a:t>
            </a:r>
          </a:p>
          <a:p>
            <a:r>
              <a:rPr lang="fr-FR" dirty="0" smtClean="0"/>
              <a:t>La visite médicale destinée au changement de poste</a:t>
            </a:r>
            <a:r>
              <a:rPr lang="fr-FR" dirty="0"/>
              <a:t>;</a:t>
            </a:r>
            <a:endParaRPr lang="fr-FR" dirty="0" smtClean="0"/>
          </a:p>
          <a:p>
            <a:r>
              <a:rPr lang="fr-FR" dirty="0" smtClean="0"/>
              <a:t>Les visites médicales périodiques et spéciales;</a:t>
            </a:r>
          </a:p>
          <a:p>
            <a:r>
              <a:rPr lang="fr-FR" dirty="0" smtClean="0"/>
              <a:t>Les visites médicales de reprise/ absence AT-MP, Maternité, IT 21 j, IT répétées;</a:t>
            </a:r>
          </a:p>
          <a:p>
            <a:r>
              <a:rPr lang="fr-FR" dirty="0" smtClean="0"/>
              <a:t>Les visites médicales à la demande.</a:t>
            </a:r>
          </a:p>
          <a:p>
            <a:pPr>
              <a:buNone/>
            </a:pPr>
            <a:r>
              <a:rPr lang="fr-FR" dirty="0">
                <a:solidFill>
                  <a:srgbClr val="00B050"/>
                </a:solidFill>
              </a:rPr>
              <a:t>IT : Incapacité Temporaire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990600" y="3158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latin typeface="Noto Sans"/>
              </a:rPr>
              <a:t>Législation Algérienne en médecine du travail</a:t>
            </a:r>
            <a:endParaRPr lang="fr-FR" b="1" dirty="0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3084733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81099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000FF"/>
                </a:solidFill>
              </a:rPr>
              <a:t>Prérogatives du médecin du travail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Activités préventives sur les lieux de travail</a:t>
            </a:r>
          </a:p>
          <a:p>
            <a:r>
              <a:rPr lang="fr-FR" sz="2200" dirty="0" smtClean="0"/>
              <a:t>Les </a:t>
            </a:r>
            <a:r>
              <a:rPr lang="fr-FR" sz="2200" dirty="0"/>
              <a:t>travaux de la Commission d’hygiène et sécurité.</a:t>
            </a:r>
          </a:p>
          <a:p>
            <a:r>
              <a:rPr lang="fr-FR" sz="2200" dirty="0" smtClean="0"/>
              <a:t>Le </a:t>
            </a:r>
            <a:r>
              <a:rPr lang="fr-FR" sz="2200" dirty="0"/>
              <a:t>médecin du travail est le </a:t>
            </a:r>
            <a:r>
              <a:rPr lang="fr-FR" sz="2200" b="1" dirty="0">
                <a:solidFill>
                  <a:srgbClr val="00B050"/>
                </a:solidFill>
              </a:rPr>
              <a:t>conseiller</a:t>
            </a:r>
            <a:r>
              <a:rPr lang="fr-FR" sz="2200" dirty="0"/>
              <a:t> de l’employeur:</a:t>
            </a:r>
          </a:p>
          <a:p>
            <a:r>
              <a:rPr lang="fr-FR" sz="2200" dirty="0" smtClean="0"/>
              <a:t>Conditions </a:t>
            </a:r>
            <a:r>
              <a:rPr lang="fr-FR" sz="2200" dirty="0"/>
              <a:t>de vie et de travail;</a:t>
            </a:r>
          </a:p>
          <a:p>
            <a:r>
              <a:rPr lang="fr-FR" sz="2200" dirty="0" smtClean="0"/>
              <a:t>Hygiène </a:t>
            </a:r>
            <a:r>
              <a:rPr lang="fr-FR" sz="2200" dirty="0"/>
              <a:t>générale lieux de travail ;</a:t>
            </a:r>
          </a:p>
          <a:p>
            <a:r>
              <a:rPr lang="fr-FR" sz="2200" dirty="0" smtClean="0"/>
              <a:t>Hygiène </a:t>
            </a:r>
            <a:r>
              <a:rPr lang="fr-FR" sz="2200" dirty="0"/>
              <a:t>restauration, bases de vie;</a:t>
            </a:r>
          </a:p>
          <a:p>
            <a:r>
              <a:rPr lang="fr-FR" sz="2200" dirty="0" smtClean="0"/>
              <a:t>Adaptation </a:t>
            </a:r>
            <a:r>
              <a:rPr lang="fr-FR" sz="2200" dirty="0"/>
              <a:t>des postes, des techniques et des rythmes de travail;</a:t>
            </a:r>
          </a:p>
          <a:p>
            <a:r>
              <a:rPr lang="fr-FR" sz="2200" dirty="0" smtClean="0"/>
              <a:t>Protection </a:t>
            </a:r>
            <a:r>
              <a:rPr lang="fr-FR" sz="2200" dirty="0"/>
              <a:t>contre les nuisances, les produits dangereux, et AT-MP;</a:t>
            </a:r>
          </a:p>
          <a:p>
            <a:r>
              <a:rPr lang="fr-FR" sz="2200" dirty="0" smtClean="0"/>
              <a:t>Education</a:t>
            </a:r>
            <a:r>
              <a:rPr lang="fr-FR" sz="2200" dirty="0"/>
              <a:t> : santé, hygiène sécurité en milieu de travail.</a:t>
            </a:r>
          </a:p>
          <a:p>
            <a:pPr>
              <a:buFontTx/>
              <a:buChar char="-"/>
            </a:pPr>
            <a:endParaRPr lang="fr-FR" sz="2200" dirty="0"/>
          </a:p>
          <a:p>
            <a:pPr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977153" y="2351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latin typeface="Noto Sans"/>
              </a:rPr>
              <a:t>Législation Algérienne en médecine du travail</a:t>
            </a:r>
            <a:endParaRPr lang="fr-FR" b="1" dirty="0">
              <a:latin typeface="Noto Sans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902668" y="897918"/>
            <a:ext cx="4119562" cy="4119562"/>
            <a:chOff x="1676680" y="1843088"/>
            <a:chExt cx="4119562" cy="411956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680" y="1843088"/>
              <a:ext cx="4119562" cy="411956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7683">
              <a:off x="1990165" y="2543457"/>
              <a:ext cx="2084295" cy="66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33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024031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000FF"/>
                </a:solidFill>
              </a:rPr>
              <a:t>Prérogatives du médecin du travail </a:t>
            </a:r>
            <a:endParaRPr lang="fr-FR" sz="4000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Activités médicales curatives</a:t>
            </a:r>
          </a:p>
          <a:p>
            <a:r>
              <a:rPr lang="fr-FR" dirty="0" smtClean="0"/>
              <a:t>Organise le traitement des MP;</a:t>
            </a:r>
          </a:p>
          <a:p>
            <a:r>
              <a:rPr lang="fr-FR" dirty="0" smtClean="0"/>
              <a:t>Assure les soins d’urgence;</a:t>
            </a:r>
          </a:p>
          <a:p>
            <a:r>
              <a:rPr lang="fr-FR" dirty="0" smtClean="0"/>
              <a:t>Prend en charge et suit les traitements ambulatoires;</a:t>
            </a:r>
          </a:p>
          <a:p>
            <a:r>
              <a:rPr lang="fr-FR" dirty="0" smtClean="0"/>
              <a:t>Fait les déclarations obligatoires  (MCP et MDO).</a:t>
            </a: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990600" y="992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latin typeface="Noto Sans"/>
              </a:rPr>
              <a:t>Législation Algérienne en médecine du travail</a:t>
            </a:r>
            <a:endParaRPr lang="fr-FR" b="1" dirty="0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47257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0000FF"/>
                </a:solidFill>
              </a:rPr>
              <a:t>MCP : Main Courante des Premiers soins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0000FF"/>
                </a:solidFill>
              </a:rPr>
              <a:t>MCP </a:t>
            </a:r>
            <a:r>
              <a:rPr lang="fr-FR" b="1" dirty="0">
                <a:solidFill>
                  <a:srgbClr val="0000FF"/>
                </a:solidFill>
              </a:rPr>
              <a:t>= enregistrement interne</a:t>
            </a:r>
            <a:endParaRPr lang="fr-FR" dirty="0">
              <a:solidFill>
                <a:srgbClr val="0000FF"/>
              </a:solidFill>
            </a:endParaRPr>
          </a:p>
          <a:p>
            <a:r>
              <a:rPr lang="fr-FR" dirty="0"/>
              <a:t>Sert à noter les </a:t>
            </a:r>
            <a:r>
              <a:rPr lang="fr-FR" b="1" dirty="0"/>
              <a:t>incidents ou accidents légers</a:t>
            </a:r>
            <a:r>
              <a:rPr lang="fr-FR" dirty="0"/>
              <a:t> </a:t>
            </a:r>
          </a:p>
          <a:p>
            <a:r>
              <a:rPr lang="fr-FR" dirty="0"/>
              <a:t>Cas typiques : </a:t>
            </a:r>
          </a:p>
          <a:p>
            <a:pPr lvl="1"/>
            <a:r>
              <a:rPr lang="fr-FR" dirty="0"/>
              <a:t>Petite blessure (sans arrêt de travail</a:t>
            </a:r>
            <a:r>
              <a:rPr lang="fr-FR" dirty="0" smtClean="0"/>
              <a:t>);</a:t>
            </a:r>
            <a:endParaRPr lang="fr-FR" dirty="0"/>
          </a:p>
          <a:p>
            <a:pPr lvl="1"/>
            <a:r>
              <a:rPr lang="fr-FR" dirty="0"/>
              <a:t>Soins sur place (infirmerie</a:t>
            </a:r>
            <a:r>
              <a:rPr lang="fr-FR" dirty="0" smtClean="0"/>
              <a:t>).</a:t>
            </a:r>
            <a:endParaRPr lang="fr-FR" dirty="0"/>
          </a:p>
          <a:p>
            <a:r>
              <a:rPr lang="fr-FR" dirty="0" smtClean="0"/>
              <a:t>Objectif </a:t>
            </a:r>
            <a:r>
              <a:rPr lang="fr-FR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Assurer une </a:t>
            </a:r>
            <a:r>
              <a:rPr lang="fr-FR" b="1" dirty="0"/>
              <a:t>traçabilité </a:t>
            </a:r>
            <a:r>
              <a:rPr lang="fr-FR" b="1" dirty="0" smtClean="0"/>
              <a:t>interne</a:t>
            </a:r>
            <a:r>
              <a:rPr lang="fr-FR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Détecter les situations dangereuses </a:t>
            </a:r>
            <a:r>
              <a:rPr lang="fr-FR" dirty="0" smtClean="0"/>
              <a:t>répétitives.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27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200" y="3206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latin typeface="Noto Sans"/>
              </a:rPr>
              <a:t>Législation Algérienne en médecine du travail</a:t>
            </a:r>
            <a:endParaRPr lang="fr-FR" b="1" dirty="0">
              <a:latin typeface="Noto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747" y="1646238"/>
            <a:ext cx="4121253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43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00FF"/>
                </a:solidFill>
              </a:rPr>
              <a:t>MDO : Maladie ou Déclaration Obligatoire (souvent liée à accident du travail)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0000FF"/>
                </a:solidFill>
              </a:rPr>
              <a:t>MDO </a:t>
            </a:r>
            <a:r>
              <a:rPr lang="fr-FR" b="1" dirty="0">
                <a:solidFill>
                  <a:srgbClr val="0000FF"/>
                </a:solidFill>
              </a:rPr>
              <a:t>= déclaration officielle</a:t>
            </a:r>
            <a:endParaRPr lang="fr-FR" dirty="0">
              <a:solidFill>
                <a:srgbClr val="0000FF"/>
              </a:solidFill>
            </a:endParaRPr>
          </a:p>
          <a:p>
            <a:r>
              <a:rPr lang="fr-FR" dirty="0"/>
              <a:t>Concerne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Accidents avec arrêt de </a:t>
            </a:r>
            <a:r>
              <a:rPr lang="fr-FR" dirty="0" smtClean="0"/>
              <a:t>travail; </a:t>
            </a: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Accidents </a:t>
            </a:r>
            <a:r>
              <a:rPr lang="fr-FR" dirty="0" smtClean="0"/>
              <a:t>graves;</a:t>
            </a: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Maladies </a:t>
            </a:r>
            <a:r>
              <a:rPr lang="fr-FR" dirty="0" smtClean="0"/>
              <a:t>professionnelles. </a:t>
            </a:r>
            <a:endParaRPr lang="fr-FR" dirty="0"/>
          </a:p>
          <a:p>
            <a:r>
              <a:rPr lang="fr-FR" dirty="0" smtClean="0"/>
              <a:t>Elle </a:t>
            </a:r>
            <a:r>
              <a:rPr lang="fr-FR" dirty="0"/>
              <a:t>doit être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Transmise aux organismes </a:t>
            </a:r>
            <a:r>
              <a:rPr lang="fr-FR" dirty="0" smtClean="0"/>
              <a:t>officiels; 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Réalisée dans un délai </a:t>
            </a:r>
            <a:r>
              <a:rPr lang="fr-FR" dirty="0" smtClean="0"/>
              <a:t>réglementaire.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28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200" y="3206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latin typeface="Noto Sans"/>
              </a:rPr>
              <a:t>Législation Algérienne en médecine du travail</a:t>
            </a:r>
            <a:endParaRPr lang="fr-FR" b="1" dirty="0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00387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57262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000FF"/>
                </a:solidFill>
              </a:rPr>
              <a:t>Prérogatives du médecin du travail </a:t>
            </a:r>
            <a:endParaRPr lang="fr-FR" sz="4000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28282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Activités administratives: Documents obligatoires </a:t>
            </a:r>
          </a:p>
          <a:p>
            <a:r>
              <a:rPr lang="fr-FR" dirty="0" smtClean="0"/>
              <a:t>Rapport annuel d’activité, </a:t>
            </a:r>
          </a:p>
          <a:p>
            <a:r>
              <a:rPr lang="fr-FR" dirty="0" smtClean="0"/>
              <a:t>Dossier médical individuel;</a:t>
            </a:r>
          </a:p>
          <a:p>
            <a:r>
              <a:rPr lang="fr-FR" dirty="0" smtClean="0"/>
              <a:t>Fiche de visite médicale individuelle;</a:t>
            </a:r>
          </a:p>
          <a:p>
            <a:r>
              <a:rPr lang="fr-FR" dirty="0" smtClean="0"/>
              <a:t>Registre d’activité et de visites médicales quotidiennes;</a:t>
            </a:r>
          </a:p>
          <a:p>
            <a:r>
              <a:rPr lang="fr-FR" dirty="0" smtClean="0"/>
              <a:t>Registre spécifique aux postes exposés; </a:t>
            </a:r>
          </a:p>
          <a:p>
            <a:r>
              <a:rPr lang="fr-FR" dirty="0" smtClean="0"/>
              <a:t>Registre des vaccinations en milieu de travail;</a:t>
            </a:r>
          </a:p>
          <a:p>
            <a:r>
              <a:rPr lang="fr-FR" dirty="0" smtClean="0"/>
              <a:t>Registre des maladies professionnelles;</a:t>
            </a:r>
          </a:p>
          <a:p>
            <a:r>
              <a:rPr lang="fr-FR" dirty="0" smtClean="0"/>
              <a:t>Registre des visites d’ateliers.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04047" y="1141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latin typeface="Noto Sans"/>
              </a:rPr>
              <a:t>Législation Algérienne en médecine du travail</a:t>
            </a:r>
            <a:endParaRPr lang="fr-FR" b="1" dirty="0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49424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7435" y="0"/>
            <a:ext cx="9002805" cy="6858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3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4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12289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0000FF"/>
                </a:solidFill>
              </a:rPr>
              <a:t>Le médecin du travail sur les lieux de </a:t>
            </a:r>
            <a:r>
              <a:rPr lang="fr-FR" sz="3600" dirty="0" smtClean="0">
                <a:solidFill>
                  <a:srgbClr val="0000FF"/>
                </a:solidFill>
              </a:rPr>
              <a:t>travail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726578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Il Procède à l’analyse des postes de travail.</a:t>
            </a:r>
          </a:p>
          <a:p>
            <a:pPr>
              <a:buNone/>
            </a:pPr>
            <a:r>
              <a:rPr lang="fr-FR" dirty="0" smtClean="0"/>
              <a:t> </a:t>
            </a:r>
          </a:p>
          <a:p>
            <a:r>
              <a:rPr lang="fr-FR" dirty="0" smtClean="0"/>
              <a:t>Il est tenu de consacrer un temps à la surveillance du milieu de travail modulé selon/risques, effectifs et la forme d’organisation de la médecine du travail;</a:t>
            </a:r>
          </a:p>
          <a:p>
            <a:r>
              <a:rPr lang="fr-FR" dirty="0" smtClean="0"/>
              <a:t>Le médecin du travail dispose du libre accès à tous les locaux de travail. </a:t>
            </a: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990600" y="3607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latin typeface="Noto Sans"/>
              </a:rPr>
              <a:t>Législation Algérienne en médecine du travail</a:t>
            </a:r>
            <a:endParaRPr lang="fr-FR" b="1" dirty="0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4192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Noto Sans"/>
              </a:rPr>
              <a:t>Définition de la médecine du travail</a:t>
            </a:r>
            <a:endParaRPr lang="fr-FR" b="1" dirty="0">
              <a:latin typeface="Noto San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 smtClean="0"/>
              <a:t>C’est </a:t>
            </a:r>
            <a:r>
              <a:rPr lang="fr-FR" dirty="0"/>
              <a:t>une spécialité Médicale, qui a pour but de promouvoir et de maintenir le plus haut degré de </a:t>
            </a:r>
            <a:r>
              <a:rPr lang="fr-FR" dirty="0">
                <a:solidFill>
                  <a:srgbClr val="0000FF"/>
                </a:solidFill>
              </a:rPr>
              <a:t>bien-être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physique</a:t>
            </a:r>
            <a:r>
              <a:rPr lang="fr-FR" dirty="0"/>
              <a:t>, </a:t>
            </a:r>
            <a:r>
              <a:rPr lang="fr-FR" dirty="0">
                <a:solidFill>
                  <a:srgbClr val="FF0000"/>
                </a:solidFill>
              </a:rPr>
              <a:t>mental</a:t>
            </a:r>
            <a:r>
              <a:rPr lang="fr-FR" dirty="0"/>
              <a:t> et </a:t>
            </a:r>
            <a:r>
              <a:rPr lang="fr-FR" dirty="0">
                <a:solidFill>
                  <a:srgbClr val="FF0000"/>
                </a:solidFill>
              </a:rPr>
              <a:t>social</a:t>
            </a:r>
            <a:r>
              <a:rPr lang="fr-FR" dirty="0"/>
              <a:t> des travailleurs dans toutes les professions à travers </a:t>
            </a:r>
            <a:r>
              <a:rPr lang="fr-FR" sz="3200" dirty="0" smtClean="0"/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 smtClean="0"/>
              <a:t>Les </a:t>
            </a:r>
            <a:r>
              <a:rPr lang="fr-FR" dirty="0"/>
              <a:t>études de postes de travail</a:t>
            </a:r>
            <a:r>
              <a:rPr lang="fr-FR" dirty="0" smtClean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 smtClean="0"/>
              <a:t>Les </a:t>
            </a:r>
            <a:r>
              <a:rPr lang="fr-FR" dirty="0"/>
              <a:t>Visites des lieux</a:t>
            </a:r>
            <a:r>
              <a:rPr lang="fr-FR" dirty="0" smtClean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 smtClean="0"/>
              <a:t>Les </a:t>
            </a:r>
            <a:r>
              <a:rPr lang="fr-FR" dirty="0"/>
              <a:t>Visites médicales</a:t>
            </a:r>
            <a:r>
              <a:rPr lang="fr-FR" dirty="0" smtClean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 smtClean="0"/>
              <a:t>EVRP;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 smtClean="0"/>
              <a:t>Participations </a:t>
            </a:r>
            <a:r>
              <a:rPr lang="fr-FR" dirty="0"/>
              <a:t>aux CHS…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4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00" y="3281083"/>
            <a:ext cx="3489512" cy="23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159212"/>
            <a:ext cx="1051560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Le médecin du travail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74660" y="1375045"/>
            <a:ext cx="6311151" cy="52409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fr-FR" dirty="0"/>
              <a:t>Le médecin du travail a un </a:t>
            </a:r>
            <a:r>
              <a:rPr lang="fr-FR" dirty="0">
                <a:solidFill>
                  <a:srgbClr val="0000FF"/>
                </a:solidFill>
              </a:rPr>
              <a:t>statut officiel </a:t>
            </a:r>
            <a:r>
              <a:rPr lang="fr-FR" dirty="0"/>
              <a:t>et une </a:t>
            </a:r>
            <a:r>
              <a:rPr lang="fr-FR" dirty="0" smtClean="0">
                <a:solidFill>
                  <a:srgbClr val="0000FF"/>
                </a:solidFill>
              </a:rPr>
              <a:t>expertise</a:t>
            </a:r>
            <a:r>
              <a:rPr lang="fr-FR" dirty="0" smtClean="0"/>
              <a:t>. </a:t>
            </a:r>
            <a:r>
              <a:rPr lang="fr-FR" dirty="0"/>
              <a:t>Il est un </a:t>
            </a:r>
            <a:r>
              <a:rPr lang="fr-FR" dirty="0" smtClean="0">
                <a:solidFill>
                  <a:srgbClr val="0000FF"/>
                </a:solidFill>
              </a:rPr>
              <a:t>expert</a:t>
            </a:r>
            <a:r>
              <a:rPr lang="fr-FR" dirty="0" smtClean="0"/>
              <a:t> qui </a:t>
            </a:r>
            <a:r>
              <a:rPr lang="fr-FR" dirty="0"/>
              <a:t>apporte des </a:t>
            </a:r>
            <a:r>
              <a:rPr lang="fr-FR" dirty="0">
                <a:solidFill>
                  <a:srgbClr val="0000FF"/>
                </a:solidFill>
              </a:rPr>
              <a:t>informations extérieures utiles </a:t>
            </a:r>
            <a:r>
              <a:rPr lang="fr-FR" dirty="0"/>
              <a:t>: </a:t>
            </a:r>
            <a:r>
              <a:rPr lang="fr-FR" dirty="0">
                <a:solidFill>
                  <a:srgbClr val="FF0000"/>
                </a:solidFill>
              </a:rPr>
              <a:t>la réglementation, </a:t>
            </a:r>
            <a:r>
              <a:rPr lang="fr-FR" dirty="0" smtClean="0">
                <a:solidFill>
                  <a:srgbClr val="FF0000"/>
                </a:solidFill>
              </a:rPr>
              <a:t>les maladies </a:t>
            </a:r>
            <a:r>
              <a:rPr lang="fr-FR" dirty="0">
                <a:solidFill>
                  <a:srgbClr val="FF0000"/>
                </a:solidFill>
              </a:rPr>
              <a:t>professionnelles, les produits chimiques, ou certains points spécifiques divers</a:t>
            </a:r>
            <a:r>
              <a:rPr lang="fr-FR" dirty="0"/>
              <a:t>. Il a un poids moral fort, du fait de son </a:t>
            </a:r>
            <a:r>
              <a:rPr lang="fr-FR" dirty="0">
                <a:solidFill>
                  <a:srgbClr val="0000FF"/>
                </a:solidFill>
              </a:rPr>
              <a:t>statut indépendant</a:t>
            </a:r>
            <a:r>
              <a:rPr lang="fr-FR" dirty="0"/>
              <a:t>. </a:t>
            </a:r>
            <a:r>
              <a:rPr lang="fr-FR" dirty="0" smtClean="0"/>
              <a:t>Cela lui </a:t>
            </a:r>
            <a:r>
              <a:rPr lang="fr-FR" dirty="0"/>
              <a:t>donne une </a:t>
            </a:r>
            <a:r>
              <a:rPr lang="fr-FR" dirty="0">
                <a:solidFill>
                  <a:srgbClr val="0000FF"/>
                </a:solidFill>
              </a:rPr>
              <a:t>autorité particulière</a:t>
            </a:r>
            <a:r>
              <a:rPr lang="fr-FR" dirty="0"/>
              <a:t>, quelles que soient les personnes à qui il s’adresse. 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5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" y="1657423"/>
            <a:ext cx="56007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Récapitulatif 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828833"/>
              </p:ext>
            </p:extLst>
          </p:nvPr>
        </p:nvGraphicFramePr>
        <p:xfrm>
          <a:off x="645458" y="1939131"/>
          <a:ext cx="696557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4656" y="2210921"/>
            <a:ext cx="2324100" cy="40767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8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Missions du médecin du travail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129" y="1836184"/>
            <a:ext cx="5903742" cy="393768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7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5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9331" y="2178424"/>
            <a:ext cx="3628188" cy="2975114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096120" y="1849763"/>
            <a:ext cx="2649071" cy="15329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participer à de nombreuses réunions</a:t>
            </a:r>
          </a:p>
        </p:txBody>
      </p:sp>
      <p:sp>
        <p:nvSpPr>
          <p:cNvPr id="6" name="Ellipse 5"/>
          <p:cNvSpPr/>
          <p:nvPr/>
        </p:nvSpPr>
        <p:spPr>
          <a:xfrm>
            <a:off x="682438" y="5153538"/>
            <a:ext cx="2649071" cy="153296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aider à résoudre un désaccord avec le médecin traitant</a:t>
            </a:r>
          </a:p>
        </p:txBody>
      </p:sp>
      <p:sp>
        <p:nvSpPr>
          <p:cNvPr id="7" name="Ellipse 6"/>
          <p:cNvSpPr/>
          <p:nvPr/>
        </p:nvSpPr>
        <p:spPr>
          <a:xfrm>
            <a:off x="8377519" y="1688399"/>
            <a:ext cx="3128682" cy="169432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aider au fonctionnement de l’entreprise</a:t>
            </a:r>
          </a:p>
        </p:txBody>
      </p:sp>
      <p:sp>
        <p:nvSpPr>
          <p:cNvPr id="8" name="Ellipse 7"/>
          <p:cNvSpPr/>
          <p:nvPr/>
        </p:nvSpPr>
        <p:spPr>
          <a:xfrm>
            <a:off x="8377519" y="4814048"/>
            <a:ext cx="3227293" cy="1872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faire le point avec le service HSE sur certaines problématiques dont il a une connaissance exclusive.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2142" y="526091"/>
            <a:ext cx="1963270" cy="914400"/>
          </a:xfrm>
          <a:prstGeom prst="wedgeRectCallout">
            <a:avLst>
              <a:gd name="adj1" fmla="val -72202"/>
              <a:gd name="adj2" fmla="val 96323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audits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7747" y="526091"/>
            <a:ext cx="1963270" cy="914400"/>
          </a:xfrm>
          <a:prstGeom prst="wedgeRectCallout">
            <a:avLst>
              <a:gd name="adj1" fmla="val 54510"/>
              <a:gd name="adj2" fmla="val 9632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CHS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0777" y="3787004"/>
            <a:ext cx="2124635" cy="962258"/>
          </a:xfrm>
          <a:prstGeom prst="wedgeRectCallout">
            <a:avLst>
              <a:gd name="adj1" fmla="val -56276"/>
              <a:gd name="adj2" fmla="val -93401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4"/>
                </a:solidFill>
              </a:rPr>
              <a:t>évaluation des risques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747" y="3835726"/>
            <a:ext cx="1943100" cy="962258"/>
          </a:xfrm>
          <a:prstGeom prst="wedgeRectCallout">
            <a:avLst>
              <a:gd name="adj1" fmla="val 56399"/>
              <a:gd name="adj2" fmla="val -9619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comités ergonomie ou pénibilité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94176" y="526091"/>
            <a:ext cx="4706471" cy="914400"/>
          </a:xfrm>
          <a:prstGeom prst="wedgeRectCallout">
            <a:avLst>
              <a:gd name="adj1" fmla="val -2053"/>
              <a:gd name="adj2" fmla="val 98012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en sensibilisant la direction sur tel ou tel sujet pour lequel le préventeur n’a pas assez de poids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8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90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Responsabilité et opinion opposé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0258" y="1825625"/>
            <a:ext cx="6593541" cy="49247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>
                <a:solidFill>
                  <a:schemeClr val="tx2"/>
                </a:solidFill>
              </a:rPr>
              <a:t>Tout cela ne va pas sans difficulté, tant le </a:t>
            </a:r>
            <a:r>
              <a:rPr lang="fr-FR" dirty="0">
                <a:solidFill>
                  <a:srgbClr val="0000FF"/>
                </a:solidFill>
              </a:rPr>
              <a:t>statut</a:t>
            </a:r>
            <a:r>
              <a:rPr lang="fr-FR" dirty="0"/>
              <a:t> </a:t>
            </a:r>
            <a:r>
              <a:rPr lang="fr-FR" dirty="0">
                <a:solidFill>
                  <a:schemeClr val="tx2"/>
                </a:solidFill>
              </a:rPr>
              <a:t>du médecin est </a:t>
            </a:r>
            <a:r>
              <a:rPr lang="fr-FR" dirty="0">
                <a:solidFill>
                  <a:srgbClr val="0000FF"/>
                </a:solidFill>
              </a:rPr>
              <a:t>spécial</a:t>
            </a:r>
            <a:r>
              <a:rPr lang="fr-FR" dirty="0"/>
              <a:t> </a:t>
            </a:r>
            <a:r>
              <a:rPr lang="fr-FR" dirty="0" smtClean="0">
                <a:solidFill>
                  <a:schemeClr val="tx2"/>
                </a:solidFill>
              </a:rPr>
              <a:t>qui réduit </a:t>
            </a:r>
            <a:r>
              <a:rPr lang="fr-FR" dirty="0">
                <a:solidFill>
                  <a:schemeClr val="tx2"/>
                </a:solidFill>
              </a:rPr>
              <a:t>à presque rien ses obligations, et fait donc dépendre toute </a:t>
            </a:r>
            <a:r>
              <a:rPr lang="fr-FR" dirty="0" smtClean="0">
                <a:solidFill>
                  <a:srgbClr val="0000FF"/>
                </a:solidFill>
              </a:rPr>
              <a:t>collaboration de </a:t>
            </a:r>
            <a:r>
              <a:rPr lang="fr-FR" dirty="0">
                <a:solidFill>
                  <a:srgbClr val="0000FF"/>
                </a:solidFill>
              </a:rPr>
              <a:t>sa bonne volonté</a:t>
            </a:r>
            <a:r>
              <a:rPr lang="fr-FR" dirty="0"/>
              <a:t>. </a:t>
            </a:r>
            <a:r>
              <a:rPr lang="fr-FR" dirty="0">
                <a:solidFill>
                  <a:schemeClr val="tx2"/>
                </a:solidFill>
              </a:rPr>
              <a:t>Il </a:t>
            </a:r>
            <a:r>
              <a:rPr lang="fr-FR" dirty="0" smtClean="0">
                <a:solidFill>
                  <a:schemeClr val="tx2"/>
                </a:solidFill>
              </a:rPr>
              <a:t>est indépendant</a:t>
            </a:r>
            <a:r>
              <a:rPr lang="fr-FR" dirty="0">
                <a:solidFill>
                  <a:schemeClr val="tx2"/>
                </a:solidFill>
              </a:rPr>
              <a:t>, le </a:t>
            </a:r>
            <a:r>
              <a:rPr lang="fr-FR" dirty="0">
                <a:solidFill>
                  <a:srgbClr val="0000FF"/>
                </a:solidFill>
              </a:rPr>
              <a:t>secret médical </a:t>
            </a:r>
            <a:r>
              <a:rPr lang="fr-FR" dirty="0">
                <a:solidFill>
                  <a:schemeClr val="tx2"/>
                </a:solidFill>
              </a:rPr>
              <a:t>le protège, il peut </a:t>
            </a:r>
            <a:r>
              <a:rPr lang="fr-FR" dirty="0" smtClean="0">
                <a:solidFill>
                  <a:srgbClr val="0000FF"/>
                </a:solidFill>
              </a:rPr>
              <a:t>ne pas </a:t>
            </a:r>
            <a:r>
              <a:rPr lang="fr-FR" dirty="0">
                <a:solidFill>
                  <a:srgbClr val="0000FF"/>
                </a:solidFill>
              </a:rPr>
              <a:t>être d’accord</a:t>
            </a:r>
            <a:r>
              <a:rPr lang="fr-FR" dirty="0">
                <a:solidFill>
                  <a:schemeClr val="tx2"/>
                </a:solidFill>
              </a:rPr>
              <a:t> avec les actions menées, par exemple </a:t>
            </a:r>
            <a:r>
              <a:rPr lang="fr-FR" dirty="0" smtClean="0">
                <a:solidFill>
                  <a:srgbClr val="0000FF"/>
                </a:solidFill>
              </a:rPr>
              <a:t>être opposé </a:t>
            </a:r>
            <a:r>
              <a:rPr lang="fr-FR" dirty="0" smtClean="0">
                <a:solidFill>
                  <a:schemeClr val="tx2"/>
                </a:solidFill>
              </a:rPr>
              <a:t>aux postes aménagés</a:t>
            </a:r>
            <a:r>
              <a:rPr lang="fr-FR" dirty="0"/>
              <a:t>. Il peut avoir des </a:t>
            </a:r>
            <a:r>
              <a:rPr lang="fr-FR" dirty="0">
                <a:solidFill>
                  <a:srgbClr val="0000FF"/>
                </a:solidFill>
              </a:rPr>
              <a:t>opinions agressives </a:t>
            </a:r>
            <a:r>
              <a:rPr lang="fr-FR" dirty="0">
                <a:solidFill>
                  <a:schemeClr val="tx2"/>
                </a:solidFill>
              </a:rPr>
              <a:t>sur les gestes répétitifs ou </a:t>
            </a:r>
            <a:r>
              <a:rPr lang="fr-FR" dirty="0" smtClean="0">
                <a:solidFill>
                  <a:schemeClr val="tx2"/>
                </a:solidFill>
              </a:rPr>
              <a:t>les incitations </a:t>
            </a:r>
            <a:r>
              <a:rPr lang="fr-FR" dirty="0">
                <a:solidFill>
                  <a:schemeClr val="tx2"/>
                </a:solidFill>
              </a:rPr>
              <a:t>à la productivité. </a:t>
            </a:r>
            <a:r>
              <a:rPr lang="fr-FR" dirty="0">
                <a:solidFill>
                  <a:srgbClr val="FF0000"/>
                </a:solidFill>
              </a:rPr>
              <a:t>Son point de vue peut être dérangeant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20" y="3085446"/>
            <a:ext cx="3958198" cy="240515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9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18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600000"/>
      </a:lt2>
      <a:accent1>
        <a:srgbClr val="B40000"/>
      </a:accent1>
      <a:accent2>
        <a:srgbClr val="CC0000"/>
      </a:accent2>
      <a:accent3>
        <a:srgbClr val="FFFFFF"/>
      </a:accent3>
      <a:accent4>
        <a:srgbClr val="0D0D0D"/>
      </a:accent4>
      <a:accent5>
        <a:srgbClr val="D6AAAA"/>
      </a:accent5>
      <a:accent6>
        <a:srgbClr val="B90000"/>
      </a:accent6>
      <a:hlink>
        <a:srgbClr val="8219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E13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EAA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F54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FB3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EC7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26680</TotalTime>
  <Words>1379</Words>
  <Application>Microsoft Office PowerPoint</Application>
  <PresentationFormat>Grand écran</PresentationFormat>
  <Paragraphs>208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Noto Sans</vt:lpstr>
      <vt:lpstr>Wingdings</vt:lpstr>
      <vt:lpstr>template</vt:lpstr>
      <vt:lpstr>6_Office Theme</vt:lpstr>
      <vt:lpstr>Présentation PowerPoint</vt:lpstr>
      <vt:lpstr>Missions d’un service de santé au travail</vt:lpstr>
      <vt:lpstr>Présentation PowerPoint</vt:lpstr>
      <vt:lpstr>Définition de la médecine du travail</vt:lpstr>
      <vt:lpstr>Le médecin du travail</vt:lpstr>
      <vt:lpstr>Récapitulatif </vt:lpstr>
      <vt:lpstr>Missions du médecin du travail</vt:lpstr>
      <vt:lpstr>Présentation PowerPoint</vt:lpstr>
      <vt:lpstr>Responsabilité et opinion opposé</vt:lpstr>
      <vt:lpstr>Coté négatif du médecin du travail</vt:lpstr>
      <vt:lpstr>Coté négatif: témoignage des entreprises</vt:lpstr>
      <vt:lpstr>Ce n’est pas le cas de tous les médecins !</vt:lpstr>
      <vt:lpstr>Présentation PowerPoint</vt:lpstr>
      <vt:lpstr>Présentation PowerPoint</vt:lpstr>
      <vt:lpstr>Présentation PowerPoint</vt:lpstr>
      <vt:lpstr>Présentation PowerPoint</vt:lpstr>
      <vt:lpstr>En cas d’Aptitude du Travailleur</vt:lpstr>
      <vt:lpstr>En cas d’Inaptitude du Travailleur</vt:lpstr>
      <vt:lpstr>Législation Algérienne en médecine du travail</vt:lpstr>
      <vt:lpstr>Présentation PowerPoint</vt:lpstr>
      <vt:lpstr>Temps nécessaire</vt:lpstr>
      <vt:lpstr>Normes non réunies pour un service autonome</vt:lpstr>
      <vt:lpstr>La médecine du travail est à la charge de l’employeur</vt:lpstr>
      <vt:lpstr>Prérogatives du médecin du travail </vt:lpstr>
      <vt:lpstr>Prérogatives du médecin du travail </vt:lpstr>
      <vt:lpstr>Prérogatives du médecin du travail </vt:lpstr>
      <vt:lpstr>Présentation PowerPoint</vt:lpstr>
      <vt:lpstr>Présentation PowerPoint</vt:lpstr>
      <vt:lpstr>Prérogatives du médecin du travail </vt:lpstr>
      <vt:lpstr>Le médecin du travail sur les lieux de travail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1181</cp:revision>
  <dcterms:created xsi:type="dcterms:W3CDTF">2022-10-08T12:05:03Z</dcterms:created>
  <dcterms:modified xsi:type="dcterms:W3CDTF">2026-04-26T14:30:45Z</dcterms:modified>
</cp:coreProperties>
</file>