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382" r:id="rId2"/>
    <p:sldId id="383" r:id="rId3"/>
    <p:sldId id="384" r:id="rId4"/>
    <p:sldId id="385" r:id="rId5"/>
    <p:sldId id="386" r:id="rId6"/>
    <p:sldId id="387" r:id="rId7"/>
    <p:sldId id="388" r:id="rId8"/>
    <p:sldId id="389" r:id="rId9"/>
  </p:sldIdLst>
  <p:sldSz cx="12192000" cy="6858000"/>
  <p:notesSz cx="12192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F00FF"/>
    <a:srgbClr val="2E549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>
      <p:cViewPr varScale="1">
        <p:scale>
          <a:sx n="71" d="100"/>
          <a:sy n="71" d="100"/>
        </p:scale>
        <p:origin x="618" y="6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6905625" y="0"/>
            <a:ext cx="5283200" cy="3444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95F7E9B-2F6E-4E63-B2B6-D8AD51D89581}" type="datetimeFigureOut">
              <a:rPr lang="fr-FR" smtClean="0"/>
              <a:t>27/04/2026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4038600" y="857250"/>
            <a:ext cx="4114800" cy="23145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1219200" y="3300413"/>
            <a:ext cx="9753600" cy="27003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6905625" y="6513513"/>
            <a:ext cx="5283200" cy="3444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0E74B9-7A30-454C-BC3F-30F236522DE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38413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052826" y="609676"/>
            <a:ext cx="6086347" cy="6972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8800" y="3840480"/>
            <a:ext cx="85344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0" y="1577340"/>
            <a:ext cx="530352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1083030" y="99441"/>
            <a:ext cx="10025938" cy="11836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400" b="0" i="0">
                <a:solidFill>
                  <a:srgbClr val="33CC33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16939" y="1766062"/>
            <a:ext cx="10360025" cy="429133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600" b="0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45280" y="6377940"/>
            <a:ext cx="390144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9600" y="6377940"/>
            <a:ext cx="280416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4/27/2026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10991088" y="6464680"/>
            <a:ext cx="322579" cy="1784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200" b="0" i="0">
                <a:solidFill>
                  <a:srgbClr val="888888"/>
                </a:solidFill>
                <a:latin typeface="Calibri"/>
                <a:cs typeface="Calibri"/>
              </a:defRPr>
            </a:lvl1pPr>
          </a:lstStyle>
          <a:p>
            <a:pPr marL="193040">
              <a:lnSpc>
                <a:spcPts val="1240"/>
              </a:lnSpc>
            </a:pPr>
            <a:fld id="{81D60167-4931-47E6-BA6A-407CBD079E47}" type="slidenum">
              <a:rPr spc="-50" dirty="0"/>
              <a:t>‹N°›</a:t>
            </a:fld>
            <a:endParaRPr spc="-5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5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1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4141470" y="244856"/>
            <a:ext cx="391287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35" dirty="0"/>
              <a:t>Content</a:t>
            </a:r>
            <a:r>
              <a:rPr spc="-180" dirty="0"/>
              <a:t> </a:t>
            </a:r>
            <a:r>
              <a:rPr dirty="0"/>
              <a:t>of</a:t>
            </a:r>
            <a:r>
              <a:rPr spc="-160" dirty="0"/>
              <a:t> </a:t>
            </a:r>
            <a:r>
              <a:rPr spc="-35" dirty="0"/>
              <a:t>course</a:t>
            </a:r>
          </a:p>
        </p:txBody>
      </p:sp>
      <p:sp>
        <p:nvSpPr>
          <p:cNvPr id="3" name="object 3"/>
          <p:cNvSpPr txBox="1"/>
          <p:nvPr/>
        </p:nvSpPr>
        <p:spPr>
          <a:xfrm>
            <a:off x="916939" y="1207792"/>
            <a:ext cx="10356850" cy="5395595"/>
          </a:xfrm>
          <a:prstGeom prst="rect">
            <a:avLst/>
          </a:prstGeom>
        </p:spPr>
        <p:txBody>
          <a:bodyPr vert="horz" wrap="square" lIns="0" tIns="97790" rIns="0" bIns="0" rtlCol="0">
            <a:spAutoFit/>
          </a:bodyPr>
          <a:lstStyle/>
          <a:p>
            <a:pPr marL="294640" indent="-285750">
              <a:lnSpc>
                <a:spcPct val="100000"/>
              </a:lnSpc>
              <a:spcBef>
                <a:spcPts val="7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Introduction</a:t>
            </a:r>
            <a:endParaRPr sz="28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spcBef>
                <a:spcPts val="67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spc="-50" dirty="0">
                <a:solidFill>
                  <a:srgbClr val="2E5496"/>
                </a:solidFill>
                <a:latin typeface="Calibri"/>
                <a:cs typeface="Calibri"/>
              </a:rPr>
              <a:t>Texts</a:t>
            </a:r>
            <a:r>
              <a:rPr sz="2800" b="1" spc="-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regulatory</a:t>
            </a:r>
            <a:r>
              <a:rPr sz="2800" b="1" spc="-4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governing</a:t>
            </a:r>
            <a:r>
              <a:rPr sz="2800" b="1" spc="-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there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health</a:t>
            </a:r>
            <a:r>
              <a:rPr sz="2800" b="1" spc="-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And</a:t>
            </a:r>
            <a:r>
              <a:rPr sz="2800" b="1" spc="-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there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security</a:t>
            </a:r>
            <a:r>
              <a:rPr sz="2800" b="1" spc="-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At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work</a:t>
            </a:r>
            <a:endParaRPr sz="2800"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66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Concepts</a:t>
            </a:r>
            <a:r>
              <a:rPr sz="2800" b="1" spc="-6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2E5496"/>
                </a:solidFill>
                <a:latin typeface="Calibri"/>
                <a:cs typeface="Calibri"/>
              </a:rPr>
              <a:t>base</a:t>
            </a:r>
            <a:endParaRPr sz="2800"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66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Approach</a:t>
            </a:r>
            <a:r>
              <a:rPr sz="2800" b="1" spc="-8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</a:t>
            </a:r>
            <a:r>
              <a:rPr sz="2800" b="1" spc="-9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prevention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 the</a:t>
            </a:r>
            <a:r>
              <a:rPr sz="2800" b="1" spc="-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risks</a:t>
            </a:r>
            <a:r>
              <a:rPr sz="2800" b="1" spc="-8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professionals</a:t>
            </a:r>
            <a:endParaRPr sz="28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spcBef>
                <a:spcPts val="675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Approach</a:t>
            </a:r>
            <a:r>
              <a:rPr sz="2800" b="1" spc="-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2E5496"/>
                </a:solidFill>
                <a:latin typeface="Calibri"/>
                <a:cs typeface="Calibri"/>
              </a:rPr>
              <a:t>devaluation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 the</a:t>
            </a:r>
            <a:r>
              <a:rPr sz="2800" b="1" spc="-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risks</a:t>
            </a:r>
            <a:r>
              <a:rPr sz="2800" b="1" spc="-7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professionals</a:t>
            </a:r>
            <a:r>
              <a:rPr sz="2800" b="1" spc="-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(EvRP)</a:t>
            </a:r>
            <a:endParaRPr sz="2800">
              <a:latin typeface="Calibri"/>
              <a:cs typeface="Calibri"/>
            </a:endParaRPr>
          </a:p>
          <a:p>
            <a:pPr marL="241300" marR="5080" indent="-233045">
              <a:lnSpc>
                <a:spcPts val="3020"/>
              </a:lnSpc>
              <a:spcBef>
                <a:spcPts val="1045"/>
              </a:spcBef>
              <a:buSzPct val="96428"/>
              <a:buFont typeface="Wingdings"/>
              <a:buChar char=""/>
              <a:tabLst>
                <a:tab pos="241300" algn="l"/>
                <a:tab pos="294005" algn="l"/>
                <a:tab pos="1991995" algn="l"/>
                <a:tab pos="3227070" algn="l"/>
                <a:tab pos="3490595" algn="l"/>
                <a:tab pos="5306060" algn="l"/>
                <a:tab pos="6168390" algn="l"/>
                <a:tab pos="6703695" algn="l"/>
                <a:tab pos="7830184" algn="l"/>
                <a:tab pos="8293734" algn="l"/>
                <a:tab pos="9227820" algn="l"/>
              </a:tabLst>
            </a:pP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Document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Unique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50" dirty="0">
                <a:solidFill>
                  <a:srgbClr val="C00000"/>
                </a:solidFill>
                <a:latin typeface="Calibri"/>
                <a:cs typeface="Calibri"/>
              </a:rPr>
              <a:t>: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realization,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20" dirty="0">
                <a:solidFill>
                  <a:srgbClr val="C00000"/>
                </a:solidFill>
                <a:latin typeface="Calibri"/>
                <a:cs typeface="Calibri"/>
              </a:rPr>
              <a:t>putting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C00000"/>
                </a:solidFill>
                <a:latin typeface="Calibri"/>
                <a:cs typeface="Calibri"/>
              </a:rPr>
              <a:t>in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artwork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25" dirty="0">
                <a:solidFill>
                  <a:srgbClr val="C00000"/>
                </a:solidFill>
                <a:latin typeface="Calibri"/>
                <a:cs typeface="Calibri"/>
              </a:rPr>
              <a:t>And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follow up,</a:t>
            </a:r>
            <a:r>
              <a:rPr sz="2800" b="1" dirty="0">
                <a:solidFill>
                  <a:srgbClr val="C00000"/>
                </a:solidFill>
                <a:latin typeface="Calibri"/>
                <a:cs typeface="Calibri"/>
              </a:rPr>
              <a:t> critical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analysis ,</a:t>
            </a:r>
            <a:r>
              <a:rPr sz="2800" b="1" spc="-60" dirty="0">
                <a:solidFill>
                  <a:srgbClr val="C00000"/>
                </a:solidFill>
                <a:latin typeface="Calibri"/>
                <a:cs typeface="Calibri"/>
              </a:rPr>
              <a:t> </a:t>
            </a:r>
            <a:r>
              <a:rPr sz="2800" b="1" spc="-35" dirty="0">
                <a:solidFill>
                  <a:srgbClr val="C00000"/>
                </a:solidFill>
                <a:latin typeface="Calibri"/>
                <a:cs typeface="Calibri"/>
              </a:rPr>
              <a:t>re- </a:t>
            </a:r>
            <a:r>
              <a:rPr sz="2800" b="1" spc="-10" dirty="0">
                <a:solidFill>
                  <a:srgbClr val="C00000"/>
                </a:solidFill>
                <a:latin typeface="Calibri"/>
                <a:cs typeface="Calibri"/>
              </a:rPr>
              <a:t>evaluation</a:t>
            </a:r>
            <a:endParaRPr sz="2800">
              <a:latin typeface="Calibri"/>
              <a:cs typeface="Calibri"/>
            </a:endParaRPr>
          </a:p>
          <a:p>
            <a:pPr marL="294005" indent="-285750">
              <a:lnSpc>
                <a:spcPct val="100000"/>
              </a:lnSpc>
              <a:spcBef>
                <a:spcPts val="62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005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Promotion</a:t>
            </a:r>
            <a:r>
              <a:rPr sz="2800" b="1" spc="-6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</a:t>
            </a:r>
            <a:r>
              <a:rPr sz="2800" b="1" spc="-5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there</a:t>
            </a:r>
            <a:r>
              <a:rPr sz="2800" b="1" spc="-4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health</a:t>
            </a:r>
            <a:r>
              <a:rPr sz="2800" b="1" spc="-5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At</a:t>
            </a:r>
            <a:r>
              <a:rPr sz="2800" b="1" spc="-5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work.</a:t>
            </a:r>
            <a:endParaRPr sz="2800">
              <a:latin typeface="Calibri"/>
              <a:cs typeface="Calibri"/>
            </a:endParaRPr>
          </a:p>
          <a:p>
            <a:pPr marL="241300" marR="6985" indent="-233045">
              <a:lnSpc>
                <a:spcPts val="3020"/>
              </a:lnSpc>
              <a:spcBef>
                <a:spcPts val="106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41300" algn="l"/>
                <a:tab pos="294005" algn="l"/>
              </a:tabLst>
            </a:pP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Socket</a:t>
            </a:r>
            <a:r>
              <a:rPr sz="2800" b="1" spc="18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in</a:t>
            </a:r>
            <a:r>
              <a:rPr sz="2800" b="1" spc="1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account</a:t>
            </a:r>
            <a:r>
              <a:rPr sz="2800" b="1" spc="1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of the</a:t>
            </a:r>
            <a:r>
              <a:rPr sz="2800" b="1" spc="1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workers</a:t>
            </a:r>
            <a:r>
              <a:rPr sz="2800" b="1" spc="1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has</a:t>
            </a:r>
            <a:r>
              <a:rPr sz="2800" b="1" spc="16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risks</a:t>
            </a:r>
            <a:r>
              <a:rPr sz="2800" b="1" spc="175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individuals,</a:t>
            </a:r>
            <a:r>
              <a:rPr sz="2800" b="1" spc="19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dirty="0">
                <a:solidFill>
                  <a:srgbClr val="2E5496"/>
                </a:solidFill>
                <a:latin typeface="Calibri"/>
                <a:cs typeface="Calibri"/>
              </a:rPr>
              <a:t>medical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monitoring</a:t>
            </a:r>
            <a:r>
              <a:rPr sz="2800" b="1" spc="-110" dirty="0">
                <a:solidFill>
                  <a:srgbClr val="2E5496"/>
                </a:solidFill>
                <a:latin typeface="Calibri"/>
                <a:cs typeface="Calibri"/>
              </a:rPr>
              <a:t> </a:t>
            </a: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reinforced.</a:t>
            </a:r>
            <a:endParaRPr sz="2800">
              <a:latin typeface="Calibri"/>
              <a:cs typeface="Calibri"/>
            </a:endParaRPr>
          </a:p>
          <a:p>
            <a:pPr marL="294640" indent="-285750">
              <a:lnSpc>
                <a:spcPct val="100000"/>
              </a:lnSpc>
              <a:spcBef>
                <a:spcPts val="620"/>
              </a:spcBef>
              <a:buClr>
                <a:srgbClr val="C00000"/>
              </a:buClr>
              <a:buSzPct val="96428"/>
              <a:buFont typeface="Wingdings"/>
              <a:buChar char=""/>
              <a:tabLst>
                <a:tab pos="294640" algn="l"/>
              </a:tabLst>
            </a:pPr>
            <a:r>
              <a:rPr sz="2800" b="1" spc="-10" dirty="0">
                <a:solidFill>
                  <a:srgbClr val="2E5496"/>
                </a:solidFill>
                <a:latin typeface="Calibri"/>
                <a:cs typeface="Calibri"/>
              </a:rPr>
              <a:t>Conclusion</a:t>
            </a:r>
            <a:endParaRPr sz="2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70660" y="0"/>
            <a:ext cx="8059907" cy="669073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2</a:t>
            </a:fld>
            <a:endParaRPr spc="-25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3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1437005">
              <a:lnSpc>
                <a:spcPct val="100000"/>
              </a:lnSpc>
              <a:spcBef>
                <a:spcPts val="105"/>
              </a:spcBef>
            </a:pPr>
            <a:r>
              <a:rPr spc="220" dirty="0"/>
              <a:t>It </a:t>
            </a:r>
            <a:r>
              <a:rPr spc="-310" dirty="0"/>
              <a:t>is</a:t>
            </a:r>
            <a:r>
              <a:rPr spc="-5" dirty="0"/>
              <a:t>​</a:t>
            </a:r>
            <a:r>
              <a:rPr spc="-60" dirty="0"/>
              <a:t>​</a:t>
            </a:r>
            <a:r>
              <a:rPr spc="25" dirty="0"/>
              <a:t>​</a:t>
            </a:r>
            <a:r>
              <a:rPr spc="-175" dirty="0"/>
              <a:t> </a:t>
            </a:r>
            <a:r>
              <a:rPr dirty="0"/>
              <a:t>What</a:t>
            </a:r>
            <a:r>
              <a:rPr spc="-180" dirty="0"/>
              <a:t> </a:t>
            </a:r>
            <a:r>
              <a:rPr dirty="0"/>
              <a:t>A</a:t>
            </a:r>
            <a:r>
              <a:rPr spc="-185" dirty="0"/>
              <a:t> </a:t>
            </a:r>
            <a:r>
              <a:rPr spc="-40" dirty="0"/>
              <a:t>document</a:t>
            </a:r>
            <a:r>
              <a:rPr spc="-175" dirty="0"/>
              <a:t> </a:t>
            </a:r>
            <a:r>
              <a:rPr spc="-10" dirty="0"/>
              <a:t>unique?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85725" rIns="0" bIns="0" rtlCol="0">
            <a:spAutoFit/>
          </a:bodyPr>
          <a:lstStyle/>
          <a:p>
            <a:pPr marL="241300" marR="5080" indent="-231775" algn="just">
              <a:lnSpc>
                <a:spcPct val="80000"/>
              </a:lnSpc>
              <a:spcBef>
                <a:spcPts val="675"/>
              </a:spcBef>
              <a:buClr>
                <a:srgbClr val="FF0000"/>
              </a:buClr>
              <a:buSzPct val="95833"/>
              <a:buFont typeface="Wingdings"/>
              <a:buChar char=""/>
              <a:tabLst>
                <a:tab pos="241300" algn="l"/>
                <a:tab pos="282575" algn="l"/>
              </a:tabLst>
            </a:pPr>
            <a:r>
              <a:rPr sz="2400" dirty="0"/>
              <a:t>As </a:t>
            </a:r>
            <a:r>
              <a:rPr sz="2400" spc="-20" dirty="0"/>
              <a:t>an </a:t>
            </a:r>
            <a:r>
              <a:rPr sz="2400" spc="-20" dirty="0">
                <a:solidFill>
                  <a:srgbClr val="0000FF"/>
                </a:solidFill>
              </a:rPr>
              <a:t>employer </a:t>
            </a:r>
            <a:r>
              <a:rPr sz="2400" spc="-20" dirty="0"/>
              <a:t>,</a:t>
            </a:r>
            <a:r>
              <a:rPr sz="2400" spc="-10" dirty="0"/>
              <a:t> </a:t>
            </a:r>
            <a:r>
              <a:rPr sz="2400" dirty="0"/>
              <a:t>YOU</a:t>
            </a:r>
            <a:r>
              <a:rPr sz="2400" spc="-20" dirty="0"/>
              <a:t> </a:t>
            </a:r>
            <a:r>
              <a:rPr sz="2400" dirty="0"/>
              <a:t>have</a:t>
            </a:r>
            <a:r>
              <a:rPr sz="2400" spc="-10" dirty="0"/>
              <a:t> </a:t>
            </a:r>
            <a:r>
              <a:rPr sz="2400" dirty="0"/>
              <a:t>a</a:t>
            </a:r>
            <a:r>
              <a:rPr sz="2400" spc="-10" dirty="0"/>
              <a:t> </a:t>
            </a:r>
            <a:r>
              <a:rPr sz="2400" dirty="0">
                <a:solidFill>
                  <a:srgbClr val="0000FF"/>
                </a:solidFill>
              </a:rPr>
              <a:t>huge</a:t>
            </a:r>
            <a:r>
              <a:rPr sz="2400" spc="-5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responsibility </a:t>
            </a:r>
            <a:r>
              <a:rPr sz="2400" dirty="0"/>
              <a:t>as</a:t>
            </a:r>
            <a:r>
              <a:rPr sz="2400" spc="-10" dirty="0"/>
              <a:t> </a:t>
            </a:r>
            <a:r>
              <a:rPr sz="2400" dirty="0"/>
              <a:t>has</a:t>
            </a:r>
            <a:r>
              <a:rPr sz="2400" spc="-10" dirty="0"/>
              <a:t> </a:t>
            </a:r>
            <a:r>
              <a:rPr sz="2400" dirty="0"/>
              <a:t>there</a:t>
            </a:r>
            <a:r>
              <a:rPr sz="2400" spc="-5" dirty="0"/>
              <a:t> </a:t>
            </a:r>
            <a:r>
              <a:rPr sz="2400" dirty="0"/>
              <a:t>health and</a:t>
            </a:r>
            <a:r>
              <a:rPr sz="2400" spc="-15" dirty="0"/>
              <a:t> </a:t>
            </a:r>
            <a:r>
              <a:rPr sz="2400" spc="-25" dirty="0"/>
              <a:t>security</a:t>
            </a:r>
            <a:r>
              <a:rPr sz="2400" dirty="0"/>
              <a:t>​</a:t>
            </a:r>
            <a:r>
              <a:rPr sz="2400" spc="560" dirty="0"/>
              <a:t> </a:t>
            </a:r>
            <a:r>
              <a:rPr sz="2400" dirty="0"/>
              <a:t>of</a:t>
            </a:r>
            <a:r>
              <a:rPr sz="2400" spc="560" dirty="0"/>
              <a:t> </a:t>
            </a:r>
            <a:r>
              <a:rPr sz="2400" dirty="0"/>
              <a:t>your</a:t>
            </a:r>
            <a:r>
              <a:rPr sz="2400" spc="560" dirty="0"/>
              <a:t> </a:t>
            </a:r>
            <a:r>
              <a:rPr sz="2400" dirty="0"/>
              <a:t>employees.</a:t>
            </a:r>
            <a:r>
              <a:rPr sz="2400" spc="565" dirty="0"/>
              <a:t> </a:t>
            </a:r>
            <a:r>
              <a:rPr sz="2400" dirty="0"/>
              <a:t>For</a:t>
            </a:r>
            <a:r>
              <a:rPr sz="2400" spc="565" dirty="0"/>
              <a:t> </a:t>
            </a:r>
            <a:r>
              <a:rPr sz="2400" dirty="0"/>
              <a:t>YOU</a:t>
            </a:r>
            <a:r>
              <a:rPr sz="2400" spc="565" dirty="0"/>
              <a:t> </a:t>
            </a:r>
            <a:r>
              <a:rPr sz="2400" dirty="0"/>
              <a:t>help</a:t>
            </a:r>
            <a:r>
              <a:rPr sz="2400" spc="565" dirty="0"/>
              <a:t> </a:t>
            </a:r>
            <a:r>
              <a:rPr sz="2400" dirty="0"/>
              <a:t>has</a:t>
            </a:r>
            <a:r>
              <a:rPr sz="2400" spc="560" dirty="0"/>
              <a:t> </a:t>
            </a:r>
            <a:r>
              <a:rPr sz="2400" dirty="0">
                <a:solidFill>
                  <a:srgbClr val="0000FF"/>
                </a:solidFill>
              </a:rPr>
              <a:t>put</a:t>
            </a:r>
            <a:r>
              <a:rPr sz="2400" spc="565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in</a:t>
            </a:r>
            <a:r>
              <a:rPr sz="2400" spc="56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place</a:t>
            </a:r>
            <a:r>
              <a:rPr sz="2400" spc="565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THE</a:t>
            </a:r>
            <a:r>
              <a:rPr sz="2400" spc="56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measures</a:t>
            </a:r>
            <a:r>
              <a:rPr sz="2400" spc="575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adequate </a:t>
            </a:r>
            <a:r>
              <a:rPr sz="2400" spc="-25" dirty="0">
                <a:solidFill>
                  <a:srgbClr val="0000FF"/>
                </a:solidFill>
              </a:rPr>
              <a:t>protection </a:t>
            </a:r>
            <a:r>
              <a:rPr sz="2400" dirty="0"/>
              <a:t>,</a:t>
            </a:r>
            <a:r>
              <a:rPr sz="2400" spc="15" dirty="0"/>
              <a:t> </a:t>
            </a:r>
            <a:r>
              <a:rPr sz="2400" dirty="0"/>
              <a:t>YOU</a:t>
            </a:r>
            <a:r>
              <a:rPr sz="2400" spc="5" dirty="0"/>
              <a:t> </a:t>
            </a:r>
            <a:r>
              <a:rPr sz="2400" dirty="0"/>
              <a:t>must</a:t>
            </a:r>
            <a:r>
              <a:rPr sz="2400" spc="5" dirty="0"/>
              <a:t> </a:t>
            </a:r>
            <a:r>
              <a:rPr sz="2400" dirty="0"/>
              <a:t>elaborate</a:t>
            </a:r>
            <a:r>
              <a:rPr sz="2400" spc="20" dirty="0"/>
              <a:t> </a:t>
            </a:r>
            <a:r>
              <a:rPr sz="2400" dirty="0"/>
              <a:t>THE</a:t>
            </a:r>
            <a:r>
              <a:rPr sz="2400" spc="15" dirty="0"/>
              <a:t> </a:t>
            </a:r>
            <a:r>
              <a:rPr sz="2400" dirty="0">
                <a:solidFill>
                  <a:srgbClr val="0000FF"/>
                </a:solidFill>
              </a:rPr>
              <a:t>Document</a:t>
            </a:r>
            <a:r>
              <a:rPr sz="2400" spc="2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Unique</a:t>
            </a:r>
            <a:r>
              <a:rPr sz="2400" spc="5" dirty="0">
                <a:solidFill>
                  <a:srgbClr val="0000FF"/>
                </a:solidFill>
              </a:rPr>
              <a:t> </a:t>
            </a:r>
            <a:r>
              <a:rPr sz="2400" spc="-10" dirty="0"/>
              <a:t>devaluation</a:t>
            </a:r>
            <a:r>
              <a:rPr sz="2400" spc="15" dirty="0"/>
              <a:t> </a:t>
            </a:r>
            <a:r>
              <a:rPr sz="2400" spc="-25" dirty="0"/>
              <a:t>risks</a:t>
            </a:r>
            <a:r>
              <a:rPr sz="2400" dirty="0"/>
              <a:t>​</a:t>
            </a:r>
            <a:r>
              <a:rPr sz="2400" spc="75" dirty="0"/>
              <a:t> </a:t>
            </a:r>
            <a:r>
              <a:rPr sz="2400" dirty="0"/>
              <a:t>professionals.</a:t>
            </a:r>
            <a:r>
              <a:rPr sz="2400" spc="70" dirty="0"/>
              <a:t> </a:t>
            </a:r>
            <a:r>
              <a:rPr sz="2400" dirty="0"/>
              <a:t>He</a:t>
            </a:r>
            <a:r>
              <a:rPr sz="2400" spc="70" dirty="0"/>
              <a:t> </a:t>
            </a:r>
            <a:r>
              <a:rPr sz="2400" dirty="0"/>
              <a:t>it is</a:t>
            </a:r>
            <a:r>
              <a:rPr sz="2400" spc="75" dirty="0"/>
              <a:t> </a:t>
            </a:r>
            <a:r>
              <a:rPr sz="2400" dirty="0"/>
              <a:t>of a</a:t>
            </a:r>
            <a:r>
              <a:rPr sz="2400" spc="70" dirty="0"/>
              <a:t> </a:t>
            </a:r>
            <a:r>
              <a:rPr sz="2400" dirty="0">
                <a:solidFill>
                  <a:srgbClr val="0000FF"/>
                </a:solidFill>
              </a:rPr>
              <a:t>document</a:t>
            </a:r>
            <a:r>
              <a:rPr sz="2400" spc="6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OBLIGATORY</a:t>
            </a:r>
            <a:r>
              <a:rPr sz="2400" spc="80" dirty="0">
                <a:solidFill>
                  <a:srgbClr val="0000FF"/>
                </a:solidFill>
              </a:rPr>
              <a:t> </a:t>
            </a:r>
            <a:r>
              <a:rPr sz="2400" dirty="0"/>
              <a:t>In</a:t>
            </a:r>
            <a:r>
              <a:rPr sz="2400" spc="70" dirty="0"/>
              <a:t> </a:t>
            </a:r>
            <a:r>
              <a:rPr sz="2400" dirty="0"/>
              <a:t>the company</a:t>
            </a:r>
            <a:r>
              <a:rPr sz="2400" spc="85" dirty="0"/>
              <a:t> </a:t>
            </a:r>
            <a:r>
              <a:rPr sz="2400" spc="-20" dirty="0"/>
              <a:t>including </a:t>
            </a:r>
            <a:r>
              <a:rPr sz="2400" spc="-25" dirty="0"/>
              <a:t>the absence</a:t>
            </a:r>
            <a:r>
              <a:rPr sz="2400" spc="-55" dirty="0"/>
              <a:t> </a:t>
            </a:r>
            <a:r>
              <a:rPr sz="2400" dirty="0"/>
              <a:t>East</a:t>
            </a:r>
            <a:r>
              <a:rPr sz="2400" spc="-75" dirty="0"/>
              <a:t> </a:t>
            </a:r>
            <a:r>
              <a:rPr sz="2400" dirty="0"/>
              <a:t>sanctioned</a:t>
            </a:r>
            <a:r>
              <a:rPr sz="2400" spc="-60" dirty="0"/>
              <a:t> </a:t>
            </a:r>
            <a:r>
              <a:rPr sz="2400" dirty="0"/>
              <a:t>by</a:t>
            </a:r>
            <a:r>
              <a:rPr sz="2400" spc="-75" dirty="0"/>
              <a:t> </a:t>
            </a:r>
            <a:r>
              <a:rPr sz="2400" dirty="0"/>
              <a:t>a</a:t>
            </a:r>
            <a:r>
              <a:rPr sz="2400" spc="-50" dirty="0"/>
              <a:t> </a:t>
            </a:r>
            <a:r>
              <a:rPr sz="2400" dirty="0"/>
              <a:t>fine</a:t>
            </a:r>
            <a:r>
              <a:rPr sz="2400" spc="-65" dirty="0"/>
              <a:t> </a:t>
            </a:r>
            <a:r>
              <a:rPr sz="2400" dirty="0"/>
              <a:t>of</a:t>
            </a:r>
            <a:r>
              <a:rPr sz="2400" spc="-60" dirty="0"/>
              <a:t> </a:t>
            </a:r>
            <a:r>
              <a:rPr sz="2400" dirty="0"/>
              <a:t>1500 Euros</a:t>
            </a:r>
            <a:r>
              <a:rPr sz="2400" spc="-70" dirty="0"/>
              <a:t> </a:t>
            </a:r>
            <a:r>
              <a:rPr sz="2400" dirty="0"/>
              <a:t>(in</a:t>
            </a:r>
            <a:r>
              <a:rPr sz="2400" spc="-75" dirty="0"/>
              <a:t> </a:t>
            </a:r>
            <a:r>
              <a:rPr sz="2400" spc="-10" dirty="0"/>
              <a:t>France).</a:t>
            </a:r>
            <a:endParaRPr sz="2400"/>
          </a:p>
          <a:p>
            <a:pPr marL="241300" marR="6985" indent="-231775" algn="just">
              <a:lnSpc>
                <a:spcPct val="80000"/>
              </a:lnSpc>
              <a:spcBef>
                <a:spcPts val="994"/>
              </a:spcBef>
              <a:buClr>
                <a:srgbClr val="FF0000"/>
              </a:buClr>
              <a:buSzPct val="95833"/>
              <a:buFont typeface="Wingdings"/>
              <a:buChar char=""/>
              <a:tabLst>
                <a:tab pos="241300" algn="l"/>
                <a:tab pos="282575" algn="l"/>
              </a:tabLst>
            </a:pPr>
            <a:r>
              <a:rPr sz="2400" dirty="0"/>
              <a:t>This</a:t>
            </a:r>
            <a:r>
              <a:rPr sz="2400" spc="484" dirty="0"/>
              <a:t> </a:t>
            </a:r>
            <a:r>
              <a:rPr sz="2400" dirty="0"/>
              <a:t>document</a:t>
            </a:r>
            <a:r>
              <a:rPr sz="2400" spc="484" dirty="0"/>
              <a:t> </a:t>
            </a:r>
            <a:r>
              <a:rPr sz="2400" dirty="0"/>
              <a:t>YOU</a:t>
            </a:r>
            <a:r>
              <a:rPr sz="2400" spc="480" dirty="0"/>
              <a:t> </a:t>
            </a:r>
            <a:r>
              <a:rPr sz="2400" dirty="0"/>
              <a:t>allow</a:t>
            </a:r>
            <a:r>
              <a:rPr sz="2400" spc="470" dirty="0"/>
              <a:t> </a:t>
            </a:r>
            <a:r>
              <a:rPr sz="2400" dirty="0"/>
              <a:t>of</a:t>
            </a:r>
            <a:r>
              <a:rPr sz="2400" spc="484" dirty="0"/>
              <a:t> </a:t>
            </a:r>
            <a:r>
              <a:rPr sz="2400" dirty="0">
                <a:solidFill>
                  <a:srgbClr val="0000FF"/>
                </a:solidFill>
              </a:rPr>
              <a:t>transcribe </a:t>
            </a:r>
            <a:r>
              <a:rPr sz="2400" dirty="0"/>
              <a:t>,</a:t>
            </a:r>
            <a:r>
              <a:rPr sz="2400" spc="490" dirty="0"/>
              <a:t> </a:t>
            </a:r>
            <a:r>
              <a:rPr sz="2400" dirty="0"/>
              <a:t>For</a:t>
            </a:r>
            <a:r>
              <a:rPr sz="2400" spc="484" dirty="0"/>
              <a:t> </a:t>
            </a:r>
            <a:r>
              <a:rPr sz="2400" dirty="0"/>
              <a:t>each</a:t>
            </a:r>
            <a:r>
              <a:rPr sz="2400" spc="475" dirty="0"/>
              <a:t> </a:t>
            </a:r>
            <a:r>
              <a:rPr sz="2400" dirty="0"/>
              <a:t>unit</a:t>
            </a:r>
            <a:r>
              <a:rPr sz="2400" spc="490" dirty="0"/>
              <a:t> </a:t>
            </a:r>
            <a:r>
              <a:rPr sz="2400" dirty="0"/>
              <a:t>of</a:t>
            </a:r>
            <a:r>
              <a:rPr sz="2400" spc="484" dirty="0"/>
              <a:t> </a:t>
            </a:r>
            <a:r>
              <a:rPr sz="2400" dirty="0"/>
              <a:t>work,</a:t>
            </a:r>
            <a:r>
              <a:rPr sz="2400" spc="490" dirty="0"/>
              <a:t> </a:t>
            </a:r>
            <a:r>
              <a:rPr sz="2400" spc="-25" dirty="0"/>
              <a:t>the </a:t>
            </a:r>
            <a:r>
              <a:rPr sz="2400" dirty="0"/>
              <a:t>risks</a:t>
            </a:r>
            <a:r>
              <a:rPr sz="2400" spc="400" dirty="0"/>
              <a:t>  </a:t>
            </a:r>
            <a:r>
              <a:rPr sz="2400" dirty="0"/>
              <a:t>identified,</a:t>
            </a:r>
            <a:r>
              <a:rPr sz="2400" spc="400" dirty="0"/>
              <a:t>  </a:t>
            </a:r>
            <a:r>
              <a:rPr sz="2400" dirty="0"/>
              <a:t>their</a:t>
            </a:r>
            <a:r>
              <a:rPr sz="2400" spc="400" dirty="0"/>
              <a:t>  </a:t>
            </a:r>
            <a:r>
              <a:rPr sz="2400" dirty="0"/>
              <a:t>probabilities</a:t>
            </a:r>
            <a:r>
              <a:rPr sz="2400" spc="400" dirty="0"/>
              <a:t>  </a:t>
            </a:r>
            <a:r>
              <a:rPr sz="2400" dirty="0"/>
              <a:t>of</a:t>
            </a:r>
            <a:r>
              <a:rPr sz="2400" spc="400" dirty="0"/>
              <a:t>  </a:t>
            </a:r>
            <a:r>
              <a:rPr sz="2400" dirty="0"/>
              <a:t>realization,</a:t>
            </a:r>
            <a:r>
              <a:rPr sz="2400" spc="400" dirty="0"/>
              <a:t>  </a:t>
            </a:r>
            <a:r>
              <a:rPr sz="2400" dirty="0"/>
              <a:t>there</a:t>
            </a:r>
            <a:r>
              <a:rPr sz="2400" spc="400" dirty="0"/>
              <a:t>  </a:t>
            </a:r>
            <a:r>
              <a:rPr sz="2400" dirty="0"/>
              <a:t>gravity</a:t>
            </a:r>
            <a:r>
              <a:rPr sz="2400" spc="400" dirty="0"/>
              <a:t>  </a:t>
            </a:r>
            <a:r>
              <a:rPr sz="2400" dirty="0"/>
              <a:t>of</a:t>
            </a:r>
            <a:r>
              <a:rPr sz="2400" spc="405" dirty="0"/>
              <a:t>  </a:t>
            </a:r>
            <a:r>
              <a:rPr sz="2400" spc="-10" dirty="0"/>
              <a:t>their consequences</a:t>
            </a:r>
            <a:r>
              <a:rPr sz="2400" spc="-45" dirty="0"/>
              <a:t> </a:t>
            </a:r>
            <a:r>
              <a:rPr sz="2400" dirty="0"/>
              <a:t>And</a:t>
            </a:r>
            <a:r>
              <a:rPr sz="2400" spc="-30" dirty="0"/>
              <a:t> </a:t>
            </a:r>
            <a:r>
              <a:rPr sz="2400" dirty="0"/>
              <a:t>of the</a:t>
            </a:r>
            <a:r>
              <a:rPr sz="2400" spc="-30" dirty="0"/>
              <a:t> </a:t>
            </a:r>
            <a:r>
              <a:rPr sz="2400" dirty="0"/>
              <a:t>plans</a:t>
            </a:r>
            <a:r>
              <a:rPr sz="2400" spc="-40" dirty="0"/>
              <a:t> </a:t>
            </a:r>
            <a:r>
              <a:rPr sz="2400" spc="-20" dirty="0"/>
              <a:t>of shares</a:t>
            </a:r>
            <a:r>
              <a:rPr sz="2400" spc="-50" dirty="0"/>
              <a:t> </a:t>
            </a:r>
            <a:r>
              <a:rPr sz="2400" spc="-10" dirty="0"/>
              <a:t>corrective measures.</a:t>
            </a:r>
            <a:endParaRPr sz="2400"/>
          </a:p>
          <a:p>
            <a:pPr marL="241300" marR="5080" indent="-231775" algn="just">
              <a:lnSpc>
                <a:spcPct val="80000"/>
              </a:lnSpc>
              <a:spcBef>
                <a:spcPts val="1010"/>
              </a:spcBef>
              <a:buClr>
                <a:srgbClr val="FF0000"/>
              </a:buClr>
              <a:buSzPct val="95833"/>
              <a:buFont typeface="Wingdings"/>
              <a:buChar char=""/>
              <a:tabLst>
                <a:tab pos="241300" algn="l"/>
                <a:tab pos="282575" algn="l"/>
              </a:tabLst>
            </a:pPr>
            <a:r>
              <a:rPr sz="2400" dirty="0"/>
              <a:t>THE</a:t>
            </a:r>
            <a:r>
              <a:rPr sz="2400" spc="65" dirty="0"/>
              <a:t> </a:t>
            </a:r>
            <a:r>
              <a:rPr sz="2400" dirty="0"/>
              <a:t>document</a:t>
            </a:r>
            <a:r>
              <a:rPr sz="2400" spc="60" dirty="0"/>
              <a:t> </a:t>
            </a:r>
            <a:r>
              <a:rPr sz="2400" dirty="0"/>
              <a:t>unique</a:t>
            </a:r>
            <a:r>
              <a:rPr sz="2400" spc="65" dirty="0"/>
              <a:t> </a:t>
            </a:r>
            <a:r>
              <a:rPr sz="2400" dirty="0"/>
              <a:t>could</a:t>
            </a:r>
            <a:r>
              <a:rPr sz="2400" spc="60" dirty="0"/>
              <a:t> </a:t>
            </a:r>
            <a:r>
              <a:rPr sz="2400" dirty="0"/>
              <a:t>be</a:t>
            </a:r>
            <a:r>
              <a:rPr sz="2400" spc="70" dirty="0"/>
              <a:t> </a:t>
            </a:r>
            <a:r>
              <a:rPr sz="2400" dirty="0">
                <a:solidFill>
                  <a:srgbClr val="0000FF"/>
                </a:solidFill>
              </a:rPr>
              <a:t>consulted</a:t>
            </a:r>
            <a:r>
              <a:rPr sz="2400" spc="7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by</a:t>
            </a:r>
            <a:r>
              <a:rPr sz="2400" spc="55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THE</a:t>
            </a:r>
            <a:r>
              <a:rPr sz="2400" spc="7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employees </a:t>
            </a:r>
            <a:r>
              <a:rPr sz="2400" dirty="0"/>
              <a:t>,</a:t>
            </a:r>
            <a:r>
              <a:rPr sz="2400" spc="55" dirty="0"/>
              <a:t> </a:t>
            </a:r>
            <a:r>
              <a:rPr sz="2400" dirty="0">
                <a:solidFill>
                  <a:srgbClr val="0000FF"/>
                </a:solidFill>
              </a:rPr>
              <a:t>THE</a:t>
            </a:r>
            <a:r>
              <a:rPr sz="2400" spc="7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representatives</a:t>
            </a:r>
            <a:r>
              <a:rPr sz="2400" spc="65" dirty="0">
                <a:solidFill>
                  <a:srgbClr val="0000FF"/>
                </a:solidFill>
              </a:rPr>
              <a:t> </a:t>
            </a:r>
            <a:r>
              <a:rPr sz="2400" spc="-25" dirty="0">
                <a:solidFill>
                  <a:srgbClr val="0000FF"/>
                </a:solidFill>
              </a:rPr>
              <a:t>staff </a:t>
            </a:r>
            <a:r>
              <a:rPr sz="2400" dirty="0"/>
              <a:t>,</a:t>
            </a:r>
            <a:r>
              <a:rPr sz="2400" dirty="0">
                <a:solidFill>
                  <a:srgbClr val="0000FF"/>
                </a:solidFill>
              </a:rPr>
              <a:t>​</a:t>
            </a:r>
            <a:r>
              <a:rPr sz="2400" spc="440" dirty="0"/>
              <a:t> </a:t>
            </a:r>
            <a:r>
              <a:rPr sz="2400" dirty="0">
                <a:solidFill>
                  <a:srgbClr val="0000FF"/>
                </a:solidFill>
              </a:rPr>
              <a:t>THE</a:t>
            </a:r>
            <a:r>
              <a:rPr sz="2400" spc="45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doctor</a:t>
            </a:r>
            <a:r>
              <a:rPr sz="2400" spc="44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of</a:t>
            </a:r>
            <a:r>
              <a:rPr sz="2400" spc="44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work</a:t>
            </a:r>
            <a:r>
              <a:rPr sz="2400" spc="445" dirty="0">
                <a:solidFill>
                  <a:srgbClr val="0000FF"/>
                </a:solidFill>
              </a:rPr>
              <a:t> </a:t>
            </a:r>
            <a:r>
              <a:rPr sz="2400" dirty="0"/>
              <a:t>Or</a:t>
            </a:r>
            <a:r>
              <a:rPr sz="2400" spc="440" dirty="0"/>
              <a:t> </a:t>
            </a:r>
            <a:r>
              <a:rPr sz="2400" dirty="0"/>
              <a:t>Again</a:t>
            </a:r>
            <a:r>
              <a:rPr sz="2400" spc="445" dirty="0"/>
              <a:t> </a:t>
            </a:r>
            <a:r>
              <a:rPr sz="2400" dirty="0"/>
              <a:t>by</a:t>
            </a:r>
            <a:r>
              <a:rPr sz="2400" spc="450" dirty="0"/>
              <a:t> </a:t>
            </a:r>
            <a:r>
              <a:rPr sz="2400" dirty="0">
                <a:solidFill>
                  <a:srgbClr val="0000FF"/>
                </a:solidFill>
              </a:rPr>
              <a:t>THE</a:t>
            </a:r>
            <a:r>
              <a:rPr sz="2400" spc="45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agents</a:t>
            </a:r>
            <a:r>
              <a:rPr sz="2400" spc="445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of</a:t>
            </a:r>
            <a:r>
              <a:rPr sz="2400" spc="44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the inspection</a:t>
            </a:r>
            <a:r>
              <a:rPr sz="2400" spc="445" dirty="0">
                <a:solidFill>
                  <a:srgbClr val="0000FF"/>
                </a:solidFill>
              </a:rPr>
              <a:t> </a:t>
            </a:r>
            <a:r>
              <a:rPr sz="2400" spc="-25" dirty="0"/>
              <a:t>work </a:t>
            </a:r>
            <a:r>
              <a:rPr sz="2400" spc="-10" dirty="0"/>
              <a:t>.</a:t>
            </a:r>
            <a:endParaRPr sz="2400"/>
          </a:p>
          <a:p>
            <a:pPr marL="241300" marR="6350" indent="-231775" algn="just">
              <a:lnSpc>
                <a:spcPts val="2300"/>
              </a:lnSpc>
              <a:spcBef>
                <a:spcPts val="980"/>
              </a:spcBef>
              <a:buClr>
                <a:srgbClr val="FF0000"/>
              </a:buClr>
              <a:buSzPct val="95833"/>
              <a:buFont typeface="Wingdings"/>
              <a:buChar char=""/>
              <a:tabLst>
                <a:tab pos="241300" algn="l"/>
                <a:tab pos="282575" algn="l"/>
              </a:tabLst>
            </a:pPr>
            <a:r>
              <a:rPr sz="2400" dirty="0"/>
              <a:t>A</a:t>
            </a:r>
            <a:r>
              <a:rPr sz="2400" spc="150" dirty="0"/>
              <a:t> </a:t>
            </a:r>
            <a:r>
              <a:rPr sz="2400" dirty="0"/>
              <a:t>times</a:t>
            </a:r>
            <a:r>
              <a:rPr sz="2400" spc="150" dirty="0"/>
              <a:t> </a:t>
            </a:r>
            <a:r>
              <a:rPr sz="2400" dirty="0"/>
              <a:t>THE</a:t>
            </a:r>
            <a:r>
              <a:rPr sz="2400" spc="170" dirty="0"/>
              <a:t> </a:t>
            </a:r>
            <a:r>
              <a:rPr sz="2400" dirty="0"/>
              <a:t>document</a:t>
            </a:r>
            <a:r>
              <a:rPr sz="2400" spc="155" dirty="0"/>
              <a:t> </a:t>
            </a:r>
            <a:r>
              <a:rPr sz="2400" dirty="0"/>
              <a:t>realize,</a:t>
            </a:r>
            <a:r>
              <a:rPr sz="2400" spc="160" dirty="0"/>
              <a:t> </a:t>
            </a:r>
            <a:r>
              <a:rPr sz="2400" dirty="0"/>
              <a:t>he</a:t>
            </a:r>
            <a:r>
              <a:rPr sz="2400" spc="150" dirty="0"/>
              <a:t> </a:t>
            </a:r>
            <a:r>
              <a:rPr sz="2400" dirty="0"/>
              <a:t>YOU</a:t>
            </a:r>
            <a:r>
              <a:rPr sz="2400" spc="150" dirty="0"/>
              <a:t> </a:t>
            </a:r>
            <a:r>
              <a:rPr sz="2400" dirty="0"/>
              <a:t>will be</a:t>
            </a:r>
            <a:r>
              <a:rPr sz="2400" spc="155" dirty="0"/>
              <a:t> </a:t>
            </a:r>
            <a:r>
              <a:rPr sz="2400" dirty="0"/>
              <a:t>THE</a:t>
            </a:r>
            <a:r>
              <a:rPr sz="2400" spc="170" dirty="0"/>
              <a:t> </a:t>
            </a:r>
            <a:r>
              <a:rPr sz="2400" dirty="0">
                <a:solidFill>
                  <a:srgbClr val="0000FF"/>
                </a:solidFill>
              </a:rPr>
              <a:t>put</a:t>
            </a:r>
            <a:r>
              <a:rPr sz="2400" spc="155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has</a:t>
            </a:r>
            <a:r>
              <a:rPr sz="2400" spc="16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day</a:t>
            </a:r>
            <a:r>
              <a:rPr sz="2400" spc="155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regularly </a:t>
            </a:r>
            <a:r>
              <a:rPr sz="2400" dirty="0"/>
              <a:t>,</a:t>
            </a:r>
            <a:r>
              <a:rPr sz="2400" spc="150" dirty="0"/>
              <a:t> </a:t>
            </a:r>
            <a:r>
              <a:rPr sz="2400" spc="-25" dirty="0"/>
              <a:t>at </a:t>
            </a:r>
            <a:r>
              <a:rPr sz="2400" dirty="0"/>
              <a:t>least</a:t>
            </a:r>
            <a:r>
              <a:rPr sz="2400" spc="-45" dirty="0"/>
              <a:t> </a:t>
            </a:r>
            <a:r>
              <a:rPr sz="2400" dirty="0">
                <a:solidFill>
                  <a:srgbClr val="0000FF"/>
                </a:solidFill>
              </a:rPr>
              <a:t>a</a:t>
            </a:r>
            <a:r>
              <a:rPr sz="2400" spc="-4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times</a:t>
            </a:r>
            <a:r>
              <a:rPr sz="2400" spc="-5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by</a:t>
            </a:r>
            <a:r>
              <a:rPr sz="2400" spc="-40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year</a:t>
            </a:r>
            <a:r>
              <a:rPr sz="2400" spc="-55" dirty="0">
                <a:solidFill>
                  <a:srgbClr val="0000FF"/>
                </a:solidFill>
              </a:rPr>
              <a:t> </a:t>
            </a:r>
            <a:r>
              <a:rPr sz="2400" dirty="0"/>
              <a:t>Or</a:t>
            </a:r>
            <a:r>
              <a:rPr sz="2400" spc="-30" dirty="0"/>
              <a:t> </a:t>
            </a:r>
            <a:r>
              <a:rPr sz="2400" dirty="0"/>
              <a:t>Also</a:t>
            </a:r>
            <a:r>
              <a:rPr sz="2400" spc="-55" dirty="0"/>
              <a:t> </a:t>
            </a:r>
            <a:r>
              <a:rPr sz="2400" dirty="0">
                <a:solidFill>
                  <a:srgbClr val="0000FF"/>
                </a:solidFill>
              </a:rPr>
              <a:t>often</a:t>
            </a:r>
            <a:r>
              <a:rPr sz="2400" spc="-25" dirty="0">
                <a:solidFill>
                  <a:srgbClr val="0000FF"/>
                </a:solidFill>
              </a:rPr>
              <a:t> </a:t>
            </a:r>
            <a:r>
              <a:rPr sz="2400" dirty="0">
                <a:solidFill>
                  <a:srgbClr val="0000FF"/>
                </a:solidFill>
              </a:rPr>
              <a:t>that</a:t>
            </a:r>
            <a:r>
              <a:rPr sz="2400" spc="-40" dirty="0">
                <a:solidFill>
                  <a:srgbClr val="0000FF"/>
                </a:solidFill>
              </a:rPr>
              <a:t> </a:t>
            </a:r>
            <a:r>
              <a:rPr sz="2400" spc="-10" dirty="0">
                <a:solidFill>
                  <a:srgbClr val="0000FF"/>
                </a:solidFill>
              </a:rPr>
              <a:t>necessary </a:t>
            </a:r>
            <a:r>
              <a:rPr sz="2400" spc="-10" dirty="0"/>
              <a:t>.</a:t>
            </a: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ject 7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4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16939" y="1631061"/>
            <a:ext cx="10359390" cy="1500505"/>
          </a:xfrm>
          <a:prstGeom prst="rect">
            <a:avLst/>
          </a:prstGeom>
        </p:spPr>
        <p:txBody>
          <a:bodyPr vert="horz" wrap="square" lIns="0" tIns="92075" rIns="0" bIns="0" rtlCol="0">
            <a:spAutoFit/>
          </a:bodyPr>
          <a:lstStyle/>
          <a:p>
            <a:pPr marL="241300" marR="5080" indent="-229235">
              <a:lnSpc>
                <a:spcPct val="80000"/>
              </a:lnSpc>
              <a:spcBef>
                <a:spcPts val="72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THE</a:t>
            </a:r>
            <a:r>
              <a:rPr sz="2600" spc="3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document</a:t>
            </a:r>
            <a:r>
              <a:rPr sz="2600" spc="3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unique</a:t>
            </a:r>
            <a:r>
              <a:rPr sz="2600" spc="3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includes</a:t>
            </a:r>
            <a:r>
              <a:rPr sz="2600" spc="3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325" dirty="0"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inventory</a:t>
            </a:r>
            <a:r>
              <a:rPr sz="2600" b="1" spc="3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of the</a:t>
            </a:r>
            <a:r>
              <a:rPr sz="2600" b="1" spc="3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risks</a:t>
            </a:r>
            <a:r>
              <a:rPr sz="2600" b="1" spc="32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identified</a:t>
            </a:r>
            <a:r>
              <a:rPr sz="2600" spc="33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in </a:t>
            </a:r>
            <a:r>
              <a:rPr sz="2600" dirty="0">
                <a:latin typeface="Calibri"/>
                <a:cs typeface="Calibri"/>
              </a:rPr>
              <a:t>each</a:t>
            </a:r>
            <a:r>
              <a:rPr sz="2600" spc="-75" dirty="0"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unit</a:t>
            </a:r>
            <a:r>
              <a:rPr sz="26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0000FF"/>
                </a:solidFill>
                <a:latin typeface="Calibri"/>
                <a:cs typeface="Calibri"/>
              </a:rPr>
              <a:t>work</a:t>
            </a:r>
            <a:r>
              <a:rPr sz="2600" b="1" spc="-6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-4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community.</a:t>
            </a:r>
            <a:endParaRPr sz="26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2875"/>
              </a:spcBef>
            </a:pPr>
            <a:r>
              <a:rPr sz="2600" dirty="0">
                <a:latin typeface="Calibri"/>
                <a:cs typeface="Calibri"/>
              </a:rPr>
              <a:t>This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inventory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includes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916939" y="3788155"/>
            <a:ext cx="6844665" cy="42227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1117600" algn="l"/>
                <a:tab pos="2144395" algn="l"/>
                <a:tab pos="2856865" algn="l"/>
                <a:tab pos="4498340" algn="l"/>
                <a:tab pos="6365240" algn="l"/>
              </a:tabLst>
            </a:pPr>
            <a:r>
              <a:rPr sz="2600" spc="140" dirty="0">
                <a:solidFill>
                  <a:srgbClr val="FF0000"/>
                </a:solidFill>
                <a:latin typeface="Arial MT"/>
                <a:cs typeface="Arial MT"/>
              </a:rPr>
              <a:t>👉 </a:t>
            </a:r>
            <a:r>
              <a:rPr sz="2600" spc="140" dirty="0">
                <a:latin typeface="Calibri"/>
                <a:cs typeface="Calibri"/>
              </a:rPr>
              <a:t>One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study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of the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terms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exhibition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of the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916939" y="3470605"/>
            <a:ext cx="10360025" cy="74041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R="5080" algn="r">
              <a:lnSpc>
                <a:spcPts val="2810"/>
              </a:lnSpc>
              <a:spcBef>
                <a:spcPts val="105"/>
              </a:spcBef>
              <a:tabLst>
                <a:tab pos="1176655" algn="l"/>
                <a:tab pos="3316604" algn="l"/>
                <a:tab pos="4109085" algn="l"/>
                <a:tab pos="5509895" algn="l"/>
                <a:tab pos="6976109" algn="l"/>
                <a:tab pos="7927340" algn="l"/>
                <a:tab pos="8477250" algn="l"/>
                <a:tab pos="10245725" algn="l"/>
              </a:tabLst>
            </a:pPr>
            <a:r>
              <a:rPr sz="2600" spc="140" dirty="0">
                <a:solidFill>
                  <a:srgbClr val="FF0000"/>
                </a:solidFill>
                <a:latin typeface="Arial MT"/>
                <a:cs typeface="Arial MT"/>
              </a:rPr>
              <a:t>👉 </a:t>
            </a:r>
            <a:r>
              <a:rPr sz="2600" spc="140" dirty="0">
                <a:latin typeface="Calibri"/>
                <a:cs typeface="Calibri"/>
              </a:rPr>
              <a:t>One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0000FF"/>
                </a:solidFill>
                <a:latin typeface="Calibri"/>
                <a:cs typeface="Calibri"/>
              </a:rPr>
              <a:t>identification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25" dirty="0">
                <a:solidFill>
                  <a:srgbClr val="0000FF"/>
                </a:solidFill>
                <a:latin typeface="Calibri"/>
                <a:cs typeface="Calibri"/>
              </a:rPr>
              <a:t>of the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0000FF"/>
                </a:solidFill>
                <a:latin typeface="Calibri"/>
                <a:cs typeface="Calibri"/>
              </a:rPr>
              <a:t>dangers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present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In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there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community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;</a:t>
            </a:r>
            <a:endParaRPr sz="2600">
              <a:latin typeface="Calibri"/>
              <a:cs typeface="Calibri"/>
            </a:endParaRPr>
          </a:p>
          <a:p>
            <a:pPr marR="5080" algn="r">
              <a:lnSpc>
                <a:spcPts val="2810"/>
              </a:lnSpc>
              <a:tabLst>
                <a:tab pos="1130935" algn="l"/>
                <a:tab pos="1534795" algn="l"/>
                <a:tab pos="2211070" algn="l"/>
              </a:tabLst>
            </a:pPr>
            <a:r>
              <a:rPr sz="2600" spc="-10" dirty="0">
                <a:latin typeface="Calibri"/>
                <a:cs typeface="Calibri"/>
              </a:rPr>
              <a:t>agents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has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these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dangers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916939" y="4105147"/>
            <a:ext cx="10360025" cy="181737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100"/>
              </a:spcBef>
            </a:pPr>
            <a:r>
              <a:rPr sz="2600" dirty="0">
                <a:latin typeface="Calibri"/>
                <a:cs typeface="Calibri"/>
              </a:rPr>
              <a:t>driving</a:t>
            </a:r>
            <a:r>
              <a:rPr sz="2600" spc="-6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has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0000FF"/>
                </a:solidFill>
                <a:latin typeface="Calibri"/>
                <a:cs typeface="Calibri"/>
              </a:rPr>
              <a:t>assessment</a:t>
            </a:r>
            <a:r>
              <a:rPr sz="2600" b="1" spc="-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0000FF"/>
                </a:solidFill>
                <a:latin typeface="Calibri"/>
                <a:cs typeface="Calibri"/>
              </a:rPr>
              <a:t>encrypted </a:t>
            </a:r>
            <a:r>
              <a:rPr sz="2600" spc="-10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20"/>
              </a:spcBef>
            </a:pPr>
            <a:endParaRPr sz="2600">
              <a:latin typeface="Calibri"/>
              <a:cs typeface="Calibri"/>
            </a:endParaRPr>
          </a:p>
          <a:p>
            <a:pPr marL="12700" marR="5080" algn="just">
              <a:lnSpc>
                <a:spcPct val="80000"/>
              </a:lnSpc>
            </a:pPr>
            <a:r>
              <a:rPr sz="2600" dirty="0">
                <a:latin typeface="Calibri"/>
                <a:cs typeface="Calibri"/>
              </a:rPr>
              <a:t>This</a:t>
            </a:r>
            <a:r>
              <a:rPr sz="2600" spc="2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assessment</a:t>
            </a:r>
            <a:r>
              <a:rPr sz="2600" spc="2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the</a:t>
            </a:r>
            <a:r>
              <a:rPr sz="2600" spc="2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risks</a:t>
            </a:r>
            <a:r>
              <a:rPr sz="2600" spc="2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must</a:t>
            </a:r>
            <a:r>
              <a:rPr sz="2600" spc="20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to drive</a:t>
            </a:r>
            <a:r>
              <a:rPr sz="2600" spc="20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has</a:t>
            </a:r>
            <a:r>
              <a:rPr sz="2600" spc="20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2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putting</a:t>
            </a:r>
            <a:r>
              <a:rPr sz="2600" spc="2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</a:t>
            </a:r>
            <a:r>
              <a:rPr sz="2600" spc="20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place,</a:t>
            </a:r>
            <a:r>
              <a:rPr sz="2600" spc="204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For</a:t>
            </a:r>
            <a:r>
              <a:rPr sz="2600" spc="2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each </a:t>
            </a:r>
            <a:r>
              <a:rPr sz="2600" dirty="0">
                <a:latin typeface="Calibri"/>
                <a:cs typeface="Calibri"/>
              </a:rPr>
              <a:t>risk,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a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Or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several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shares</a:t>
            </a:r>
            <a:r>
              <a:rPr sz="2600" b="1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of</a:t>
            </a:r>
            <a:r>
              <a:rPr sz="2600" b="1" spc="-1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spc="-10" dirty="0">
                <a:solidFill>
                  <a:srgbClr val="0000FF"/>
                </a:solidFill>
                <a:latin typeface="Calibri"/>
                <a:cs typeface="Calibri"/>
              </a:rPr>
              <a:t>prevention</a:t>
            </a:r>
            <a:r>
              <a:rPr sz="2600" b="1" spc="-3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destinies</a:t>
            </a:r>
            <a:r>
              <a:rPr sz="2600" spc="-1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has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reduce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or </a:t>
            </a:r>
            <a:r>
              <a:rPr sz="2600" dirty="0">
                <a:latin typeface="Calibri"/>
                <a:cs typeface="Calibri"/>
              </a:rPr>
              <a:t>to</a:t>
            </a:r>
            <a:r>
              <a:rPr sz="2600" spc="-1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DELETE.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1712595">
              <a:lnSpc>
                <a:spcPct val="100000"/>
              </a:lnSpc>
              <a:spcBef>
                <a:spcPts val="105"/>
              </a:spcBef>
            </a:pPr>
            <a:r>
              <a:rPr spc="-40" dirty="0"/>
              <a:t>Content</a:t>
            </a:r>
            <a:r>
              <a:rPr spc="-185" dirty="0"/>
              <a:t> </a:t>
            </a:r>
            <a:r>
              <a:rPr dirty="0"/>
              <a:t>of</a:t>
            </a:r>
            <a:r>
              <a:rPr spc="-170" dirty="0"/>
              <a:t> </a:t>
            </a:r>
            <a:r>
              <a:rPr spc="-40" dirty="0"/>
              <a:t>document</a:t>
            </a:r>
            <a:r>
              <a:rPr spc="-160" dirty="0"/>
              <a:t> </a:t>
            </a:r>
            <a:r>
              <a:rPr spc="-10" dirty="0"/>
              <a:t>unique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5</a:t>
            </a:fld>
            <a:endParaRPr spc="-25" dirty="0"/>
          </a:p>
        </p:txBody>
      </p:sp>
      <p:sp>
        <p:nvSpPr>
          <p:cNvPr id="2" name="object 2"/>
          <p:cNvSpPr txBox="1"/>
          <p:nvPr/>
        </p:nvSpPr>
        <p:spPr>
          <a:xfrm>
            <a:off x="916939" y="1390650"/>
            <a:ext cx="10360660" cy="4687570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41300" indent="-228600">
              <a:lnSpc>
                <a:spcPts val="2650"/>
              </a:lnSpc>
              <a:spcBef>
                <a:spcPts val="105"/>
              </a:spcBef>
              <a:buFont typeface="Arial MT"/>
              <a:buChar char="•"/>
              <a:tabLst>
                <a:tab pos="241300" algn="l"/>
              </a:tabLst>
            </a:pPr>
            <a:r>
              <a:rPr sz="2600" dirty="0">
                <a:latin typeface="Calibri"/>
                <a:cs typeface="Calibri"/>
              </a:rPr>
              <a:t>There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regulation</a:t>
            </a:r>
            <a:r>
              <a:rPr sz="2600" spc="7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does not impose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none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model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document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unique.</a:t>
            </a:r>
            <a:r>
              <a:rPr sz="2600" spc="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The authority</a:t>
            </a:r>
            <a:endParaRPr sz="2600">
              <a:latin typeface="Calibri"/>
              <a:cs typeface="Calibri"/>
            </a:endParaRPr>
          </a:p>
          <a:p>
            <a:pPr marL="241300">
              <a:lnSpc>
                <a:spcPts val="2185"/>
              </a:lnSpc>
            </a:pPr>
            <a:r>
              <a:rPr sz="2600" dirty="0">
                <a:latin typeface="Calibri"/>
                <a:cs typeface="Calibri"/>
              </a:rPr>
              <a:t>territorial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stay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free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5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shape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what</a:t>
            </a:r>
            <a:r>
              <a:rPr sz="2600" spc="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wish</a:t>
            </a:r>
            <a:r>
              <a:rPr sz="2600" spc="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give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has</a:t>
            </a:r>
            <a:r>
              <a:rPr sz="2600" spc="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her</a:t>
            </a:r>
            <a:r>
              <a:rPr sz="2600" spc="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document</a:t>
            </a:r>
            <a:endParaRPr sz="2600">
              <a:latin typeface="Calibri"/>
              <a:cs typeface="Calibri"/>
            </a:endParaRPr>
          </a:p>
          <a:p>
            <a:pPr marL="241300">
              <a:lnSpc>
                <a:spcPts val="2185"/>
              </a:lnSpc>
              <a:tabLst>
                <a:tab pos="572135" algn="l"/>
                <a:tab pos="1495425" algn="l"/>
                <a:tab pos="2013585" algn="l"/>
                <a:tab pos="3330575" algn="l"/>
                <a:tab pos="3850640" algn="l"/>
                <a:tab pos="4257040" algn="l"/>
                <a:tab pos="5775325" algn="l"/>
                <a:tab pos="6345555" algn="l"/>
                <a:tab pos="7833359" algn="l"/>
                <a:tab pos="9877425" algn="l"/>
              </a:tabLst>
            </a:pPr>
            <a:r>
              <a:rPr sz="2600" spc="-50" dirty="0">
                <a:latin typeface="Calibri"/>
                <a:cs typeface="Calibri"/>
              </a:rPr>
              <a:t>has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leave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moment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Or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there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approach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East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respected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(identification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of the</a:t>
            </a:r>
            <a:endParaRPr sz="2600">
              <a:latin typeface="Calibri"/>
              <a:cs typeface="Calibri"/>
            </a:endParaRPr>
          </a:p>
          <a:p>
            <a:pPr marL="241300" marR="5715">
              <a:lnSpc>
                <a:spcPct val="70000"/>
              </a:lnSpc>
              <a:spcBef>
                <a:spcPts val="465"/>
              </a:spcBef>
              <a:tabLst>
                <a:tab pos="1577975" algn="l"/>
                <a:tab pos="2774315" algn="l"/>
                <a:tab pos="3431540" algn="l"/>
                <a:tab pos="4583430" algn="l"/>
                <a:tab pos="5048250" algn="l"/>
                <a:tab pos="6785609" algn="l"/>
                <a:tab pos="8173084" algn="l"/>
                <a:tab pos="8700135" algn="l"/>
              </a:tabLst>
            </a:pPr>
            <a:r>
              <a:rPr sz="2600" spc="-10" dirty="0">
                <a:latin typeface="Calibri"/>
                <a:cs typeface="Calibri"/>
              </a:rPr>
              <a:t>dangers,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analysis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of the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risks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And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proposal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of shares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25" dirty="0">
                <a:latin typeface="Calibri"/>
                <a:cs typeface="Calibri"/>
              </a:rPr>
              <a:t>of</a:t>
            </a:r>
            <a:r>
              <a:rPr sz="260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prevention).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document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must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nevertheless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answer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has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3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requirements</a:t>
            </a:r>
            <a:r>
              <a:rPr sz="2600" spc="-80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: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Calibri"/>
              <a:cs typeface="Calibri"/>
            </a:endParaRPr>
          </a:p>
          <a:p>
            <a:pPr marL="12700" marR="5080" algn="just">
              <a:lnSpc>
                <a:spcPct val="70000"/>
              </a:lnSpc>
              <a:spcBef>
                <a:spcPts val="5"/>
              </a:spcBef>
            </a:pPr>
            <a:r>
              <a:rPr sz="2600" spc="650" dirty="0">
                <a:solidFill>
                  <a:srgbClr val="FF0000"/>
                </a:solidFill>
                <a:latin typeface="Arial MT"/>
                <a:cs typeface="Arial MT"/>
              </a:rPr>
              <a:t>👉</a:t>
            </a:r>
            <a:r>
              <a:rPr sz="2600" spc="540" dirty="0">
                <a:solidFill>
                  <a:srgbClr val="FF0000"/>
                </a:solidFill>
                <a:latin typeface="Arial MT"/>
                <a:cs typeface="Arial MT"/>
              </a:rPr>
              <a:t> 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there</a:t>
            </a:r>
            <a:r>
              <a:rPr sz="2600" b="1" spc="50" dirty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consistency</a:t>
            </a:r>
            <a:r>
              <a:rPr sz="2600" b="1" spc="50" dirty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2600" b="1" spc="55" dirty="0">
                <a:solidFill>
                  <a:srgbClr val="0000FF"/>
                </a:solidFill>
                <a:latin typeface="Calibri"/>
                <a:cs typeface="Calibri"/>
              </a:rPr>
              <a:t>  </a:t>
            </a:r>
            <a:r>
              <a:rPr sz="2600" dirty="0">
                <a:latin typeface="Calibri"/>
                <a:cs typeface="Calibri"/>
              </a:rPr>
              <a:t>presentation</a:t>
            </a:r>
            <a:r>
              <a:rPr sz="2600" spc="45" dirty="0">
                <a:latin typeface="Calibri"/>
                <a:cs typeface="Calibri"/>
              </a:rPr>
              <a:t>  </a:t>
            </a:r>
            <a:r>
              <a:rPr sz="2600" dirty="0">
                <a:latin typeface="Calibri"/>
                <a:cs typeface="Calibri"/>
              </a:rPr>
              <a:t>of the</a:t>
            </a:r>
            <a:r>
              <a:rPr sz="2600" spc="50" dirty="0">
                <a:latin typeface="Calibri"/>
                <a:cs typeface="Calibri"/>
              </a:rPr>
              <a:t> 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different</a:t>
            </a:r>
            <a:r>
              <a:rPr sz="2600" spc="55" dirty="0">
                <a:solidFill>
                  <a:srgbClr val="FF0066"/>
                </a:solidFill>
                <a:latin typeface="Calibri"/>
                <a:cs typeface="Calibri"/>
              </a:rPr>
              <a:t> 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data</a:t>
            </a:r>
            <a:r>
              <a:rPr sz="2600" spc="50" dirty="0">
                <a:solidFill>
                  <a:srgbClr val="FF0066"/>
                </a:solidFill>
                <a:latin typeface="Calibri"/>
                <a:cs typeface="Calibri"/>
              </a:rPr>
              <a:t>  </a:t>
            </a:r>
            <a:r>
              <a:rPr sz="2600" dirty="0">
                <a:latin typeface="Calibri"/>
                <a:cs typeface="Calibri"/>
              </a:rPr>
              <a:t>on</a:t>
            </a:r>
            <a:r>
              <a:rPr sz="2600" spc="45" dirty="0">
                <a:latin typeface="Calibri"/>
                <a:cs typeface="Calibri"/>
              </a:rPr>
              <a:t>  </a:t>
            </a:r>
            <a:r>
              <a:rPr sz="2600" dirty="0">
                <a:latin typeface="Calibri"/>
                <a:cs typeface="Calibri"/>
              </a:rPr>
              <a:t>A</a:t>
            </a:r>
            <a:r>
              <a:rPr sz="2600" spc="50" dirty="0">
                <a:latin typeface="Calibri"/>
                <a:cs typeface="Calibri"/>
              </a:rPr>
              <a:t>  </a:t>
            </a:r>
            <a:r>
              <a:rPr sz="2600" spc="-100" dirty="0">
                <a:solidFill>
                  <a:srgbClr val="FF0066"/>
                </a:solidFill>
                <a:latin typeface="Calibri"/>
                <a:cs typeface="Calibri"/>
              </a:rPr>
              <a:t>same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support</a:t>
            </a:r>
            <a:r>
              <a:rPr sz="2600" spc="-3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;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5"/>
              </a:spcBef>
            </a:pPr>
            <a:endParaRPr sz="2600">
              <a:latin typeface="Calibri"/>
              <a:cs typeface="Calibri"/>
            </a:endParaRPr>
          </a:p>
          <a:p>
            <a:pPr marL="12700" marR="5080" algn="just">
              <a:lnSpc>
                <a:spcPct val="70000"/>
              </a:lnSpc>
            </a:pPr>
            <a:r>
              <a:rPr sz="2600" spc="650" dirty="0">
                <a:solidFill>
                  <a:srgbClr val="FF0000"/>
                </a:solidFill>
                <a:latin typeface="Arial MT"/>
                <a:cs typeface="Arial MT"/>
              </a:rPr>
              <a:t>👉</a:t>
            </a:r>
            <a:r>
              <a:rPr sz="2600" spc="520" dirty="0">
                <a:solidFill>
                  <a:srgbClr val="FF0000"/>
                </a:solidFill>
                <a:latin typeface="Arial MT"/>
                <a:cs typeface="Arial MT"/>
              </a:rPr>
              <a:t> 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there</a:t>
            </a:r>
            <a:r>
              <a:rPr sz="2600" b="1" spc="14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convenience</a:t>
            </a:r>
            <a:r>
              <a:rPr sz="2600" b="1" spc="1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2600" spc="140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in order to</a:t>
            </a:r>
            <a:r>
              <a:rPr sz="2600" spc="1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140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gather</a:t>
            </a:r>
            <a:r>
              <a:rPr sz="2600" spc="14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on</a:t>
            </a:r>
            <a:r>
              <a:rPr sz="2600" spc="13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A</a:t>
            </a:r>
            <a:r>
              <a:rPr sz="2600" spc="12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even</a:t>
            </a:r>
            <a:r>
              <a:rPr sz="2600" spc="13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document</a:t>
            </a:r>
            <a:r>
              <a:rPr sz="2600" spc="14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</a:t>
            </a:r>
            <a:r>
              <a:rPr sz="2600" spc="1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results</a:t>
            </a:r>
            <a:r>
              <a:rPr sz="2600" spc="140" dirty="0">
                <a:latin typeface="Calibri"/>
                <a:cs typeface="Calibri"/>
              </a:rPr>
              <a:t> </a:t>
            </a:r>
            <a:r>
              <a:rPr sz="2600" spc="-285" dirty="0">
                <a:latin typeface="Calibri"/>
                <a:cs typeface="Calibri"/>
              </a:rPr>
              <a:t>of the </a:t>
            </a:r>
            <a:r>
              <a:rPr sz="2600" dirty="0">
                <a:latin typeface="Calibri"/>
                <a:cs typeface="Calibri"/>
              </a:rPr>
              <a:t>different</a:t>
            </a:r>
            <a:r>
              <a:rPr sz="2600" spc="14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analyses</a:t>
            </a:r>
            <a:r>
              <a:rPr sz="2600" spc="1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the</a:t>
            </a:r>
            <a:r>
              <a:rPr sz="2600" spc="1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risks</a:t>
            </a:r>
            <a:r>
              <a:rPr sz="2600" spc="1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carried</a:t>
            </a:r>
            <a:r>
              <a:rPr sz="2600" spc="1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145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facilitate</a:t>
            </a:r>
            <a:r>
              <a:rPr sz="2600" spc="15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THE</a:t>
            </a:r>
            <a:r>
              <a:rPr sz="2600" spc="13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follow up</a:t>
            </a:r>
            <a:r>
              <a:rPr sz="2600" spc="15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15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there</a:t>
            </a:r>
            <a:r>
              <a:rPr sz="2600" spc="14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approach </a:t>
            </a:r>
            <a:r>
              <a:rPr sz="2600" dirty="0">
                <a:latin typeface="Calibri"/>
                <a:cs typeface="Calibri"/>
              </a:rPr>
              <a:t>of</a:t>
            </a:r>
            <a:r>
              <a:rPr sz="2600" spc="-5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prevention</a:t>
            </a:r>
            <a:r>
              <a:rPr sz="2600" spc="-70" dirty="0">
                <a:latin typeface="Calibri"/>
                <a:cs typeface="Calibri"/>
              </a:rPr>
              <a:t> </a:t>
            </a:r>
            <a:r>
              <a:rPr sz="2600" spc="-50" dirty="0">
                <a:latin typeface="Calibri"/>
                <a:cs typeface="Calibri"/>
              </a:rPr>
              <a:t>;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20"/>
              </a:spcBef>
            </a:pPr>
            <a:endParaRPr sz="2600">
              <a:latin typeface="Calibri"/>
              <a:cs typeface="Calibri"/>
            </a:endParaRPr>
          </a:p>
          <a:p>
            <a:pPr marL="12700" marR="6985" algn="just">
              <a:lnSpc>
                <a:spcPct val="70000"/>
              </a:lnSpc>
            </a:pPr>
            <a:r>
              <a:rPr sz="2600" spc="650" dirty="0">
                <a:solidFill>
                  <a:srgbClr val="FF0000"/>
                </a:solidFill>
                <a:latin typeface="Arial MT"/>
                <a:cs typeface="Arial MT"/>
              </a:rPr>
              <a:t>👉</a:t>
            </a:r>
            <a:r>
              <a:rPr sz="2600" spc="480" dirty="0">
                <a:solidFill>
                  <a:srgbClr val="FF0000"/>
                </a:solidFill>
                <a:latin typeface="Arial MT"/>
                <a:cs typeface="Arial MT"/>
              </a:rPr>
              <a:t> 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there</a:t>
            </a:r>
            <a:r>
              <a:rPr sz="2600" b="1" spc="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b="1" dirty="0">
                <a:solidFill>
                  <a:srgbClr val="0000FF"/>
                </a:solidFill>
                <a:latin typeface="Calibri"/>
                <a:cs typeface="Calibri"/>
              </a:rPr>
              <a:t>traceability</a:t>
            </a:r>
            <a:r>
              <a:rPr sz="2600" b="1" spc="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0000FF"/>
                </a:solidFill>
                <a:latin typeface="Calibri"/>
                <a:cs typeface="Calibri"/>
              </a:rPr>
              <a:t>:</a:t>
            </a:r>
            <a:r>
              <a:rPr sz="2600" spc="35" dirty="0">
                <a:solidFill>
                  <a:srgbClr val="0000FF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the whole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of the</a:t>
            </a:r>
            <a:r>
              <a:rPr sz="2600" spc="2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elements</a:t>
            </a:r>
            <a:r>
              <a:rPr sz="2600" spc="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analyzed</a:t>
            </a:r>
            <a:r>
              <a:rPr sz="2600" spc="15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must</a:t>
            </a:r>
            <a:r>
              <a:rPr sz="2600" spc="3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be</a:t>
            </a:r>
            <a:r>
              <a:rPr sz="2600" spc="3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transcribed</a:t>
            </a:r>
            <a:r>
              <a:rPr sz="2600" spc="2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spc="-110" dirty="0">
                <a:solidFill>
                  <a:srgbClr val="FF0066"/>
                </a:solidFill>
                <a:latin typeface="Calibri"/>
                <a:cs typeface="Calibri"/>
              </a:rPr>
              <a:t>in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the</a:t>
            </a:r>
            <a:r>
              <a:rPr sz="2600" spc="-3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document</a:t>
            </a:r>
            <a:r>
              <a:rPr sz="2600" spc="-4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Who</a:t>
            </a:r>
            <a:r>
              <a:rPr sz="2600" spc="-3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can</a:t>
            </a:r>
            <a:r>
              <a:rPr sz="2600" spc="-30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be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manuscript</a:t>
            </a:r>
            <a:r>
              <a:rPr sz="2600" spc="-35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dirty="0">
                <a:solidFill>
                  <a:srgbClr val="FF0066"/>
                </a:solidFill>
                <a:latin typeface="Calibri"/>
                <a:cs typeface="Calibri"/>
              </a:rPr>
              <a:t>Or</a:t>
            </a:r>
            <a:r>
              <a:rPr sz="2600" spc="-20" dirty="0">
                <a:solidFill>
                  <a:srgbClr val="FF0066"/>
                </a:solidFill>
                <a:latin typeface="Calibri"/>
                <a:cs typeface="Calibri"/>
              </a:rPr>
              <a:t> </a:t>
            </a:r>
            <a:r>
              <a:rPr sz="2600" spc="-10" dirty="0">
                <a:solidFill>
                  <a:srgbClr val="FF0066"/>
                </a:solidFill>
                <a:latin typeface="Calibri"/>
                <a:cs typeface="Calibri"/>
              </a:rPr>
              <a:t>digital </a:t>
            </a:r>
            <a:r>
              <a:rPr sz="2600" spc="-10" dirty="0">
                <a:latin typeface="Calibri"/>
                <a:cs typeface="Calibri"/>
              </a:rPr>
              <a:t>.</a:t>
            </a:r>
            <a:endParaRPr sz="2600">
              <a:latin typeface="Calibri"/>
              <a:cs typeface="Calibri"/>
            </a:endParaRP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1938020">
              <a:lnSpc>
                <a:spcPct val="100000"/>
              </a:lnSpc>
              <a:spcBef>
                <a:spcPts val="105"/>
              </a:spcBef>
            </a:pPr>
            <a:r>
              <a:rPr spc="-25" dirty="0"/>
              <a:t>Shape</a:t>
            </a:r>
            <a:r>
              <a:rPr spc="-190" dirty="0"/>
              <a:t> </a:t>
            </a:r>
            <a:r>
              <a:rPr dirty="0"/>
              <a:t>of</a:t>
            </a:r>
            <a:r>
              <a:rPr spc="-160" dirty="0"/>
              <a:t> </a:t>
            </a:r>
            <a:r>
              <a:rPr spc="-40" dirty="0"/>
              <a:t>document</a:t>
            </a:r>
            <a:r>
              <a:rPr spc="-165" dirty="0"/>
              <a:t> </a:t>
            </a:r>
            <a:r>
              <a:rPr spc="-10" dirty="0"/>
              <a:t>unique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ject 4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6</a:t>
            </a:fld>
            <a:endParaRPr spc="-25" dirty="0"/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6985">
              <a:lnSpc>
                <a:spcPct val="100000"/>
              </a:lnSpc>
              <a:spcBef>
                <a:spcPts val="105"/>
              </a:spcBef>
            </a:pPr>
            <a:r>
              <a:rPr spc="-35" dirty="0"/>
              <a:t>Terms and conditions</a:t>
            </a:r>
            <a:r>
              <a:rPr spc="-160" dirty="0"/>
              <a:t> </a:t>
            </a:r>
            <a:r>
              <a:rPr dirty="0"/>
              <a:t>of</a:t>
            </a:r>
            <a:r>
              <a:rPr spc="-145" dirty="0"/>
              <a:t> </a:t>
            </a:r>
            <a:r>
              <a:rPr spc="-45" dirty="0"/>
              <a:t>realization</a:t>
            </a:r>
            <a:r>
              <a:rPr spc="-175" dirty="0"/>
              <a:t> </a:t>
            </a:r>
            <a:r>
              <a:rPr dirty="0"/>
              <a:t>of</a:t>
            </a:r>
            <a:r>
              <a:rPr spc="-160" dirty="0"/>
              <a:t> </a:t>
            </a:r>
            <a:r>
              <a:rPr spc="-40" dirty="0"/>
              <a:t>document</a:t>
            </a:r>
            <a:r>
              <a:rPr spc="-150" dirty="0"/>
              <a:t> </a:t>
            </a:r>
            <a:r>
              <a:rPr spc="-10" dirty="0"/>
              <a:t>unique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57785" rIns="0" bIns="0" rtlCol="0">
            <a:spAutoFit/>
          </a:bodyPr>
          <a:lstStyle/>
          <a:p>
            <a:pPr marL="12700" marR="5080" algn="just">
              <a:lnSpc>
                <a:spcPts val="2810"/>
              </a:lnSpc>
              <a:spcBef>
                <a:spcPts val="455"/>
              </a:spcBef>
            </a:pPr>
            <a:r>
              <a:rPr dirty="0"/>
              <a:t>There</a:t>
            </a:r>
            <a:r>
              <a:rPr spc="-30" dirty="0"/>
              <a:t> </a:t>
            </a:r>
            <a:r>
              <a:rPr dirty="0"/>
              <a:t>realization</a:t>
            </a:r>
            <a:r>
              <a:rPr spc="-30" dirty="0"/>
              <a:t> </a:t>
            </a:r>
            <a:r>
              <a:rPr dirty="0"/>
              <a:t>of the</a:t>
            </a:r>
            <a:r>
              <a:rPr spc="-45" dirty="0"/>
              <a:t> </a:t>
            </a:r>
            <a:r>
              <a:rPr dirty="0"/>
              <a:t>evaluations</a:t>
            </a:r>
            <a:r>
              <a:rPr spc="-35" dirty="0"/>
              <a:t> </a:t>
            </a:r>
            <a:r>
              <a:rPr dirty="0"/>
              <a:t>of the</a:t>
            </a:r>
            <a:r>
              <a:rPr spc="-45" dirty="0"/>
              <a:t> </a:t>
            </a:r>
            <a:r>
              <a:rPr dirty="0"/>
              <a:t>risks</a:t>
            </a:r>
            <a:r>
              <a:rPr spc="-35" dirty="0"/>
              <a:t> </a:t>
            </a:r>
            <a:r>
              <a:rPr dirty="0"/>
              <a:t>to</a:t>
            </a:r>
            <a:r>
              <a:rPr spc="-30" dirty="0"/>
              <a:t> </a:t>
            </a:r>
            <a:r>
              <a:rPr dirty="0"/>
              <a:t>posts</a:t>
            </a:r>
            <a:r>
              <a:rPr spc="-40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work</a:t>
            </a:r>
            <a:r>
              <a:rPr spc="-45" dirty="0"/>
              <a:t> </a:t>
            </a:r>
            <a:r>
              <a:rPr dirty="0"/>
              <a:t>East</a:t>
            </a:r>
            <a:r>
              <a:rPr spc="-40" dirty="0"/>
              <a:t> </a:t>
            </a:r>
            <a:r>
              <a:rPr dirty="0"/>
              <a:t>has</a:t>
            </a:r>
            <a:r>
              <a:rPr spc="-35" dirty="0"/>
              <a:t> </a:t>
            </a:r>
            <a:r>
              <a:rPr dirty="0">
                <a:solidFill>
                  <a:srgbClr val="0000FF"/>
                </a:solidFill>
              </a:rPr>
              <a:t>there</a:t>
            </a:r>
            <a:r>
              <a:rPr spc="-30" dirty="0">
                <a:solidFill>
                  <a:srgbClr val="0000FF"/>
                </a:solidFill>
              </a:rPr>
              <a:t> </a:t>
            </a:r>
            <a:r>
              <a:rPr spc="-10" dirty="0">
                <a:solidFill>
                  <a:srgbClr val="0000FF"/>
                </a:solidFill>
              </a:rPr>
              <a:t>charge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8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the authority</a:t>
            </a:r>
            <a:r>
              <a:rPr spc="85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territorial </a:t>
            </a:r>
            <a:r>
              <a:rPr dirty="0"/>
              <a:t>,</a:t>
            </a:r>
            <a:r>
              <a:rPr spc="80" dirty="0"/>
              <a:t>  </a:t>
            </a:r>
            <a:r>
              <a:rPr dirty="0"/>
              <a:t>Who</a:t>
            </a:r>
            <a:r>
              <a:rPr spc="85" dirty="0"/>
              <a:t>  </a:t>
            </a:r>
            <a:r>
              <a:rPr dirty="0"/>
              <a:t>can</a:t>
            </a:r>
            <a:r>
              <a:rPr spc="80" dirty="0"/>
              <a:t>  </a:t>
            </a:r>
            <a:r>
              <a:rPr dirty="0">
                <a:solidFill>
                  <a:srgbClr val="0000FF"/>
                </a:solidFill>
              </a:rPr>
              <a:t>rely</a:t>
            </a:r>
            <a:r>
              <a:rPr spc="85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Or</a:t>
            </a:r>
            <a:r>
              <a:rPr spc="8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designer</a:t>
            </a:r>
            <a:r>
              <a:rPr spc="9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a</a:t>
            </a:r>
            <a:r>
              <a:rPr spc="80" dirty="0">
                <a:solidFill>
                  <a:srgbClr val="0000FF"/>
                </a:solidFill>
              </a:rPr>
              <a:t>  </a:t>
            </a:r>
            <a:r>
              <a:rPr spc="-10" dirty="0">
                <a:solidFill>
                  <a:srgbClr val="0000FF"/>
                </a:solidFill>
              </a:rPr>
              <a:t>person </a:t>
            </a:r>
            <a:r>
              <a:rPr dirty="0"/>
              <a:t>in charge</a:t>
            </a:r>
            <a:r>
              <a:rPr spc="-60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realize</a:t>
            </a:r>
            <a:r>
              <a:rPr spc="-50" dirty="0"/>
              <a:t> </a:t>
            </a:r>
            <a:r>
              <a:rPr dirty="0"/>
              <a:t>And</a:t>
            </a:r>
            <a:r>
              <a:rPr spc="-3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transcribe</a:t>
            </a:r>
            <a:r>
              <a:rPr spc="-60" dirty="0"/>
              <a:t> </a:t>
            </a:r>
            <a:r>
              <a:rPr dirty="0"/>
              <a:t>In</a:t>
            </a:r>
            <a:r>
              <a:rPr spc="-40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dirty="0"/>
              <a:t>Document</a:t>
            </a:r>
            <a:r>
              <a:rPr spc="-60" dirty="0"/>
              <a:t> </a:t>
            </a:r>
            <a:r>
              <a:rPr spc="-10" dirty="0"/>
              <a:t>Unique.</a:t>
            </a:r>
          </a:p>
          <a:p>
            <a:pPr>
              <a:lnSpc>
                <a:spcPct val="100000"/>
              </a:lnSpc>
              <a:spcBef>
                <a:spcPts val="585"/>
              </a:spcBef>
            </a:pPr>
            <a:endParaRPr spc="-10" dirty="0"/>
          </a:p>
          <a:p>
            <a:pPr marL="12700" marR="5080" algn="just">
              <a:lnSpc>
                <a:spcPct val="90000"/>
              </a:lnSpc>
            </a:pPr>
            <a:r>
              <a:rPr dirty="0"/>
              <a:t>He</a:t>
            </a:r>
            <a:r>
              <a:rPr spc="120" dirty="0"/>
              <a:t>  </a:t>
            </a:r>
            <a:r>
              <a:rPr dirty="0"/>
              <a:t>East</a:t>
            </a:r>
            <a:r>
              <a:rPr spc="135" dirty="0"/>
              <a:t>  </a:t>
            </a:r>
            <a:r>
              <a:rPr dirty="0"/>
              <a:t>preferable</a:t>
            </a:r>
            <a:r>
              <a:rPr spc="120" dirty="0"/>
              <a:t>  </a:t>
            </a:r>
            <a:r>
              <a:rPr dirty="0"/>
              <a:t>to associate</a:t>
            </a:r>
            <a:r>
              <a:rPr spc="125" dirty="0"/>
              <a:t>  </a:t>
            </a:r>
            <a:r>
              <a:rPr dirty="0"/>
              <a:t>has</a:t>
            </a:r>
            <a:r>
              <a:rPr spc="130" dirty="0"/>
              <a:t>  </a:t>
            </a:r>
            <a:r>
              <a:rPr dirty="0"/>
              <a:t>there</a:t>
            </a:r>
            <a:r>
              <a:rPr spc="130" dirty="0"/>
              <a:t>  </a:t>
            </a:r>
            <a:r>
              <a:rPr dirty="0"/>
              <a:t>approach</a:t>
            </a:r>
            <a:r>
              <a:rPr spc="120" dirty="0"/>
              <a:t>  </a:t>
            </a:r>
            <a:r>
              <a:rPr dirty="0"/>
              <a:t>THE</a:t>
            </a:r>
            <a:r>
              <a:rPr spc="125" dirty="0"/>
              <a:t>  </a:t>
            </a:r>
            <a:r>
              <a:rPr dirty="0"/>
              <a:t>different</a:t>
            </a:r>
            <a:r>
              <a:rPr spc="130" dirty="0"/>
              <a:t>  </a:t>
            </a:r>
            <a:r>
              <a:rPr dirty="0"/>
              <a:t>actors</a:t>
            </a:r>
            <a:r>
              <a:rPr spc="130" dirty="0"/>
              <a:t>  </a:t>
            </a:r>
            <a:r>
              <a:rPr dirty="0"/>
              <a:t>of</a:t>
            </a:r>
            <a:r>
              <a:rPr spc="130" dirty="0"/>
              <a:t>  </a:t>
            </a:r>
            <a:r>
              <a:rPr spc="-25" dirty="0"/>
              <a:t>prevention</a:t>
            </a:r>
            <a:r>
              <a:rPr dirty="0"/>
              <a:t>​</a:t>
            </a:r>
            <a:r>
              <a:rPr spc="330" dirty="0"/>
              <a:t>  </a:t>
            </a:r>
            <a:r>
              <a:rPr dirty="0"/>
              <a:t>:</a:t>
            </a:r>
            <a:r>
              <a:rPr spc="330" dirty="0"/>
              <a:t>  </a:t>
            </a:r>
            <a:r>
              <a:rPr dirty="0">
                <a:solidFill>
                  <a:srgbClr val="0000FF"/>
                </a:solidFill>
              </a:rPr>
              <a:t>chief</a:t>
            </a:r>
            <a:r>
              <a:rPr spc="32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325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service,</a:t>
            </a:r>
            <a:r>
              <a:rPr spc="33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assistant</a:t>
            </a:r>
            <a:r>
              <a:rPr spc="33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33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prevention,</a:t>
            </a:r>
            <a:r>
              <a:rPr spc="330" dirty="0">
                <a:solidFill>
                  <a:srgbClr val="0000FF"/>
                </a:solidFill>
              </a:rPr>
              <a:t>  </a:t>
            </a:r>
            <a:r>
              <a:rPr dirty="0">
                <a:solidFill>
                  <a:srgbClr val="0000FF"/>
                </a:solidFill>
              </a:rPr>
              <a:t>advise</a:t>
            </a:r>
            <a:r>
              <a:rPr spc="330" dirty="0">
                <a:solidFill>
                  <a:srgbClr val="0000FF"/>
                </a:solidFill>
              </a:rPr>
              <a:t>  prevention </a:t>
            </a:r>
            <a:r>
              <a:rPr spc="-25" dirty="0">
                <a:solidFill>
                  <a:srgbClr val="0000FF"/>
                </a:solidFill>
              </a:rPr>
              <a:t>officer </a:t>
            </a:r>
            <a:r>
              <a:rPr dirty="0">
                <a:solidFill>
                  <a:srgbClr val="0000FF"/>
                </a:solidFill>
              </a:rPr>
              <a:t>, responsible for inspection,</a:t>
            </a:r>
            <a:r>
              <a:rPr spc="-1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doctor</a:t>
            </a:r>
            <a:r>
              <a:rPr spc="1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1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prevention,</a:t>
            </a:r>
            <a:r>
              <a:rPr spc="1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member</a:t>
            </a:r>
            <a:r>
              <a:rPr spc="-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1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Hygiene </a:t>
            </a:r>
            <a:r>
              <a:rPr spc="-10" dirty="0">
                <a:solidFill>
                  <a:srgbClr val="0000FF"/>
                </a:solidFill>
              </a:rPr>
              <a:t>Committee</a:t>
            </a:r>
            <a:r>
              <a:rPr spc="43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42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Security</a:t>
            </a:r>
            <a:r>
              <a:rPr spc="43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And</a:t>
            </a:r>
            <a:r>
              <a:rPr spc="42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of the</a:t>
            </a:r>
            <a:r>
              <a:rPr spc="42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Terms</a:t>
            </a:r>
            <a:r>
              <a:rPr spc="42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42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work</a:t>
            </a:r>
            <a:r>
              <a:rPr spc="43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(CHSCT)</a:t>
            </a:r>
            <a:r>
              <a:rPr spc="42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Or</a:t>
            </a:r>
            <a:r>
              <a:rPr spc="42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of</a:t>
            </a:r>
            <a:r>
              <a:rPr spc="42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Technical </a:t>
            </a:r>
            <a:r>
              <a:rPr spc="-10" dirty="0">
                <a:solidFill>
                  <a:srgbClr val="0000FF"/>
                </a:solidFill>
              </a:rPr>
              <a:t>Committee</a:t>
            </a:r>
            <a:r>
              <a:rPr spc="-90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(CT)</a:t>
            </a:r>
            <a:r>
              <a:rPr spc="-55" dirty="0">
                <a:solidFill>
                  <a:srgbClr val="0000FF"/>
                </a:solidFill>
              </a:rPr>
              <a:t> </a:t>
            </a:r>
            <a:r>
              <a:rPr dirty="0">
                <a:solidFill>
                  <a:srgbClr val="0000FF"/>
                </a:solidFill>
              </a:rPr>
              <a:t>agents</a:t>
            </a:r>
            <a:r>
              <a:rPr spc="-45" dirty="0">
                <a:solidFill>
                  <a:srgbClr val="0000FF"/>
                </a:solidFill>
              </a:rPr>
              <a:t> </a:t>
            </a:r>
            <a:r>
              <a:rPr spc="-20" dirty="0">
                <a:solidFill>
                  <a:srgbClr val="0000FF"/>
                </a:solidFill>
              </a:rPr>
              <a:t>etc </a:t>
            </a:r>
            <a:r>
              <a:rPr spc="-20" dirty="0"/>
              <a:t>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47244" y="961685"/>
            <a:ext cx="12097512" cy="5039417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7</a:t>
            </a:fld>
            <a:endParaRPr spc="-25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335229" rIns="0" bIns="0" rtlCol="0">
            <a:spAutoFit/>
          </a:bodyPr>
          <a:lstStyle/>
          <a:p>
            <a:pPr marL="241300" indent="-228600">
              <a:lnSpc>
                <a:spcPct val="100000"/>
              </a:lnSpc>
              <a:spcBef>
                <a:spcPts val="105"/>
              </a:spcBef>
              <a:buFont typeface="Arial MT"/>
              <a:buChar char="•"/>
              <a:tabLst>
                <a:tab pos="241300" algn="l"/>
              </a:tabLst>
            </a:pPr>
            <a:r>
              <a:rPr dirty="0"/>
              <a:t>THE</a:t>
            </a:r>
            <a:r>
              <a:rPr spc="-60" dirty="0"/>
              <a:t> </a:t>
            </a:r>
            <a:r>
              <a:rPr dirty="0"/>
              <a:t>document</a:t>
            </a:r>
            <a:r>
              <a:rPr spc="-60" dirty="0"/>
              <a:t> </a:t>
            </a:r>
            <a:r>
              <a:rPr dirty="0"/>
              <a:t>must</a:t>
            </a:r>
            <a:r>
              <a:rPr spc="-45" dirty="0"/>
              <a:t> </a:t>
            </a:r>
            <a:r>
              <a:rPr dirty="0"/>
              <a:t>be</a:t>
            </a:r>
            <a:r>
              <a:rPr spc="-65" dirty="0"/>
              <a:t> </a:t>
            </a:r>
            <a:r>
              <a:rPr dirty="0">
                <a:solidFill>
                  <a:srgbClr val="0000FF"/>
                </a:solidFill>
              </a:rPr>
              <a:t>revised</a:t>
            </a:r>
            <a:r>
              <a:rPr spc="-70" dirty="0">
                <a:solidFill>
                  <a:srgbClr val="0000FF"/>
                </a:solidFill>
              </a:rPr>
              <a:t> </a:t>
            </a:r>
            <a:r>
              <a:rPr spc="-50" dirty="0"/>
              <a:t>:</a:t>
            </a:r>
          </a:p>
          <a:p>
            <a:pPr marL="12700">
              <a:lnSpc>
                <a:spcPct val="100000"/>
              </a:lnSpc>
              <a:spcBef>
                <a:spcPts val="2870"/>
              </a:spcBef>
              <a:tabLst>
                <a:tab pos="654050" algn="l"/>
              </a:tabLst>
            </a:pPr>
            <a:r>
              <a:rPr spc="600" dirty="0">
                <a:solidFill>
                  <a:srgbClr val="0000FF"/>
                </a:solidFill>
                <a:latin typeface="Arial MT"/>
                <a:cs typeface="Arial MT"/>
              </a:rPr>
              <a:t>👉</a:t>
            </a:r>
            <a:r>
              <a:rPr dirty="0">
                <a:solidFill>
                  <a:srgbClr val="0000FF"/>
                </a:solidFill>
                <a:latin typeface="Arial MT"/>
                <a:cs typeface="Arial MT"/>
              </a:rPr>
              <a:t> </a:t>
            </a:r>
            <a:r>
              <a:rPr dirty="0"/>
              <a:t>At</a:t>
            </a:r>
            <a:r>
              <a:rPr spc="-45" dirty="0"/>
              <a:t> </a:t>
            </a:r>
            <a:r>
              <a:rPr dirty="0"/>
              <a:t>less</a:t>
            </a:r>
            <a:r>
              <a:rPr spc="-30" dirty="0"/>
              <a:t> </a:t>
            </a:r>
            <a:r>
              <a:rPr dirty="0"/>
              <a:t>a</a:t>
            </a:r>
            <a:r>
              <a:rPr spc="-55" dirty="0"/>
              <a:t> </a:t>
            </a:r>
            <a:r>
              <a:rPr dirty="0"/>
              <a:t>times</a:t>
            </a:r>
            <a:r>
              <a:rPr spc="-30" dirty="0"/>
              <a:t> </a:t>
            </a:r>
            <a:r>
              <a:rPr dirty="0"/>
              <a:t>by</a:t>
            </a:r>
            <a:r>
              <a:rPr spc="-30" dirty="0"/>
              <a:t> </a:t>
            </a:r>
            <a:r>
              <a:rPr spc="-25" dirty="0"/>
              <a:t>year</a:t>
            </a:r>
          </a:p>
          <a:p>
            <a:pPr>
              <a:lnSpc>
                <a:spcPct val="100000"/>
              </a:lnSpc>
              <a:spcBef>
                <a:spcPts val="305"/>
              </a:spcBef>
            </a:pPr>
            <a:endParaRPr spc="-25" dirty="0"/>
          </a:p>
          <a:p>
            <a:pPr marL="12700" marR="5080">
              <a:lnSpc>
                <a:spcPts val="2500"/>
              </a:lnSpc>
              <a:tabLst>
                <a:tab pos="663575" algn="l"/>
                <a:tab pos="1326515" algn="l"/>
                <a:tab pos="1838325" algn="l"/>
                <a:tab pos="2739390" algn="l"/>
                <a:tab pos="4018279" algn="l"/>
                <a:tab pos="6366510" algn="l"/>
                <a:tab pos="8051165" algn="l"/>
                <a:tab pos="8499475" algn="l"/>
                <a:tab pos="9977755" algn="l"/>
              </a:tabLst>
            </a:pPr>
            <a:r>
              <a:rPr spc="600" dirty="0">
                <a:solidFill>
                  <a:srgbClr val="0000FF"/>
                </a:solidFill>
                <a:latin typeface="Arial MT"/>
                <a:cs typeface="Arial MT"/>
              </a:rPr>
              <a:t>👉</a:t>
            </a:r>
            <a:r>
              <a:rPr dirty="0">
                <a:solidFill>
                  <a:srgbClr val="0000FF"/>
                </a:solidFill>
                <a:latin typeface="Arial MT"/>
                <a:cs typeface="Arial MT"/>
              </a:rPr>
              <a:t> </a:t>
            </a:r>
            <a:r>
              <a:rPr spc="-20" dirty="0"/>
              <a:t>during</a:t>
            </a:r>
            <a:r>
              <a:rPr dirty="0"/>
              <a:t> </a:t>
            </a:r>
            <a:r>
              <a:rPr spc="-25" dirty="0"/>
              <a:t>of</a:t>
            </a:r>
            <a:r>
              <a:rPr dirty="0"/>
              <a:t> </a:t>
            </a:r>
            <a:r>
              <a:rPr spc="-20" dirty="0"/>
              <a:t>all</a:t>
            </a:r>
            <a:r>
              <a:rPr dirty="0"/>
              <a:t> </a:t>
            </a:r>
            <a:r>
              <a:rPr spc="-10" dirty="0"/>
              <a:t>decision</a:t>
            </a:r>
            <a:r>
              <a:rPr dirty="0"/>
              <a:t> </a:t>
            </a:r>
            <a:r>
              <a:rPr spc="-10" dirty="0"/>
              <a:t>development</a:t>
            </a:r>
            <a:r>
              <a:rPr dirty="0"/>
              <a:t> </a:t>
            </a:r>
            <a:r>
              <a:rPr spc="-10" dirty="0"/>
              <a:t>important</a:t>
            </a:r>
            <a:r>
              <a:rPr dirty="0"/>
              <a:t> </a:t>
            </a:r>
            <a:r>
              <a:rPr spc="-25" dirty="0"/>
              <a:t>And</a:t>
            </a:r>
            <a:r>
              <a:rPr dirty="0"/>
              <a:t> </a:t>
            </a:r>
            <a:r>
              <a:rPr spc="-10" dirty="0"/>
              <a:t>modifying</a:t>
            </a:r>
            <a:r>
              <a:rPr dirty="0"/>
              <a:t> </a:t>
            </a:r>
            <a:r>
              <a:rPr spc="-25" dirty="0"/>
              <a:t>the </a:t>
            </a:r>
            <a:r>
              <a:rPr dirty="0"/>
              <a:t>conditions</a:t>
            </a:r>
            <a:r>
              <a:rPr spc="-55" dirty="0"/>
              <a:t> </a:t>
            </a:r>
            <a:r>
              <a:rPr dirty="0"/>
              <a:t>of</a:t>
            </a:r>
            <a:r>
              <a:rPr spc="-45" dirty="0"/>
              <a:t> </a:t>
            </a:r>
            <a:r>
              <a:rPr spc="-10" dirty="0"/>
              <a:t>work</a:t>
            </a:r>
          </a:p>
          <a:p>
            <a:pPr>
              <a:lnSpc>
                <a:spcPct val="100000"/>
              </a:lnSpc>
              <a:spcBef>
                <a:spcPts val="335"/>
              </a:spcBef>
            </a:pPr>
            <a:endParaRPr spc="-10" dirty="0"/>
          </a:p>
          <a:p>
            <a:pPr marL="12700" marR="5080">
              <a:lnSpc>
                <a:spcPct val="80000"/>
              </a:lnSpc>
              <a:spcBef>
                <a:spcPts val="5"/>
              </a:spcBef>
              <a:tabLst>
                <a:tab pos="672465" algn="l"/>
                <a:tab pos="2277110" algn="l"/>
                <a:tab pos="4043679" algn="l"/>
                <a:tab pos="6330315" algn="l"/>
                <a:tab pos="8029575" algn="l"/>
                <a:tab pos="9752330" algn="l"/>
              </a:tabLst>
            </a:pPr>
            <a:r>
              <a:rPr spc="600" dirty="0">
                <a:solidFill>
                  <a:srgbClr val="0000FF"/>
                </a:solidFill>
                <a:latin typeface="Arial MT"/>
                <a:cs typeface="Arial MT"/>
              </a:rPr>
              <a:t>👉</a:t>
            </a:r>
            <a:r>
              <a:rPr dirty="0">
                <a:solidFill>
                  <a:srgbClr val="0000FF"/>
                </a:solidFill>
                <a:latin typeface="Arial MT"/>
                <a:cs typeface="Arial MT"/>
              </a:rPr>
              <a:t> </a:t>
            </a:r>
            <a:r>
              <a:rPr spc="-10" dirty="0"/>
              <a:t>when a</a:t>
            </a:r>
            <a:r>
              <a:rPr dirty="0"/>
              <a:t> </a:t>
            </a:r>
            <a:r>
              <a:rPr spc="-10" dirty="0"/>
              <a:t>information</a:t>
            </a:r>
            <a:r>
              <a:rPr dirty="0"/>
              <a:t> </a:t>
            </a:r>
            <a:r>
              <a:rPr spc="-10" dirty="0"/>
              <a:t>additional</a:t>
            </a:r>
            <a:r>
              <a:rPr dirty="0"/>
              <a:t> </a:t>
            </a:r>
            <a:r>
              <a:rPr spc="-10" dirty="0"/>
              <a:t>concerning</a:t>
            </a:r>
            <a:r>
              <a:rPr dirty="0"/>
              <a:t> </a:t>
            </a:r>
            <a:r>
              <a:rPr spc="-10" dirty="0"/>
              <a:t>the evaluation</a:t>
            </a:r>
            <a:r>
              <a:rPr dirty="0"/>
              <a:t> </a:t>
            </a:r>
            <a:r>
              <a:rPr spc="-30" dirty="0"/>
              <a:t>of a </a:t>
            </a:r>
            <a:r>
              <a:rPr dirty="0"/>
              <a:t>risk</a:t>
            </a:r>
            <a:r>
              <a:rPr spc="-60" dirty="0"/>
              <a:t> </a:t>
            </a:r>
            <a:r>
              <a:rPr dirty="0"/>
              <a:t>In</a:t>
            </a:r>
            <a:r>
              <a:rPr spc="-55" dirty="0"/>
              <a:t> </a:t>
            </a:r>
            <a:r>
              <a:rPr dirty="0"/>
              <a:t>a</a:t>
            </a:r>
            <a:r>
              <a:rPr spc="-50" dirty="0"/>
              <a:t> </a:t>
            </a:r>
            <a:r>
              <a:rPr dirty="0"/>
              <a:t>unit</a:t>
            </a:r>
            <a:r>
              <a:rPr spc="-55" dirty="0"/>
              <a:t> </a:t>
            </a:r>
            <a:r>
              <a:rPr dirty="0"/>
              <a:t>of</a:t>
            </a:r>
            <a:r>
              <a:rPr spc="-55" dirty="0"/>
              <a:t> </a:t>
            </a:r>
            <a:r>
              <a:rPr spc="-10" dirty="0"/>
              <a:t>work</a:t>
            </a:r>
            <a:r>
              <a:rPr spc="-30" dirty="0"/>
              <a:t> </a:t>
            </a:r>
            <a:r>
              <a:rPr dirty="0"/>
              <a:t>East</a:t>
            </a:r>
            <a:r>
              <a:rPr spc="-50" dirty="0"/>
              <a:t> </a:t>
            </a:r>
            <a:r>
              <a:rPr spc="-10" dirty="0"/>
              <a:t>brought.</a:t>
            </a:r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23570" rIns="0" bIns="0" rtlCol="0">
            <a:spAutoFit/>
          </a:bodyPr>
          <a:lstStyle/>
          <a:p>
            <a:pPr marL="1419860">
              <a:lnSpc>
                <a:spcPct val="100000"/>
              </a:lnSpc>
              <a:spcBef>
                <a:spcPts val="105"/>
              </a:spcBef>
            </a:pPr>
            <a:r>
              <a:rPr dirty="0"/>
              <a:t>Place</a:t>
            </a:r>
            <a:r>
              <a:rPr spc="-175" dirty="0"/>
              <a:t> </a:t>
            </a:r>
            <a:r>
              <a:rPr dirty="0"/>
              <a:t>has</a:t>
            </a:r>
            <a:r>
              <a:rPr spc="-140" dirty="0"/>
              <a:t> </a:t>
            </a:r>
            <a:r>
              <a:rPr dirty="0"/>
              <a:t>day</a:t>
            </a:r>
            <a:r>
              <a:rPr spc="-175" dirty="0"/>
              <a:t> </a:t>
            </a:r>
            <a:r>
              <a:rPr dirty="0"/>
              <a:t>of</a:t>
            </a:r>
            <a:r>
              <a:rPr spc="-170" dirty="0"/>
              <a:t> </a:t>
            </a:r>
            <a:r>
              <a:rPr spc="-40" dirty="0"/>
              <a:t>document</a:t>
            </a:r>
            <a:r>
              <a:rPr spc="-165" dirty="0"/>
              <a:t> </a:t>
            </a:r>
            <a:r>
              <a:rPr spc="-10" dirty="0"/>
              <a:t>unique</a:t>
            </a:r>
          </a:p>
        </p:txBody>
      </p:sp>
      <p:sp>
        <p:nvSpPr>
          <p:cNvPr id="5" name="object 5"/>
          <p:cNvSpPr txBox="1">
            <a:spLocks noGrp="1"/>
          </p:cNvSpPr>
          <p:nvPr>
            <p:ph type="sldNum" sz="quarter" idx="7"/>
          </p:nvPr>
        </p:nvSpPr>
        <p:spPr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38100">
              <a:lnSpc>
                <a:spcPts val="1240"/>
              </a:lnSpc>
            </a:pPr>
            <a:fld id="{81D60167-4931-47E6-BA6A-407CBD079E47}" type="slidenum">
              <a:rPr spc="-25" dirty="0"/>
              <a:t>8</a:t>
            </a:fld>
            <a:endParaRPr spc="-25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462C1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2299</TotalTime>
  <Words>637</Words>
  <Application>Microsoft Office PowerPoint</Application>
  <PresentationFormat>Grand écran</PresentationFormat>
  <Paragraphs>54</Paragraphs>
  <Slides>8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4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3" baseType="lpstr">
      <vt:lpstr>Arial MT</vt:lpstr>
      <vt:lpstr>Calibri</vt:lpstr>
      <vt:lpstr>Calibri Light</vt:lpstr>
      <vt:lpstr>Wingdings</vt:lpstr>
      <vt:lpstr>Office Theme</vt:lpstr>
      <vt:lpstr>Content of course</vt:lpstr>
      <vt:lpstr>Présentation PowerPoint</vt:lpstr>
      <vt:lpstr>It is​​​ What A document unique?</vt:lpstr>
      <vt:lpstr>Content of document unique</vt:lpstr>
      <vt:lpstr>Shape of document unique</vt:lpstr>
      <vt:lpstr>Terms and conditions of realization of document unique</vt:lpstr>
      <vt:lpstr>Présentation PowerPoint</vt:lpstr>
      <vt:lpstr>Place has day of document unique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Cours: Démarche d’évaluation des risques professionnels</dc:title>
  <dc:creator>dell</dc:creator>
  <cp:lastModifiedBy>dell</cp:lastModifiedBy>
  <cp:revision>202</cp:revision>
  <dcterms:created xsi:type="dcterms:W3CDTF">2025-01-08T06:18:33Z</dcterms:created>
  <dcterms:modified xsi:type="dcterms:W3CDTF">2026-04-26T23:51:01Z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2023-12-30T00:00:00Z</vt:filetime>
  </property>
  <property fmtid="{D5CDD505-2E9C-101B-9397-08002B2CF9AE}" pid="3" name="Creator">
    <vt:lpwstr>Microsoft® PowerPoint® 2016</vt:lpwstr>
  </property>
  <property fmtid="{D5CDD505-2E9C-101B-9397-08002B2CF9AE}" pid="4" name="LastSaved">
    <vt:filetime>2025-01-08T00:00:00Z</vt:filetime>
  </property>
  <property fmtid="{D5CDD505-2E9C-101B-9397-08002B2CF9AE}" pid="5" name="Producer">
    <vt:lpwstr>www.ilovepdf.com</vt:lpwstr>
  </property>
</Properties>
</file>