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8FAB-AE84-4091-A9DF-0F678EE4882F}" type="datetimeFigureOut">
              <a:rPr lang="fr-FR" smtClean="0"/>
              <a:pPr/>
              <a:t>04/04/2024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F88E2-E224-4D06-B969-A18D8B5F4C2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8FAB-AE84-4091-A9DF-0F678EE4882F}" type="datetimeFigureOut">
              <a:rPr lang="fr-FR" smtClean="0"/>
              <a:pPr/>
              <a:t>04/04/2024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F88E2-E224-4D06-B969-A18D8B5F4C2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8FAB-AE84-4091-A9DF-0F678EE4882F}" type="datetimeFigureOut">
              <a:rPr lang="fr-FR" smtClean="0"/>
              <a:pPr/>
              <a:t>04/04/2024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F88E2-E224-4D06-B969-A18D8B5F4C2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8FAB-AE84-4091-A9DF-0F678EE4882F}" type="datetimeFigureOut">
              <a:rPr lang="fr-FR" smtClean="0"/>
              <a:pPr/>
              <a:t>04/04/2024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F88E2-E224-4D06-B969-A18D8B5F4C2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8FAB-AE84-4091-A9DF-0F678EE4882F}" type="datetimeFigureOut">
              <a:rPr lang="fr-FR" smtClean="0"/>
              <a:pPr/>
              <a:t>04/04/2024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F88E2-E224-4D06-B969-A18D8B5F4C2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8FAB-AE84-4091-A9DF-0F678EE4882F}" type="datetimeFigureOut">
              <a:rPr lang="fr-FR" smtClean="0"/>
              <a:pPr/>
              <a:t>04/04/2024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F88E2-E224-4D06-B969-A18D8B5F4C2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8FAB-AE84-4091-A9DF-0F678EE4882F}" type="datetimeFigureOut">
              <a:rPr lang="fr-FR" smtClean="0"/>
              <a:pPr/>
              <a:t>04/04/2024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F88E2-E224-4D06-B969-A18D8B5F4C2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8FAB-AE84-4091-A9DF-0F678EE4882F}" type="datetimeFigureOut">
              <a:rPr lang="fr-FR" smtClean="0"/>
              <a:pPr/>
              <a:t>04/04/2024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F88E2-E224-4D06-B969-A18D8B5F4C2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8FAB-AE84-4091-A9DF-0F678EE4882F}" type="datetimeFigureOut">
              <a:rPr lang="fr-FR" smtClean="0"/>
              <a:pPr/>
              <a:t>04/04/2024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F88E2-E224-4D06-B969-A18D8B5F4C2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8FAB-AE84-4091-A9DF-0F678EE4882F}" type="datetimeFigureOut">
              <a:rPr lang="fr-FR" smtClean="0"/>
              <a:pPr/>
              <a:t>04/04/2024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F88E2-E224-4D06-B969-A18D8B5F4C2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8FAB-AE84-4091-A9DF-0F678EE4882F}" type="datetimeFigureOut">
              <a:rPr lang="fr-FR" smtClean="0"/>
              <a:pPr/>
              <a:t>04/04/2024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F5F88E2-E224-4D06-B969-A18D8B5F4C24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41B8FAB-AE84-4091-A9DF-0F678EE4882F}" type="datetimeFigureOut">
              <a:rPr lang="fr-FR" smtClean="0"/>
              <a:pPr/>
              <a:t>04/04/2024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F5F88E2-E224-4D06-B969-A18D8B5F4C24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rtl="1"/>
            <a:r>
              <a:rPr lang="ar-DZ" b="1" dirty="0" smtClean="0"/>
              <a:t>   </a:t>
            </a:r>
            <a:r>
              <a:rPr lang="ar-SA" b="1" dirty="0" smtClean="0"/>
              <a:t>المحاضرة </a:t>
            </a:r>
            <a:r>
              <a:rPr lang="ar-SA" b="1" dirty="0" err="1" smtClean="0"/>
              <a:t>الثا</a:t>
            </a:r>
            <a:r>
              <a:rPr lang="ar-DZ" b="1" dirty="0" smtClean="0"/>
              <a:t>لثة</a:t>
            </a:r>
            <a:r>
              <a:rPr lang="ar-SA" b="1" dirty="0" smtClean="0"/>
              <a:t>: أنواع الفساد</a:t>
            </a:r>
            <a:r>
              <a:rPr lang="ar-DZ" b="1" dirty="0" smtClean="0"/>
              <a:t> تابع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SA" b="1" dirty="0" smtClean="0">
                <a:solidFill>
                  <a:schemeClr val="tx1"/>
                </a:solidFill>
              </a:rPr>
              <a:t>المحور الثاني أنواع الفساد الإداري</a:t>
            </a:r>
            <a:endParaRPr lang="ar-DZ" b="1" dirty="0" smtClean="0">
              <a:solidFill>
                <a:schemeClr val="tx1"/>
              </a:solidFill>
            </a:endParaRPr>
          </a:p>
          <a:p>
            <a:endParaRPr lang="fr-FR" b="1" dirty="0" smtClean="0">
              <a:solidFill>
                <a:schemeClr val="tx1"/>
              </a:solidFill>
            </a:endParaRPr>
          </a:p>
          <a:p>
            <a:r>
              <a:rPr lang="ar-DZ" b="1" dirty="0" smtClean="0">
                <a:solidFill>
                  <a:schemeClr val="tx1"/>
                </a:solidFill>
              </a:rPr>
              <a:t>طلاب السنة ثانية جميع التخصصات </a:t>
            </a:r>
            <a:endParaRPr lang="fr-FR" b="1" dirty="0" smtClean="0">
              <a:solidFill>
                <a:schemeClr val="tx1"/>
              </a:solidFill>
            </a:endParaRPr>
          </a:p>
          <a:p>
            <a:endParaRPr lang="fr-FR" b="1" dirty="0" smtClean="0">
              <a:solidFill>
                <a:schemeClr val="tx1"/>
              </a:solidFill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rtl="1"/>
            <a:r>
              <a:rPr lang="ar-SA" b="1" dirty="0"/>
              <a:t>سادسا</a:t>
            </a:r>
            <a:r>
              <a:rPr lang="fr-FR" b="1" dirty="0"/>
              <a:t>: </a:t>
            </a:r>
            <a:r>
              <a:rPr lang="ar-SA" b="1" dirty="0"/>
              <a:t>التقسيم حسب درجة التنظيم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r-FR" b="1" dirty="0"/>
              <a:t>1 - </a:t>
            </a:r>
            <a:r>
              <a:rPr lang="ar-SA" b="1" dirty="0"/>
              <a:t>الفساد العرضي</a:t>
            </a:r>
            <a:r>
              <a:rPr lang="fr-FR" b="1" dirty="0" smtClean="0"/>
              <a:t>:</a:t>
            </a:r>
            <a:endParaRPr lang="ar-DZ" b="1" dirty="0" smtClean="0"/>
          </a:p>
          <a:p>
            <a:pPr algn="r" rtl="1">
              <a:buNone/>
            </a:pPr>
            <a:endParaRPr lang="ar-DZ" b="1" dirty="0" smtClean="0"/>
          </a:p>
          <a:p>
            <a:pPr algn="r" rtl="1">
              <a:buNone/>
            </a:pPr>
            <a:endParaRPr lang="fr-FR" dirty="0"/>
          </a:p>
          <a:p>
            <a:pPr algn="r" rtl="1"/>
            <a:r>
              <a:rPr lang="fr-FR" b="1" dirty="0"/>
              <a:t>2 - </a:t>
            </a:r>
            <a:r>
              <a:rPr lang="ar-SA" b="1" dirty="0"/>
              <a:t>الفساد المنظم</a:t>
            </a:r>
            <a:r>
              <a:rPr lang="fr-FR" b="1" dirty="0" smtClean="0"/>
              <a:t>:</a:t>
            </a:r>
            <a:endParaRPr lang="ar-DZ" b="1" dirty="0" smtClean="0"/>
          </a:p>
          <a:p>
            <a:pPr algn="r" rtl="1"/>
            <a:endParaRPr lang="ar-DZ" b="1" dirty="0" smtClean="0"/>
          </a:p>
          <a:p>
            <a:pPr algn="r" rtl="1"/>
            <a:endParaRPr lang="ar-DZ" b="1" dirty="0" smtClean="0"/>
          </a:p>
          <a:p>
            <a:pPr algn="r" rtl="1">
              <a:buNone/>
            </a:pPr>
            <a:endParaRPr lang="fr-FR" dirty="0"/>
          </a:p>
          <a:p>
            <a:pPr algn="r" rtl="1"/>
            <a:r>
              <a:rPr lang="fr-FR" b="1" dirty="0"/>
              <a:t>3 - </a:t>
            </a:r>
            <a:r>
              <a:rPr lang="ar-SA" b="1" dirty="0"/>
              <a:t>الفساد الشامل</a:t>
            </a:r>
            <a:r>
              <a:rPr lang="fr-FR" b="1" dirty="0"/>
              <a:t>: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1"/>
            <a:r>
              <a:rPr lang="ar-SA" b="1" dirty="0"/>
              <a:t>سابعا</a:t>
            </a:r>
            <a:r>
              <a:rPr lang="fr-FR" b="1" dirty="0"/>
              <a:t>: </a:t>
            </a:r>
            <a:r>
              <a:rPr lang="ar-SA" b="1" dirty="0"/>
              <a:t>التقسيم حسب القطاعات الخدمية والترفيهية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r-FR" b="1" dirty="0"/>
              <a:t>1 - </a:t>
            </a:r>
            <a:r>
              <a:rPr lang="ar-SA" b="1" dirty="0"/>
              <a:t>الفساد تعليمي</a:t>
            </a:r>
            <a:r>
              <a:rPr lang="fr-FR" b="1" dirty="0" smtClean="0"/>
              <a:t>:</a:t>
            </a:r>
            <a:endParaRPr lang="ar-DZ" b="1" dirty="0" smtClean="0"/>
          </a:p>
          <a:p>
            <a:pPr algn="r" rtl="1">
              <a:buNone/>
            </a:pPr>
            <a:endParaRPr lang="fr-FR" dirty="0"/>
          </a:p>
          <a:p>
            <a:pPr algn="r" rtl="1"/>
            <a:r>
              <a:rPr lang="fr-FR" b="1" dirty="0"/>
              <a:t>2 - </a:t>
            </a:r>
            <a:r>
              <a:rPr lang="ar-SA" b="1" dirty="0"/>
              <a:t>الفساد الصحي والطبي</a:t>
            </a:r>
            <a:r>
              <a:rPr lang="fr-FR" b="1" dirty="0" smtClean="0"/>
              <a:t>:</a:t>
            </a:r>
            <a:endParaRPr lang="ar-DZ" b="1" dirty="0" smtClean="0"/>
          </a:p>
          <a:p>
            <a:pPr algn="r" rtl="1">
              <a:buNone/>
            </a:pPr>
            <a:endParaRPr lang="fr-FR" dirty="0"/>
          </a:p>
          <a:p>
            <a:pPr algn="r" rtl="1"/>
            <a:r>
              <a:rPr lang="fr-FR" b="1" dirty="0"/>
              <a:t>3 - </a:t>
            </a:r>
            <a:r>
              <a:rPr lang="ar-SA" b="1" dirty="0"/>
              <a:t>الفساد الرياضي</a:t>
            </a:r>
            <a:r>
              <a:rPr lang="fr-FR" b="1" dirty="0" smtClean="0"/>
              <a:t>:</a:t>
            </a:r>
            <a:endParaRPr lang="ar-DZ" b="1" dirty="0" smtClean="0"/>
          </a:p>
          <a:p>
            <a:pPr algn="r" rtl="1">
              <a:buNone/>
            </a:pPr>
            <a:endParaRPr lang="fr-FR" dirty="0"/>
          </a:p>
          <a:p>
            <a:pPr algn="r" rtl="1"/>
            <a:r>
              <a:rPr lang="fr-FR" b="1" dirty="0"/>
              <a:t>4 - </a:t>
            </a:r>
            <a:r>
              <a:rPr lang="ar-SA" b="1" dirty="0"/>
              <a:t>الفساد الفني</a:t>
            </a:r>
            <a:r>
              <a:rPr lang="fr-FR" b="1" dirty="0" smtClean="0"/>
              <a:t>:</a:t>
            </a:r>
            <a:endParaRPr lang="ar-DZ" b="1" dirty="0" smtClean="0"/>
          </a:p>
          <a:p>
            <a:pPr algn="r" rtl="1">
              <a:buNone/>
            </a:pPr>
            <a:endParaRPr lang="fr-FR" dirty="0"/>
          </a:p>
          <a:p>
            <a:pPr algn="r" rtl="1"/>
            <a:r>
              <a:rPr lang="fr-FR" b="1" dirty="0"/>
              <a:t>5 - </a:t>
            </a:r>
            <a:r>
              <a:rPr lang="ar-SA" b="1" dirty="0"/>
              <a:t>الفساد الإعلامي</a:t>
            </a:r>
            <a:r>
              <a:rPr lang="fr-FR" b="1" dirty="0"/>
              <a:t>:</a:t>
            </a:r>
            <a:endParaRPr lang="fr-FR" dirty="0"/>
          </a:p>
          <a:p>
            <a:endParaRPr lang="fr-FR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rtl="1"/>
            <a:r>
              <a:rPr lang="ar-SA" b="1" dirty="0"/>
              <a:t>ثامنا</a:t>
            </a:r>
            <a:r>
              <a:rPr lang="fr-FR" b="1" dirty="0"/>
              <a:t>: </a:t>
            </a:r>
            <a:r>
              <a:rPr lang="ar-SA" b="1" dirty="0"/>
              <a:t>التقسيم وفقا للمداخل والأدوات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r-FR" dirty="0"/>
              <a:t>-1 </a:t>
            </a:r>
            <a:r>
              <a:rPr lang="ar-SA" b="1" dirty="0"/>
              <a:t>الفساد المتعلق بالمال العام</a:t>
            </a:r>
            <a:r>
              <a:rPr lang="fr-FR" b="1" dirty="0" smtClean="0"/>
              <a:t>:</a:t>
            </a:r>
            <a:endParaRPr lang="fr-FR" dirty="0"/>
          </a:p>
          <a:p>
            <a:pPr algn="r" rtl="1"/>
            <a:r>
              <a:rPr lang="fr-FR" b="1" dirty="0"/>
              <a:t>2 - </a:t>
            </a:r>
            <a:r>
              <a:rPr lang="ar-SA" b="1" dirty="0"/>
              <a:t>الفساد المتعلق بإهدار الوقت العام</a:t>
            </a:r>
            <a:r>
              <a:rPr lang="fr-FR" b="1" dirty="0" smtClean="0"/>
              <a:t>:</a:t>
            </a:r>
            <a:endParaRPr lang="fr-FR" dirty="0"/>
          </a:p>
          <a:p>
            <a:pPr algn="r" rtl="1"/>
            <a:r>
              <a:rPr lang="fr-FR" b="1" dirty="0"/>
              <a:t>3 - </a:t>
            </a:r>
            <a:r>
              <a:rPr lang="ar-SA" b="1" dirty="0"/>
              <a:t>الفساد المتعلق </a:t>
            </a:r>
            <a:r>
              <a:rPr lang="ar-SA" b="1" dirty="0" err="1"/>
              <a:t>بالأ</a:t>
            </a:r>
            <a:r>
              <a:rPr lang="ar-SA" b="1" dirty="0"/>
              <a:t> راضي العامة</a:t>
            </a:r>
            <a:r>
              <a:rPr lang="fr-FR" b="1" dirty="0"/>
              <a:t>:</a:t>
            </a:r>
            <a:endParaRPr lang="fr-FR" dirty="0"/>
          </a:p>
          <a:p>
            <a:pPr algn="r" rtl="1"/>
            <a:r>
              <a:rPr lang="fr-FR" b="1" dirty="0"/>
              <a:t>4 - </a:t>
            </a:r>
            <a:r>
              <a:rPr lang="ar-SA" b="1" dirty="0"/>
              <a:t>الفساد المتعلق بتجاوزات حول المرافق العامة</a:t>
            </a:r>
            <a:r>
              <a:rPr lang="fr-FR" b="1" dirty="0"/>
              <a:t>:</a:t>
            </a:r>
            <a:endParaRPr lang="fr-FR" dirty="0"/>
          </a:p>
          <a:p>
            <a:pPr algn="r" rtl="1"/>
            <a:r>
              <a:rPr lang="fr-FR" b="1" dirty="0"/>
              <a:t>5 - </a:t>
            </a:r>
            <a:r>
              <a:rPr lang="ar-SA" b="1" dirty="0"/>
              <a:t>الفساد المتعلق بالمباني العامة</a:t>
            </a:r>
            <a:r>
              <a:rPr lang="fr-FR" b="1" dirty="0"/>
              <a:t>:</a:t>
            </a:r>
            <a:endParaRPr lang="fr-FR" dirty="0"/>
          </a:p>
          <a:p>
            <a:pPr algn="r" rtl="1"/>
            <a:r>
              <a:rPr lang="fr-FR" b="1" dirty="0"/>
              <a:t>6 - </a:t>
            </a:r>
            <a:r>
              <a:rPr lang="ar-SA" b="1" dirty="0"/>
              <a:t>الفساد المتعلق بالمعدات العامة</a:t>
            </a:r>
            <a:r>
              <a:rPr lang="fr-FR" b="1" dirty="0"/>
              <a:t>:</a:t>
            </a:r>
            <a:endParaRPr lang="fr-FR" dirty="0"/>
          </a:p>
          <a:p>
            <a:pPr algn="r" rtl="1"/>
            <a:r>
              <a:rPr lang="fr-FR" b="1" dirty="0"/>
              <a:t>7 - </a:t>
            </a:r>
            <a:r>
              <a:rPr lang="ar-SA" b="1" dirty="0"/>
              <a:t>الفساد المتعلق بالتعدي على البيئة العامة</a:t>
            </a:r>
            <a:r>
              <a:rPr lang="fr-FR" b="1" dirty="0"/>
              <a:t>: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rtl="1"/>
            <a:r>
              <a:rPr lang="ar-SA" b="1" dirty="0"/>
              <a:t>تاسعا</a:t>
            </a:r>
            <a:r>
              <a:rPr lang="fr-FR" b="1" dirty="0"/>
              <a:t>: </a:t>
            </a:r>
            <a:r>
              <a:rPr lang="ar-SA" b="1" dirty="0"/>
              <a:t>التقسيم وفقا للسلطة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r-FR" b="1" dirty="0"/>
              <a:t>1 - </a:t>
            </a:r>
            <a:r>
              <a:rPr lang="ar-SA" b="1" dirty="0"/>
              <a:t>فساد القمة الرئاسية</a:t>
            </a:r>
            <a:r>
              <a:rPr lang="fr-FR" b="1" dirty="0" smtClean="0"/>
              <a:t>:</a:t>
            </a:r>
            <a:endParaRPr lang="ar-DZ" b="1" dirty="0" smtClean="0"/>
          </a:p>
          <a:p>
            <a:pPr algn="r" rtl="1"/>
            <a:endParaRPr lang="fr-FR" dirty="0"/>
          </a:p>
          <a:p>
            <a:pPr algn="r" rtl="1"/>
            <a:r>
              <a:rPr lang="fr-FR" b="1" dirty="0"/>
              <a:t>2 - </a:t>
            </a:r>
            <a:r>
              <a:rPr lang="ar-SA" b="1" dirty="0"/>
              <a:t>الفساد التشريعي</a:t>
            </a:r>
            <a:r>
              <a:rPr lang="fr-FR" b="1" dirty="0" smtClean="0"/>
              <a:t>:</a:t>
            </a:r>
            <a:endParaRPr lang="ar-DZ" b="1" dirty="0" smtClean="0"/>
          </a:p>
          <a:p>
            <a:pPr algn="r" rtl="1"/>
            <a:endParaRPr lang="fr-FR" dirty="0"/>
          </a:p>
          <a:p>
            <a:pPr algn="r" rtl="1"/>
            <a:r>
              <a:rPr lang="fr-FR" dirty="0" smtClean="0"/>
              <a:t> </a:t>
            </a:r>
            <a:r>
              <a:rPr lang="fr-FR" b="1" dirty="0"/>
              <a:t>3 - </a:t>
            </a:r>
            <a:r>
              <a:rPr lang="ar-SA" b="1" dirty="0"/>
              <a:t>الفساد القضائي</a:t>
            </a:r>
            <a:r>
              <a:rPr lang="fr-FR" b="1" dirty="0" smtClean="0"/>
              <a:t>:</a:t>
            </a:r>
            <a:endParaRPr lang="ar-DZ" b="1" dirty="0" smtClean="0"/>
          </a:p>
          <a:p>
            <a:pPr algn="r" rtl="1"/>
            <a:endParaRPr lang="fr-FR" dirty="0"/>
          </a:p>
          <a:p>
            <a:pPr algn="r" rtl="1"/>
            <a:r>
              <a:rPr lang="fr-FR" b="1" dirty="0"/>
              <a:t>4 - </a:t>
            </a:r>
            <a:r>
              <a:rPr lang="ar-SA" b="1" dirty="0"/>
              <a:t>فساد </a:t>
            </a:r>
            <a:r>
              <a:rPr lang="ar-SA" b="1" dirty="0" err="1"/>
              <a:t>الهيآت</a:t>
            </a:r>
            <a:r>
              <a:rPr lang="ar-SA" b="1" dirty="0"/>
              <a:t> المحلية</a:t>
            </a:r>
            <a:r>
              <a:rPr lang="fr-FR" b="1" dirty="0" smtClean="0"/>
              <a:t>:</a:t>
            </a:r>
            <a:endParaRPr lang="ar-DZ" b="1" dirty="0" smtClean="0"/>
          </a:p>
          <a:p>
            <a:pPr algn="r" rtl="1"/>
            <a:endParaRPr lang="fr-FR" dirty="0"/>
          </a:p>
          <a:p>
            <a:pPr algn="r" rtl="1"/>
            <a:r>
              <a:rPr lang="fr-FR" b="1" dirty="0"/>
              <a:t>5 - </a:t>
            </a:r>
            <a:r>
              <a:rPr lang="ar-SA" b="1" dirty="0"/>
              <a:t>فساد </a:t>
            </a:r>
            <a:r>
              <a:rPr lang="ar-SA" b="1" dirty="0" err="1"/>
              <a:t>الهيآت</a:t>
            </a:r>
            <a:r>
              <a:rPr lang="ar-SA" b="1" dirty="0"/>
              <a:t> الدينية</a:t>
            </a:r>
            <a:r>
              <a:rPr lang="fr-FR" b="1" dirty="0"/>
              <a:t>: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rtl="1"/>
            <a:r>
              <a:rPr lang="ar-SA" b="1" dirty="0"/>
              <a:t>عاشرا</a:t>
            </a:r>
            <a:r>
              <a:rPr lang="fr-FR" b="1" dirty="0"/>
              <a:t>: </a:t>
            </a:r>
            <a:r>
              <a:rPr lang="ar-SA" b="1" dirty="0"/>
              <a:t>التقسيم وفقا للجهة التي تمارسه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r-FR" dirty="0" smtClean="0"/>
              <a:t> </a:t>
            </a:r>
            <a:r>
              <a:rPr lang="fr-FR" dirty="0"/>
              <a:t>-1 </a:t>
            </a:r>
            <a:r>
              <a:rPr lang="ar-SA" b="1" dirty="0"/>
              <a:t>الفساد الفردي أو الذاتي</a:t>
            </a:r>
            <a:r>
              <a:rPr lang="fr-FR" b="1" dirty="0" smtClean="0"/>
              <a:t>:</a:t>
            </a:r>
            <a:endParaRPr lang="ar-DZ" b="1" dirty="0" smtClean="0"/>
          </a:p>
          <a:p>
            <a:pPr algn="r" rtl="1"/>
            <a:endParaRPr lang="ar-DZ" b="1" dirty="0" smtClean="0"/>
          </a:p>
          <a:p>
            <a:pPr algn="r" rtl="1"/>
            <a:endParaRPr lang="ar-DZ" b="1" dirty="0" smtClean="0"/>
          </a:p>
          <a:p>
            <a:pPr algn="r" rtl="1"/>
            <a:endParaRPr lang="fr-FR" dirty="0"/>
          </a:p>
          <a:p>
            <a:pPr algn="r" rtl="1"/>
            <a:r>
              <a:rPr lang="fr-FR" dirty="0"/>
              <a:t>-2 </a:t>
            </a:r>
            <a:r>
              <a:rPr lang="ar-SA" b="1" dirty="0"/>
              <a:t>الفساد الثنائي</a:t>
            </a:r>
            <a:r>
              <a:rPr lang="fr-FR" b="1" dirty="0" smtClean="0"/>
              <a:t>:</a:t>
            </a:r>
            <a:endParaRPr lang="ar-DZ" b="1" dirty="0" smtClean="0"/>
          </a:p>
          <a:p>
            <a:pPr algn="r" rtl="1"/>
            <a:endParaRPr lang="ar-DZ" b="1" dirty="0" smtClean="0"/>
          </a:p>
          <a:p>
            <a:pPr algn="r" rtl="1"/>
            <a:endParaRPr lang="ar-DZ" b="1" dirty="0" smtClean="0"/>
          </a:p>
          <a:p>
            <a:pPr algn="r" rtl="1"/>
            <a:endParaRPr lang="fr-FR" dirty="0"/>
          </a:p>
          <a:p>
            <a:pPr algn="r" rtl="1"/>
            <a:r>
              <a:rPr lang="fr-FR" dirty="0"/>
              <a:t>-3 </a:t>
            </a:r>
            <a:r>
              <a:rPr lang="ar-SA" b="1" dirty="0"/>
              <a:t>الفساد الجماعي</a:t>
            </a:r>
            <a:r>
              <a:rPr lang="fr-FR" b="1" dirty="0"/>
              <a:t>: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</TotalTime>
  <Words>192</Words>
  <Application>Microsoft Office PowerPoint</Application>
  <PresentationFormat>Affichage à l'écran (4:3)</PresentationFormat>
  <Paragraphs>51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Débit</vt:lpstr>
      <vt:lpstr>   المحاضرة الثالثة: أنواع الفساد تابع </vt:lpstr>
      <vt:lpstr>سادسا: التقسيم حسب درجة التنظيم </vt:lpstr>
      <vt:lpstr>سابعا: التقسيم حسب القطاعات الخدمية والترفيهية </vt:lpstr>
      <vt:lpstr>ثامنا: التقسيم وفقا للمداخل والأدوات </vt:lpstr>
      <vt:lpstr>تاسعا: التقسيم وفقا للسلطة </vt:lpstr>
      <vt:lpstr>عاشرا: التقسيم وفقا للجهة التي تمارسه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 المحاضرة الثالثة: أنواع الفساد</dc:title>
  <dc:creator>Djana Info</dc:creator>
  <cp:lastModifiedBy>Djana Info</cp:lastModifiedBy>
  <cp:revision>4</cp:revision>
  <dcterms:created xsi:type="dcterms:W3CDTF">2023-03-01T15:52:15Z</dcterms:created>
  <dcterms:modified xsi:type="dcterms:W3CDTF">2024-04-04T13:09:31Z</dcterms:modified>
</cp:coreProperties>
</file>