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8" r:id="rId2"/>
  </p:sldMasterIdLst>
  <p:notesMasterIdLst>
    <p:notesMasterId r:id="rId24"/>
  </p:notesMasterIdLst>
  <p:sldIdLst>
    <p:sldId id="495" r:id="rId3"/>
    <p:sldId id="488" r:id="rId4"/>
    <p:sldId id="515" r:id="rId5"/>
    <p:sldId id="514" r:id="rId6"/>
    <p:sldId id="492" r:id="rId7"/>
    <p:sldId id="499" r:id="rId8"/>
    <p:sldId id="494" r:id="rId9"/>
    <p:sldId id="493" r:id="rId10"/>
    <p:sldId id="502" r:id="rId11"/>
    <p:sldId id="503" r:id="rId12"/>
    <p:sldId id="504" r:id="rId13"/>
    <p:sldId id="505" r:id="rId14"/>
    <p:sldId id="506" r:id="rId15"/>
    <p:sldId id="507" r:id="rId16"/>
    <p:sldId id="517" r:id="rId17"/>
    <p:sldId id="508" r:id="rId18"/>
    <p:sldId id="509" r:id="rId19"/>
    <p:sldId id="516" r:id="rId20"/>
    <p:sldId id="510" r:id="rId21"/>
    <p:sldId id="512" r:id="rId22"/>
    <p:sldId id="521"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66"/>
    <a:srgbClr val="5B2B07"/>
    <a:srgbClr val="D60093"/>
    <a:srgbClr val="E22A5A"/>
    <a:srgbClr val="1E0EF2"/>
    <a:srgbClr val="14099F"/>
    <a:srgbClr val="9751CB"/>
    <a:srgbClr val="160AB6"/>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EE8DD-C7CD-4740-B4D2-78DEC92A4A4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fr-FR"/>
        </a:p>
      </dgm:t>
    </dgm:pt>
    <dgm:pt modelId="{8F3C0753-82CE-4E81-A7D2-AC538D6002CC}">
      <dgm:prSet phldrT="[Texte]" custT="1"/>
      <dgm:spPr/>
      <dgm:t>
        <a:bodyPr/>
        <a:lstStyle/>
        <a:p>
          <a:pPr algn="ctr"/>
          <a:r>
            <a:rPr lang="fr-FR" sz="2800" b="1" smtClean="0"/>
            <a:t>Comment s’adapter?</a:t>
          </a:r>
          <a:endParaRPr lang="fr-FR" sz="2800" b="1" dirty="0"/>
        </a:p>
      </dgm:t>
    </dgm:pt>
    <dgm:pt modelId="{2D3DA874-DB60-4A18-BA22-0CF768ABF971}" type="parTrans" cxnId="{DF2CE26A-DE0B-4250-B98F-B8CBCDEA13B3}">
      <dgm:prSet/>
      <dgm:spPr/>
      <dgm:t>
        <a:bodyPr/>
        <a:lstStyle/>
        <a:p>
          <a:endParaRPr lang="fr-FR"/>
        </a:p>
      </dgm:t>
    </dgm:pt>
    <dgm:pt modelId="{62B30605-87C2-4AA0-8FA4-93CA50539290}" type="sibTrans" cxnId="{DF2CE26A-DE0B-4250-B98F-B8CBCDEA13B3}">
      <dgm:prSet/>
      <dgm:spPr/>
      <dgm:t>
        <a:bodyPr/>
        <a:lstStyle/>
        <a:p>
          <a:endParaRPr lang="fr-FR"/>
        </a:p>
      </dgm:t>
    </dgm:pt>
    <dgm:pt modelId="{20A98809-B76E-4267-A7DC-0C56AC2FD971}">
      <dgm:prSet phldrT="[Texte]" custT="1"/>
      <dgm:spPr/>
      <dgm:t>
        <a:bodyPr/>
        <a:lstStyle/>
        <a:p>
          <a:r>
            <a:rPr lang="fr-FR" sz="2800" b="1" dirty="0" smtClean="0"/>
            <a:t>Se familiariser avec la machine</a:t>
          </a:r>
          <a:endParaRPr lang="fr-FR" sz="2800" b="1" dirty="0"/>
        </a:p>
      </dgm:t>
    </dgm:pt>
    <dgm:pt modelId="{784C6989-C05F-49CA-8692-6CBF891C75B5}" type="parTrans" cxnId="{AF89765D-C94B-4247-AB73-7C7305268BF2}">
      <dgm:prSet/>
      <dgm:spPr/>
      <dgm:t>
        <a:bodyPr/>
        <a:lstStyle/>
        <a:p>
          <a:endParaRPr lang="fr-FR"/>
        </a:p>
      </dgm:t>
    </dgm:pt>
    <dgm:pt modelId="{9F1B842C-AFBC-488C-A7B2-7A39E0E08FC1}" type="sibTrans" cxnId="{AF89765D-C94B-4247-AB73-7C7305268BF2}">
      <dgm:prSet/>
      <dgm:spPr/>
      <dgm:t>
        <a:bodyPr/>
        <a:lstStyle/>
        <a:p>
          <a:endParaRPr lang="fr-FR"/>
        </a:p>
      </dgm:t>
    </dgm:pt>
    <dgm:pt modelId="{0D839116-E4D8-4630-A663-F1A97F5D2C96}">
      <dgm:prSet phldrT="[Texte]" custT="1"/>
      <dgm:spPr/>
      <dgm:t>
        <a:bodyPr/>
        <a:lstStyle/>
        <a:p>
          <a:pPr algn="ctr"/>
          <a:r>
            <a:rPr lang="fr-FR" sz="2800" b="1" smtClean="0"/>
            <a:t>Quelles sont les solutions possibles pour éviter les maladies tel que les TMS?</a:t>
          </a:r>
          <a:endParaRPr lang="fr-FR" sz="2800" b="1" dirty="0"/>
        </a:p>
      </dgm:t>
    </dgm:pt>
    <dgm:pt modelId="{732007EE-6506-4456-926E-BB33CC460777}" type="parTrans" cxnId="{B9178093-450A-4285-B4B6-CB6A633FDC3C}">
      <dgm:prSet/>
      <dgm:spPr/>
      <dgm:t>
        <a:bodyPr/>
        <a:lstStyle/>
        <a:p>
          <a:endParaRPr lang="fr-FR"/>
        </a:p>
      </dgm:t>
    </dgm:pt>
    <dgm:pt modelId="{3E71F49F-EAEF-4EC8-B0E1-97A01AEDD042}" type="sibTrans" cxnId="{B9178093-450A-4285-B4B6-CB6A633FDC3C}">
      <dgm:prSet/>
      <dgm:spPr/>
      <dgm:t>
        <a:bodyPr/>
        <a:lstStyle/>
        <a:p>
          <a:endParaRPr lang="fr-FR"/>
        </a:p>
      </dgm:t>
    </dgm:pt>
    <dgm:pt modelId="{99743894-2048-4565-80F3-6F1BAC7B2ED4}">
      <dgm:prSet phldrT="[Texte]" custT="1"/>
      <dgm:spPr/>
      <dgm:t>
        <a:bodyPr/>
        <a:lstStyle/>
        <a:p>
          <a:r>
            <a:rPr lang="fr-FR" sz="2800" b="1" dirty="0" smtClean="0"/>
            <a:t>Interface Homme Machine (IHM)</a:t>
          </a:r>
          <a:endParaRPr lang="fr-FR" sz="2800" b="1" dirty="0"/>
        </a:p>
      </dgm:t>
    </dgm:pt>
    <dgm:pt modelId="{77FFCB41-BF08-4DFE-A9A8-92FA5678DCB8}" type="parTrans" cxnId="{06CBDE34-CC93-4E4E-B940-B6B6D1452F40}">
      <dgm:prSet/>
      <dgm:spPr/>
      <dgm:t>
        <a:bodyPr/>
        <a:lstStyle/>
        <a:p>
          <a:endParaRPr lang="fr-FR"/>
        </a:p>
      </dgm:t>
    </dgm:pt>
    <dgm:pt modelId="{07FFC945-F2A9-4AD8-8419-C20E10D5A2BA}" type="sibTrans" cxnId="{06CBDE34-CC93-4E4E-B940-B6B6D1452F40}">
      <dgm:prSet/>
      <dgm:spPr/>
      <dgm:t>
        <a:bodyPr/>
        <a:lstStyle/>
        <a:p>
          <a:endParaRPr lang="fr-FR"/>
        </a:p>
      </dgm:t>
    </dgm:pt>
    <dgm:pt modelId="{C07F729F-6800-46A2-A9DF-A26B80C36488}">
      <dgm:prSet phldrT="[Texte]" custT="1"/>
      <dgm:spPr/>
      <dgm:t>
        <a:bodyPr/>
        <a:lstStyle/>
        <a:p>
          <a:r>
            <a:rPr lang="fr-FR" sz="2800" b="1" smtClean="0"/>
            <a:t>Bonnes postures</a:t>
          </a:r>
          <a:endParaRPr lang="fr-FR" sz="2800" b="1" dirty="0"/>
        </a:p>
      </dgm:t>
    </dgm:pt>
    <dgm:pt modelId="{F1B528BA-FBC1-4CDA-A4C4-0E272FF8FAF7}" type="parTrans" cxnId="{7DB52D16-998B-45E9-92A7-B4352CC66F62}">
      <dgm:prSet/>
      <dgm:spPr/>
      <dgm:t>
        <a:bodyPr/>
        <a:lstStyle/>
        <a:p>
          <a:endParaRPr lang="fr-FR"/>
        </a:p>
      </dgm:t>
    </dgm:pt>
    <dgm:pt modelId="{556C62DA-852F-4F82-9CA3-81451748BBF5}" type="sibTrans" cxnId="{7DB52D16-998B-45E9-92A7-B4352CC66F62}">
      <dgm:prSet/>
      <dgm:spPr/>
      <dgm:t>
        <a:bodyPr/>
        <a:lstStyle/>
        <a:p>
          <a:endParaRPr lang="fr-FR"/>
        </a:p>
      </dgm:t>
    </dgm:pt>
    <dgm:pt modelId="{01B6A9D5-F305-43FE-8B3E-B4BE6C5A485B}" type="pres">
      <dgm:prSet presAssocID="{7EBEE8DD-C7CD-4740-B4D2-78DEC92A4A41}" presName="linear" presStyleCnt="0">
        <dgm:presLayoutVars>
          <dgm:animLvl val="lvl"/>
          <dgm:resizeHandles val="exact"/>
        </dgm:presLayoutVars>
      </dgm:prSet>
      <dgm:spPr/>
      <dgm:t>
        <a:bodyPr/>
        <a:lstStyle/>
        <a:p>
          <a:endParaRPr lang="fr-FR"/>
        </a:p>
      </dgm:t>
    </dgm:pt>
    <dgm:pt modelId="{CE53570C-0AD1-402A-9957-382D235C8856}" type="pres">
      <dgm:prSet presAssocID="{8F3C0753-82CE-4E81-A7D2-AC538D6002CC}" presName="parentText" presStyleLbl="node1" presStyleIdx="0" presStyleCnt="2">
        <dgm:presLayoutVars>
          <dgm:chMax val="0"/>
          <dgm:bulletEnabled val="1"/>
        </dgm:presLayoutVars>
      </dgm:prSet>
      <dgm:spPr/>
      <dgm:t>
        <a:bodyPr/>
        <a:lstStyle/>
        <a:p>
          <a:endParaRPr lang="fr-FR"/>
        </a:p>
      </dgm:t>
    </dgm:pt>
    <dgm:pt modelId="{4A82FDBE-33A6-4A0E-A75F-F834E0174538}" type="pres">
      <dgm:prSet presAssocID="{8F3C0753-82CE-4E81-A7D2-AC538D6002CC}" presName="childText" presStyleLbl="revTx" presStyleIdx="0" presStyleCnt="2">
        <dgm:presLayoutVars>
          <dgm:bulletEnabled val="1"/>
        </dgm:presLayoutVars>
      </dgm:prSet>
      <dgm:spPr/>
      <dgm:t>
        <a:bodyPr/>
        <a:lstStyle/>
        <a:p>
          <a:endParaRPr lang="fr-FR"/>
        </a:p>
      </dgm:t>
    </dgm:pt>
    <dgm:pt modelId="{A96729A2-380B-474E-9BEF-D19839B077D8}" type="pres">
      <dgm:prSet presAssocID="{0D839116-E4D8-4630-A663-F1A97F5D2C96}" presName="parentText" presStyleLbl="node1" presStyleIdx="1" presStyleCnt="2">
        <dgm:presLayoutVars>
          <dgm:chMax val="0"/>
          <dgm:bulletEnabled val="1"/>
        </dgm:presLayoutVars>
      </dgm:prSet>
      <dgm:spPr/>
      <dgm:t>
        <a:bodyPr/>
        <a:lstStyle/>
        <a:p>
          <a:endParaRPr lang="fr-FR"/>
        </a:p>
      </dgm:t>
    </dgm:pt>
    <dgm:pt modelId="{96B066AD-B3C5-4E91-8810-926030901191}" type="pres">
      <dgm:prSet presAssocID="{0D839116-E4D8-4630-A663-F1A97F5D2C96}" presName="childText" presStyleLbl="revTx" presStyleIdx="1" presStyleCnt="2">
        <dgm:presLayoutVars>
          <dgm:bulletEnabled val="1"/>
        </dgm:presLayoutVars>
      </dgm:prSet>
      <dgm:spPr/>
      <dgm:t>
        <a:bodyPr/>
        <a:lstStyle/>
        <a:p>
          <a:endParaRPr lang="fr-FR"/>
        </a:p>
      </dgm:t>
    </dgm:pt>
  </dgm:ptLst>
  <dgm:cxnLst>
    <dgm:cxn modelId="{7DB52D16-998B-45E9-92A7-B4352CC66F62}" srcId="{0D839116-E4D8-4630-A663-F1A97F5D2C96}" destId="{C07F729F-6800-46A2-A9DF-A26B80C36488}" srcOrd="1" destOrd="0" parTransId="{F1B528BA-FBC1-4CDA-A4C4-0E272FF8FAF7}" sibTransId="{556C62DA-852F-4F82-9CA3-81451748BBF5}"/>
    <dgm:cxn modelId="{B9178093-450A-4285-B4B6-CB6A633FDC3C}" srcId="{7EBEE8DD-C7CD-4740-B4D2-78DEC92A4A41}" destId="{0D839116-E4D8-4630-A663-F1A97F5D2C96}" srcOrd="1" destOrd="0" parTransId="{732007EE-6506-4456-926E-BB33CC460777}" sibTransId="{3E71F49F-EAEF-4EC8-B0E1-97A01AEDD042}"/>
    <dgm:cxn modelId="{832060D9-8EB9-4072-BD54-C29C8E9A8785}" type="presOf" srcId="{8F3C0753-82CE-4E81-A7D2-AC538D6002CC}" destId="{CE53570C-0AD1-402A-9957-382D235C8856}" srcOrd="0" destOrd="0" presId="urn:microsoft.com/office/officeart/2005/8/layout/vList2"/>
    <dgm:cxn modelId="{E15DD291-0B04-4BB5-9363-864A45595626}" type="presOf" srcId="{C07F729F-6800-46A2-A9DF-A26B80C36488}" destId="{96B066AD-B3C5-4E91-8810-926030901191}" srcOrd="0" destOrd="1" presId="urn:microsoft.com/office/officeart/2005/8/layout/vList2"/>
    <dgm:cxn modelId="{413143AE-9BF8-4DEB-B7B9-EDD43A870B5F}" type="presOf" srcId="{0D839116-E4D8-4630-A663-F1A97F5D2C96}" destId="{A96729A2-380B-474E-9BEF-D19839B077D8}" srcOrd="0" destOrd="0" presId="urn:microsoft.com/office/officeart/2005/8/layout/vList2"/>
    <dgm:cxn modelId="{DF2CE26A-DE0B-4250-B98F-B8CBCDEA13B3}" srcId="{7EBEE8DD-C7CD-4740-B4D2-78DEC92A4A41}" destId="{8F3C0753-82CE-4E81-A7D2-AC538D6002CC}" srcOrd="0" destOrd="0" parTransId="{2D3DA874-DB60-4A18-BA22-0CF768ABF971}" sibTransId="{62B30605-87C2-4AA0-8FA4-93CA50539290}"/>
    <dgm:cxn modelId="{06CBDE34-CC93-4E4E-B940-B6B6D1452F40}" srcId="{0D839116-E4D8-4630-A663-F1A97F5D2C96}" destId="{99743894-2048-4565-80F3-6F1BAC7B2ED4}" srcOrd="0" destOrd="0" parTransId="{77FFCB41-BF08-4DFE-A9A8-92FA5678DCB8}" sibTransId="{07FFC945-F2A9-4AD8-8419-C20E10D5A2BA}"/>
    <dgm:cxn modelId="{5CA32DA6-EA6B-4CD4-B366-73910E153D15}" type="presOf" srcId="{20A98809-B76E-4267-A7DC-0C56AC2FD971}" destId="{4A82FDBE-33A6-4A0E-A75F-F834E0174538}" srcOrd="0" destOrd="0" presId="urn:microsoft.com/office/officeart/2005/8/layout/vList2"/>
    <dgm:cxn modelId="{65C4311E-AD48-4354-9026-F5E4CAFECA13}" type="presOf" srcId="{7EBEE8DD-C7CD-4740-B4D2-78DEC92A4A41}" destId="{01B6A9D5-F305-43FE-8B3E-B4BE6C5A485B}" srcOrd="0" destOrd="0" presId="urn:microsoft.com/office/officeart/2005/8/layout/vList2"/>
    <dgm:cxn modelId="{AF89765D-C94B-4247-AB73-7C7305268BF2}" srcId="{8F3C0753-82CE-4E81-A7D2-AC538D6002CC}" destId="{20A98809-B76E-4267-A7DC-0C56AC2FD971}" srcOrd="0" destOrd="0" parTransId="{784C6989-C05F-49CA-8692-6CBF891C75B5}" sibTransId="{9F1B842C-AFBC-488C-A7B2-7A39E0E08FC1}"/>
    <dgm:cxn modelId="{8BCD9AFE-FB8D-43F0-B065-C931FDC6A492}" type="presOf" srcId="{99743894-2048-4565-80F3-6F1BAC7B2ED4}" destId="{96B066AD-B3C5-4E91-8810-926030901191}" srcOrd="0" destOrd="0" presId="urn:microsoft.com/office/officeart/2005/8/layout/vList2"/>
    <dgm:cxn modelId="{D151272E-A37F-4EF2-962D-02DC3A463B17}" type="presParOf" srcId="{01B6A9D5-F305-43FE-8B3E-B4BE6C5A485B}" destId="{CE53570C-0AD1-402A-9957-382D235C8856}" srcOrd="0" destOrd="0" presId="urn:microsoft.com/office/officeart/2005/8/layout/vList2"/>
    <dgm:cxn modelId="{314910A0-CAA3-4D35-A153-B7AE4DA858B1}" type="presParOf" srcId="{01B6A9D5-F305-43FE-8B3E-B4BE6C5A485B}" destId="{4A82FDBE-33A6-4A0E-A75F-F834E0174538}" srcOrd="1" destOrd="0" presId="urn:microsoft.com/office/officeart/2005/8/layout/vList2"/>
    <dgm:cxn modelId="{6F996CCE-6409-4187-B1FB-7318AFD99898}" type="presParOf" srcId="{01B6A9D5-F305-43FE-8B3E-B4BE6C5A485B}" destId="{A96729A2-380B-474E-9BEF-D19839B077D8}" srcOrd="2" destOrd="0" presId="urn:microsoft.com/office/officeart/2005/8/layout/vList2"/>
    <dgm:cxn modelId="{24828116-AB75-403B-8634-5B9A94C53B1E}" type="presParOf" srcId="{01B6A9D5-F305-43FE-8B3E-B4BE6C5A485B}" destId="{96B066AD-B3C5-4E91-8810-926030901191}"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6AABD-FD10-4273-8685-45273C56B164}"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fr-FR"/>
        </a:p>
      </dgm:t>
    </dgm:pt>
    <dgm:pt modelId="{E57F6505-3CB2-4E61-9590-97D365D003A8}">
      <dgm:prSet phldrT="[Texte]" custT="1"/>
      <dgm:spPr/>
      <dgm:t>
        <a:bodyPr/>
        <a:lstStyle/>
        <a:p>
          <a:pPr algn="ctr"/>
          <a:r>
            <a:rPr lang="fr-FR" sz="2800" b="1" i="0" dirty="0" smtClean="0">
              <a:solidFill>
                <a:schemeClr val="tx2"/>
              </a:solidFill>
              <a:effectLst/>
              <a:latin typeface="Poppins"/>
            </a:rPr>
            <a:t>Le confort et la santé des salariés</a:t>
          </a:r>
          <a:endParaRPr lang="fr-FR" sz="2800" dirty="0">
            <a:solidFill>
              <a:schemeClr val="tx2"/>
            </a:solidFill>
          </a:endParaRPr>
        </a:p>
      </dgm:t>
    </dgm:pt>
    <dgm:pt modelId="{FB9817A2-DE94-4A23-80BA-76BD36922C7C}" type="parTrans" cxnId="{9C1B6D94-ACE6-4B14-81C7-14ACE0A79AEE}">
      <dgm:prSet/>
      <dgm:spPr/>
      <dgm:t>
        <a:bodyPr/>
        <a:lstStyle/>
        <a:p>
          <a:endParaRPr lang="fr-FR"/>
        </a:p>
      </dgm:t>
    </dgm:pt>
    <dgm:pt modelId="{AF59F83B-994C-4BEF-9B4F-E3C37DBB8D20}" type="sibTrans" cxnId="{9C1B6D94-ACE6-4B14-81C7-14ACE0A79AEE}">
      <dgm:prSet/>
      <dgm:spPr/>
      <dgm:t>
        <a:bodyPr/>
        <a:lstStyle/>
        <a:p>
          <a:endParaRPr lang="fr-FR"/>
        </a:p>
      </dgm:t>
    </dgm:pt>
    <dgm:pt modelId="{41ABBC65-766B-4DE6-AA31-45BEA45C5382}">
      <dgm:prSet phldrT="[Texte]" custT="1"/>
      <dgm:spPr/>
      <dgm:t>
        <a:bodyPr/>
        <a:lstStyle/>
        <a:p>
          <a:r>
            <a:rPr lang="fr-FR" sz="2000" b="1" dirty="0" smtClean="0">
              <a:solidFill>
                <a:schemeClr val="tx2"/>
              </a:solidFill>
            </a:rPr>
            <a:t>En créant un environnement de travail satisfaisant</a:t>
          </a:r>
          <a:endParaRPr lang="fr-FR" sz="2000" b="1" dirty="0">
            <a:solidFill>
              <a:schemeClr val="tx2"/>
            </a:solidFill>
          </a:endParaRPr>
        </a:p>
      </dgm:t>
    </dgm:pt>
    <dgm:pt modelId="{09F1819F-A28B-4397-A8E2-19A551ED3941}" type="parTrans" cxnId="{A465D3FA-C71B-4FC4-9079-54260CC0954C}">
      <dgm:prSet/>
      <dgm:spPr/>
      <dgm:t>
        <a:bodyPr/>
        <a:lstStyle/>
        <a:p>
          <a:endParaRPr lang="fr-FR"/>
        </a:p>
      </dgm:t>
    </dgm:pt>
    <dgm:pt modelId="{3D5DBE9E-B598-4984-A194-F040A352A93F}" type="sibTrans" cxnId="{A465D3FA-C71B-4FC4-9079-54260CC0954C}">
      <dgm:prSet/>
      <dgm:spPr/>
      <dgm:t>
        <a:bodyPr/>
        <a:lstStyle/>
        <a:p>
          <a:endParaRPr lang="fr-FR"/>
        </a:p>
      </dgm:t>
    </dgm:pt>
    <dgm:pt modelId="{A6BB8CE7-DE04-4F11-96C2-C4D9BE28ACE5}">
      <dgm:prSet phldrT="[Texte]" custT="1"/>
      <dgm:spPr/>
      <dgm:t>
        <a:bodyPr/>
        <a:lstStyle/>
        <a:p>
          <a:r>
            <a:rPr lang="fr-FR" sz="2000" b="1" dirty="0" smtClean="0">
              <a:solidFill>
                <a:schemeClr val="tx2"/>
              </a:solidFill>
            </a:rPr>
            <a:t>Eviter les accidents du travail</a:t>
          </a:r>
          <a:endParaRPr lang="fr-FR" sz="2000" b="1" dirty="0">
            <a:solidFill>
              <a:schemeClr val="tx2"/>
            </a:solidFill>
          </a:endParaRPr>
        </a:p>
      </dgm:t>
    </dgm:pt>
    <dgm:pt modelId="{230335A4-DAEA-4031-8424-006352EA057A}" type="parTrans" cxnId="{739F6623-1090-4BC1-9636-0016F648AB75}">
      <dgm:prSet/>
      <dgm:spPr/>
      <dgm:t>
        <a:bodyPr/>
        <a:lstStyle/>
        <a:p>
          <a:endParaRPr lang="fr-FR"/>
        </a:p>
      </dgm:t>
    </dgm:pt>
    <dgm:pt modelId="{15AEFC7B-77F3-4658-AF40-271EC2A74646}" type="sibTrans" cxnId="{739F6623-1090-4BC1-9636-0016F648AB75}">
      <dgm:prSet/>
      <dgm:spPr/>
      <dgm:t>
        <a:bodyPr/>
        <a:lstStyle/>
        <a:p>
          <a:endParaRPr lang="fr-FR"/>
        </a:p>
      </dgm:t>
    </dgm:pt>
    <dgm:pt modelId="{690B66E0-132B-44F4-B675-A064A9B19EEC}">
      <dgm:prSet phldrT="[Texte]" custT="1"/>
      <dgm:spPr/>
      <dgm:t>
        <a:bodyPr/>
        <a:lstStyle/>
        <a:p>
          <a:r>
            <a:rPr lang="fr-FR" sz="2000" b="1" dirty="0" smtClean="0">
              <a:solidFill>
                <a:schemeClr val="tx2"/>
              </a:solidFill>
            </a:rPr>
            <a:t>Eviter les maladies professionnels </a:t>
          </a:r>
          <a:endParaRPr lang="fr-FR" sz="2000" b="1" dirty="0">
            <a:solidFill>
              <a:schemeClr val="tx2"/>
            </a:solidFill>
          </a:endParaRPr>
        </a:p>
      </dgm:t>
    </dgm:pt>
    <dgm:pt modelId="{9ECC9A19-DB65-4BF4-B457-9168B707E52E}" type="parTrans" cxnId="{972377BF-F389-4E7A-A8D8-F97E318D8355}">
      <dgm:prSet/>
      <dgm:spPr/>
      <dgm:t>
        <a:bodyPr/>
        <a:lstStyle/>
        <a:p>
          <a:endParaRPr lang="fr-FR"/>
        </a:p>
      </dgm:t>
    </dgm:pt>
    <dgm:pt modelId="{4EB00E3C-E9FA-41E1-9978-FA36817C5B4E}" type="sibTrans" cxnId="{972377BF-F389-4E7A-A8D8-F97E318D8355}">
      <dgm:prSet/>
      <dgm:spPr/>
      <dgm:t>
        <a:bodyPr/>
        <a:lstStyle/>
        <a:p>
          <a:endParaRPr lang="fr-FR"/>
        </a:p>
      </dgm:t>
    </dgm:pt>
    <dgm:pt modelId="{7567349D-1721-4B8D-8A0B-FC6D36E230D4}">
      <dgm:prSet phldrT="[Texte]" custT="1"/>
      <dgm:spPr/>
      <dgm:t>
        <a:bodyPr/>
        <a:lstStyle/>
        <a:p>
          <a:pPr algn="ctr"/>
          <a:r>
            <a:rPr lang="fr-FR" sz="2800" b="1" i="0" dirty="0" smtClean="0">
              <a:solidFill>
                <a:schemeClr val="tx2"/>
              </a:solidFill>
              <a:effectLst/>
              <a:latin typeface="Poppins"/>
            </a:rPr>
            <a:t>L’efficacité</a:t>
          </a:r>
          <a:endParaRPr lang="fr-FR" sz="2800" dirty="0">
            <a:solidFill>
              <a:schemeClr val="tx2"/>
            </a:solidFill>
          </a:endParaRPr>
        </a:p>
      </dgm:t>
    </dgm:pt>
    <dgm:pt modelId="{3E278868-B90E-4665-9932-22A771081312}" type="parTrans" cxnId="{822C623D-DF16-4040-93A1-E90F3975E73E}">
      <dgm:prSet/>
      <dgm:spPr/>
      <dgm:t>
        <a:bodyPr/>
        <a:lstStyle/>
        <a:p>
          <a:endParaRPr lang="fr-FR"/>
        </a:p>
      </dgm:t>
    </dgm:pt>
    <dgm:pt modelId="{A2D864DE-C1AC-4E71-8372-0C6F96794BFF}" type="sibTrans" cxnId="{822C623D-DF16-4040-93A1-E90F3975E73E}">
      <dgm:prSet/>
      <dgm:spPr/>
      <dgm:t>
        <a:bodyPr/>
        <a:lstStyle/>
        <a:p>
          <a:endParaRPr lang="fr-FR"/>
        </a:p>
      </dgm:t>
    </dgm:pt>
    <dgm:pt modelId="{03BF7A13-CF08-467B-AB45-5865AB0ABEDF}">
      <dgm:prSet phldrT="[Texte]" custT="1"/>
      <dgm:spPr/>
      <dgm:t>
        <a:bodyPr/>
        <a:lstStyle/>
        <a:p>
          <a:r>
            <a:rPr lang="fr-FR" sz="2000" b="1" dirty="0" smtClean="0">
              <a:solidFill>
                <a:schemeClr val="tx2"/>
              </a:solidFill>
            </a:rPr>
            <a:t>la productivité au sein de l’entreprise dépend en grande partie de l’efficacité humaine</a:t>
          </a:r>
          <a:endParaRPr lang="fr-FR" sz="2000" b="1" dirty="0">
            <a:solidFill>
              <a:schemeClr val="tx2"/>
            </a:solidFill>
          </a:endParaRPr>
        </a:p>
      </dgm:t>
    </dgm:pt>
    <dgm:pt modelId="{452498BB-2016-4FE5-8174-518092707C65}" type="parTrans" cxnId="{F40528A4-20DB-494D-8A10-81BB9FDDDF9F}">
      <dgm:prSet/>
      <dgm:spPr/>
      <dgm:t>
        <a:bodyPr/>
        <a:lstStyle/>
        <a:p>
          <a:endParaRPr lang="fr-FR"/>
        </a:p>
      </dgm:t>
    </dgm:pt>
    <dgm:pt modelId="{10B1E917-72C6-4065-9AB5-3FCB184B676E}" type="sibTrans" cxnId="{F40528A4-20DB-494D-8A10-81BB9FDDDF9F}">
      <dgm:prSet/>
      <dgm:spPr/>
      <dgm:t>
        <a:bodyPr/>
        <a:lstStyle/>
        <a:p>
          <a:endParaRPr lang="fr-FR"/>
        </a:p>
      </dgm:t>
    </dgm:pt>
    <dgm:pt modelId="{7D70A1FD-439D-4BF8-B39B-C677C1DE109A}">
      <dgm:prSet phldrT="[Texte]" custT="1"/>
      <dgm:spPr/>
      <dgm:t>
        <a:bodyPr/>
        <a:lstStyle/>
        <a:p>
          <a:r>
            <a:rPr lang="fr-FR" sz="2000" b="1" dirty="0" smtClean="0">
              <a:solidFill>
                <a:schemeClr val="tx2"/>
              </a:solidFill>
            </a:rPr>
            <a:t>Une meilleure ergonomie, c’est un travail réalisé dans de meilleures conditions </a:t>
          </a:r>
          <a:endParaRPr lang="fr-FR" sz="2000" b="1" dirty="0">
            <a:solidFill>
              <a:schemeClr val="tx2"/>
            </a:solidFill>
          </a:endParaRPr>
        </a:p>
      </dgm:t>
    </dgm:pt>
    <dgm:pt modelId="{1557542C-0AF3-4829-BF80-9EE7F6B90C1D}" type="parTrans" cxnId="{284010F8-9F28-4EE2-8F1F-3957F0F9B06F}">
      <dgm:prSet/>
      <dgm:spPr/>
      <dgm:t>
        <a:bodyPr/>
        <a:lstStyle/>
        <a:p>
          <a:endParaRPr lang="fr-FR"/>
        </a:p>
      </dgm:t>
    </dgm:pt>
    <dgm:pt modelId="{BD40B0AC-82F2-407C-9096-D2D388937B0B}" type="sibTrans" cxnId="{284010F8-9F28-4EE2-8F1F-3957F0F9B06F}">
      <dgm:prSet/>
      <dgm:spPr/>
      <dgm:t>
        <a:bodyPr/>
        <a:lstStyle/>
        <a:p>
          <a:endParaRPr lang="fr-FR"/>
        </a:p>
      </dgm:t>
    </dgm:pt>
    <dgm:pt modelId="{F06ABC48-B5B2-4C62-95A2-78515A7AA869}">
      <dgm:prSet phldrT="[Texte]" custT="1"/>
      <dgm:spPr/>
      <dgm:t>
        <a:bodyPr/>
        <a:lstStyle/>
        <a:p>
          <a:r>
            <a:rPr lang="fr-FR" sz="2000" b="1" dirty="0" smtClean="0">
              <a:solidFill>
                <a:schemeClr val="tx2"/>
              </a:solidFill>
            </a:rPr>
            <a:t>augmente ainsi la productivité</a:t>
          </a:r>
          <a:endParaRPr lang="fr-FR" sz="2000" b="1" dirty="0">
            <a:solidFill>
              <a:schemeClr val="tx2"/>
            </a:solidFill>
          </a:endParaRPr>
        </a:p>
      </dgm:t>
    </dgm:pt>
    <dgm:pt modelId="{B8275F72-636A-4B23-8D63-BB876F4B92EA}" type="parTrans" cxnId="{6C5B80B0-818A-48C3-B734-AC4E09253186}">
      <dgm:prSet/>
      <dgm:spPr/>
      <dgm:t>
        <a:bodyPr/>
        <a:lstStyle/>
        <a:p>
          <a:endParaRPr lang="fr-FR"/>
        </a:p>
      </dgm:t>
    </dgm:pt>
    <dgm:pt modelId="{E06C205A-3BE0-46A1-90BE-342D9B2DDA1E}" type="sibTrans" cxnId="{6C5B80B0-818A-48C3-B734-AC4E09253186}">
      <dgm:prSet/>
      <dgm:spPr/>
      <dgm:t>
        <a:bodyPr/>
        <a:lstStyle/>
        <a:p>
          <a:endParaRPr lang="fr-FR"/>
        </a:p>
      </dgm:t>
    </dgm:pt>
    <dgm:pt modelId="{81E18199-9735-43E5-8255-CD9920C2C1DC}" type="pres">
      <dgm:prSet presAssocID="{FA66AABD-FD10-4273-8685-45273C56B164}" presName="layout" presStyleCnt="0">
        <dgm:presLayoutVars>
          <dgm:chMax/>
          <dgm:chPref/>
          <dgm:dir/>
          <dgm:resizeHandles/>
        </dgm:presLayoutVars>
      </dgm:prSet>
      <dgm:spPr/>
      <dgm:t>
        <a:bodyPr/>
        <a:lstStyle/>
        <a:p>
          <a:endParaRPr lang="fr-FR"/>
        </a:p>
      </dgm:t>
    </dgm:pt>
    <dgm:pt modelId="{CED50A89-46AE-4E00-AC2D-AA2D98C1800B}" type="pres">
      <dgm:prSet presAssocID="{E57F6505-3CB2-4E61-9590-97D365D003A8}" presName="root" presStyleCnt="0">
        <dgm:presLayoutVars>
          <dgm:chMax/>
          <dgm:chPref/>
        </dgm:presLayoutVars>
      </dgm:prSet>
      <dgm:spPr/>
    </dgm:pt>
    <dgm:pt modelId="{BC7A8793-5450-4660-BA3B-EAE5F5C8AC4A}" type="pres">
      <dgm:prSet presAssocID="{E57F6505-3CB2-4E61-9590-97D365D003A8}" presName="rootComposite" presStyleCnt="0">
        <dgm:presLayoutVars/>
      </dgm:prSet>
      <dgm:spPr/>
    </dgm:pt>
    <dgm:pt modelId="{8883B375-187D-4B45-AA31-2E3FE959838E}" type="pres">
      <dgm:prSet presAssocID="{E57F6505-3CB2-4E61-9590-97D365D003A8}" presName="ParentAccent" presStyleLbl="alignNode1" presStyleIdx="0" presStyleCnt="2"/>
      <dgm:spPr/>
    </dgm:pt>
    <dgm:pt modelId="{F50B3552-9F68-4C3A-BBB6-B61C2AFEFA13}" type="pres">
      <dgm:prSet presAssocID="{E57F6505-3CB2-4E61-9590-97D365D003A8}" presName="ParentSmallAccent" presStyleLbl="fgAcc1" presStyleIdx="0" presStyleCnt="2"/>
      <dgm:spPr/>
    </dgm:pt>
    <dgm:pt modelId="{2F70A160-0482-4359-A4F7-E0DD4EF21DB9}" type="pres">
      <dgm:prSet presAssocID="{E57F6505-3CB2-4E61-9590-97D365D003A8}" presName="Parent" presStyleLbl="revTx" presStyleIdx="0" presStyleCnt="8">
        <dgm:presLayoutVars>
          <dgm:chMax/>
          <dgm:chPref val="4"/>
          <dgm:bulletEnabled val="1"/>
        </dgm:presLayoutVars>
      </dgm:prSet>
      <dgm:spPr/>
      <dgm:t>
        <a:bodyPr/>
        <a:lstStyle/>
        <a:p>
          <a:endParaRPr lang="fr-FR"/>
        </a:p>
      </dgm:t>
    </dgm:pt>
    <dgm:pt modelId="{1F87407A-19B5-4FA7-8985-59A131474748}" type="pres">
      <dgm:prSet presAssocID="{E57F6505-3CB2-4E61-9590-97D365D003A8}" presName="childShape" presStyleCnt="0">
        <dgm:presLayoutVars>
          <dgm:chMax val="0"/>
          <dgm:chPref val="0"/>
        </dgm:presLayoutVars>
      </dgm:prSet>
      <dgm:spPr/>
    </dgm:pt>
    <dgm:pt modelId="{2610FF6F-9460-4B37-9358-D9764109FCFB}" type="pres">
      <dgm:prSet presAssocID="{41ABBC65-766B-4DE6-AA31-45BEA45C5382}" presName="childComposite" presStyleCnt="0">
        <dgm:presLayoutVars>
          <dgm:chMax val="0"/>
          <dgm:chPref val="0"/>
        </dgm:presLayoutVars>
      </dgm:prSet>
      <dgm:spPr/>
    </dgm:pt>
    <dgm:pt modelId="{7513C877-5A89-43C7-8AE5-7BA6864630C3}" type="pres">
      <dgm:prSet presAssocID="{41ABBC65-766B-4DE6-AA31-45BEA45C5382}" presName="ChildAccent" presStyleLbl="solidFgAcc1" presStyleIdx="0" presStyleCnt="6"/>
      <dgm:spPr/>
    </dgm:pt>
    <dgm:pt modelId="{A472FF40-CCAE-4247-9B67-642203F47C18}" type="pres">
      <dgm:prSet presAssocID="{41ABBC65-766B-4DE6-AA31-45BEA45C5382}" presName="Child" presStyleLbl="revTx" presStyleIdx="1" presStyleCnt="8">
        <dgm:presLayoutVars>
          <dgm:chMax val="0"/>
          <dgm:chPref val="0"/>
          <dgm:bulletEnabled val="1"/>
        </dgm:presLayoutVars>
      </dgm:prSet>
      <dgm:spPr/>
      <dgm:t>
        <a:bodyPr/>
        <a:lstStyle/>
        <a:p>
          <a:endParaRPr lang="fr-FR"/>
        </a:p>
      </dgm:t>
    </dgm:pt>
    <dgm:pt modelId="{2ED55F45-C6FC-4930-909C-B6A14FA2E825}" type="pres">
      <dgm:prSet presAssocID="{A6BB8CE7-DE04-4F11-96C2-C4D9BE28ACE5}" presName="childComposite" presStyleCnt="0">
        <dgm:presLayoutVars>
          <dgm:chMax val="0"/>
          <dgm:chPref val="0"/>
        </dgm:presLayoutVars>
      </dgm:prSet>
      <dgm:spPr/>
    </dgm:pt>
    <dgm:pt modelId="{A7018599-5236-4214-8495-6E20B871EBFA}" type="pres">
      <dgm:prSet presAssocID="{A6BB8CE7-DE04-4F11-96C2-C4D9BE28ACE5}" presName="ChildAccent" presStyleLbl="solidFgAcc1" presStyleIdx="1" presStyleCnt="6"/>
      <dgm:spPr/>
    </dgm:pt>
    <dgm:pt modelId="{1DB71C38-4643-4774-844A-197D22EBB616}" type="pres">
      <dgm:prSet presAssocID="{A6BB8CE7-DE04-4F11-96C2-C4D9BE28ACE5}" presName="Child" presStyleLbl="revTx" presStyleIdx="2" presStyleCnt="8">
        <dgm:presLayoutVars>
          <dgm:chMax val="0"/>
          <dgm:chPref val="0"/>
          <dgm:bulletEnabled val="1"/>
        </dgm:presLayoutVars>
      </dgm:prSet>
      <dgm:spPr/>
      <dgm:t>
        <a:bodyPr/>
        <a:lstStyle/>
        <a:p>
          <a:endParaRPr lang="fr-FR"/>
        </a:p>
      </dgm:t>
    </dgm:pt>
    <dgm:pt modelId="{DBD1E583-D039-4C88-A328-E46A06CACAF6}" type="pres">
      <dgm:prSet presAssocID="{690B66E0-132B-44F4-B675-A064A9B19EEC}" presName="childComposite" presStyleCnt="0">
        <dgm:presLayoutVars>
          <dgm:chMax val="0"/>
          <dgm:chPref val="0"/>
        </dgm:presLayoutVars>
      </dgm:prSet>
      <dgm:spPr/>
    </dgm:pt>
    <dgm:pt modelId="{27E348A6-24AC-4702-9953-E83A62EBD71A}" type="pres">
      <dgm:prSet presAssocID="{690B66E0-132B-44F4-B675-A064A9B19EEC}" presName="ChildAccent" presStyleLbl="solidFgAcc1" presStyleIdx="2" presStyleCnt="6"/>
      <dgm:spPr/>
    </dgm:pt>
    <dgm:pt modelId="{D47909F5-1115-46A8-88D4-AE7DDD874D6B}" type="pres">
      <dgm:prSet presAssocID="{690B66E0-132B-44F4-B675-A064A9B19EEC}" presName="Child" presStyleLbl="revTx" presStyleIdx="3" presStyleCnt="8">
        <dgm:presLayoutVars>
          <dgm:chMax val="0"/>
          <dgm:chPref val="0"/>
          <dgm:bulletEnabled val="1"/>
        </dgm:presLayoutVars>
      </dgm:prSet>
      <dgm:spPr/>
      <dgm:t>
        <a:bodyPr/>
        <a:lstStyle/>
        <a:p>
          <a:endParaRPr lang="fr-FR"/>
        </a:p>
      </dgm:t>
    </dgm:pt>
    <dgm:pt modelId="{7FDF96D7-263B-4E5E-9C12-69C0D3944B60}" type="pres">
      <dgm:prSet presAssocID="{7567349D-1721-4B8D-8A0B-FC6D36E230D4}" presName="root" presStyleCnt="0">
        <dgm:presLayoutVars>
          <dgm:chMax/>
          <dgm:chPref/>
        </dgm:presLayoutVars>
      </dgm:prSet>
      <dgm:spPr/>
    </dgm:pt>
    <dgm:pt modelId="{10DDFE89-ACEC-4FE5-AC70-3061358A2003}" type="pres">
      <dgm:prSet presAssocID="{7567349D-1721-4B8D-8A0B-FC6D36E230D4}" presName="rootComposite" presStyleCnt="0">
        <dgm:presLayoutVars/>
      </dgm:prSet>
      <dgm:spPr/>
    </dgm:pt>
    <dgm:pt modelId="{C6235896-C232-45FE-ADFC-5DD4102EBAFD}" type="pres">
      <dgm:prSet presAssocID="{7567349D-1721-4B8D-8A0B-FC6D36E230D4}" presName="ParentAccent" presStyleLbl="alignNode1" presStyleIdx="1" presStyleCnt="2"/>
      <dgm:spPr/>
    </dgm:pt>
    <dgm:pt modelId="{10AECB97-0131-48E7-B7BA-E0D5EB94C513}" type="pres">
      <dgm:prSet presAssocID="{7567349D-1721-4B8D-8A0B-FC6D36E230D4}" presName="ParentSmallAccent" presStyleLbl="fgAcc1" presStyleIdx="1" presStyleCnt="2"/>
      <dgm:spPr/>
    </dgm:pt>
    <dgm:pt modelId="{0AA89A22-6415-4731-9144-479395BA24F3}" type="pres">
      <dgm:prSet presAssocID="{7567349D-1721-4B8D-8A0B-FC6D36E230D4}" presName="Parent" presStyleLbl="revTx" presStyleIdx="4" presStyleCnt="8">
        <dgm:presLayoutVars>
          <dgm:chMax/>
          <dgm:chPref val="4"/>
          <dgm:bulletEnabled val="1"/>
        </dgm:presLayoutVars>
      </dgm:prSet>
      <dgm:spPr/>
      <dgm:t>
        <a:bodyPr/>
        <a:lstStyle/>
        <a:p>
          <a:endParaRPr lang="fr-FR"/>
        </a:p>
      </dgm:t>
    </dgm:pt>
    <dgm:pt modelId="{BC71B181-4294-4372-8EAC-DA33348A0201}" type="pres">
      <dgm:prSet presAssocID="{7567349D-1721-4B8D-8A0B-FC6D36E230D4}" presName="childShape" presStyleCnt="0">
        <dgm:presLayoutVars>
          <dgm:chMax val="0"/>
          <dgm:chPref val="0"/>
        </dgm:presLayoutVars>
      </dgm:prSet>
      <dgm:spPr/>
    </dgm:pt>
    <dgm:pt modelId="{FBF5C74F-2030-406F-B5A9-FC736BFC66B5}" type="pres">
      <dgm:prSet presAssocID="{03BF7A13-CF08-467B-AB45-5865AB0ABEDF}" presName="childComposite" presStyleCnt="0">
        <dgm:presLayoutVars>
          <dgm:chMax val="0"/>
          <dgm:chPref val="0"/>
        </dgm:presLayoutVars>
      </dgm:prSet>
      <dgm:spPr/>
    </dgm:pt>
    <dgm:pt modelId="{5374D17B-2B72-4363-98C6-B9FA0048618D}" type="pres">
      <dgm:prSet presAssocID="{03BF7A13-CF08-467B-AB45-5865AB0ABEDF}" presName="ChildAccent" presStyleLbl="solidFgAcc1" presStyleIdx="3" presStyleCnt="6"/>
      <dgm:spPr/>
    </dgm:pt>
    <dgm:pt modelId="{542D60AA-E0AC-4773-A628-FAA9EB600D9A}" type="pres">
      <dgm:prSet presAssocID="{03BF7A13-CF08-467B-AB45-5865AB0ABEDF}" presName="Child" presStyleLbl="revTx" presStyleIdx="5" presStyleCnt="8">
        <dgm:presLayoutVars>
          <dgm:chMax val="0"/>
          <dgm:chPref val="0"/>
          <dgm:bulletEnabled val="1"/>
        </dgm:presLayoutVars>
      </dgm:prSet>
      <dgm:spPr/>
      <dgm:t>
        <a:bodyPr/>
        <a:lstStyle/>
        <a:p>
          <a:endParaRPr lang="fr-FR"/>
        </a:p>
      </dgm:t>
    </dgm:pt>
    <dgm:pt modelId="{A0002500-7091-4BFA-A048-A7CF3CCD8A0C}" type="pres">
      <dgm:prSet presAssocID="{7D70A1FD-439D-4BF8-B39B-C677C1DE109A}" presName="childComposite" presStyleCnt="0">
        <dgm:presLayoutVars>
          <dgm:chMax val="0"/>
          <dgm:chPref val="0"/>
        </dgm:presLayoutVars>
      </dgm:prSet>
      <dgm:spPr/>
    </dgm:pt>
    <dgm:pt modelId="{DC0966A6-5CA8-4D03-B264-8D9A1C13C45F}" type="pres">
      <dgm:prSet presAssocID="{7D70A1FD-439D-4BF8-B39B-C677C1DE109A}" presName="ChildAccent" presStyleLbl="solidFgAcc1" presStyleIdx="4" presStyleCnt="6"/>
      <dgm:spPr/>
    </dgm:pt>
    <dgm:pt modelId="{91F7B0CF-FA36-47DB-8A79-D5D9B8F42BD8}" type="pres">
      <dgm:prSet presAssocID="{7D70A1FD-439D-4BF8-B39B-C677C1DE109A}" presName="Child" presStyleLbl="revTx" presStyleIdx="6" presStyleCnt="8">
        <dgm:presLayoutVars>
          <dgm:chMax val="0"/>
          <dgm:chPref val="0"/>
          <dgm:bulletEnabled val="1"/>
        </dgm:presLayoutVars>
      </dgm:prSet>
      <dgm:spPr/>
      <dgm:t>
        <a:bodyPr/>
        <a:lstStyle/>
        <a:p>
          <a:endParaRPr lang="fr-FR"/>
        </a:p>
      </dgm:t>
    </dgm:pt>
    <dgm:pt modelId="{BB3E4DE7-97E1-4842-96BF-45FC1A5448C5}" type="pres">
      <dgm:prSet presAssocID="{F06ABC48-B5B2-4C62-95A2-78515A7AA869}" presName="childComposite" presStyleCnt="0">
        <dgm:presLayoutVars>
          <dgm:chMax val="0"/>
          <dgm:chPref val="0"/>
        </dgm:presLayoutVars>
      </dgm:prSet>
      <dgm:spPr/>
    </dgm:pt>
    <dgm:pt modelId="{16B0746E-8336-459E-8A17-ED753D5DC2FF}" type="pres">
      <dgm:prSet presAssocID="{F06ABC48-B5B2-4C62-95A2-78515A7AA869}" presName="ChildAccent" presStyleLbl="solidFgAcc1" presStyleIdx="5" presStyleCnt="6"/>
      <dgm:spPr/>
    </dgm:pt>
    <dgm:pt modelId="{6A902765-5E51-462C-9D81-99A92E6C4B20}" type="pres">
      <dgm:prSet presAssocID="{F06ABC48-B5B2-4C62-95A2-78515A7AA869}" presName="Child" presStyleLbl="revTx" presStyleIdx="7" presStyleCnt="8">
        <dgm:presLayoutVars>
          <dgm:chMax val="0"/>
          <dgm:chPref val="0"/>
          <dgm:bulletEnabled val="1"/>
        </dgm:presLayoutVars>
      </dgm:prSet>
      <dgm:spPr/>
      <dgm:t>
        <a:bodyPr/>
        <a:lstStyle/>
        <a:p>
          <a:endParaRPr lang="fr-FR"/>
        </a:p>
      </dgm:t>
    </dgm:pt>
  </dgm:ptLst>
  <dgm:cxnLst>
    <dgm:cxn modelId="{ED5F5F3D-FCBF-4410-9105-D39A7D034F41}" type="presOf" srcId="{7D70A1FD-439D-4BF8-B39B-C677C1DE109A}" destId="{91F7B0CF-FA36-47DB-8A79-D5D9B8F42BD8}" srcOrd="0" destOrd="0" presId="urn:microsoft.com/office/officeart/2008/layout/SquareAccentList"/>
    <dgm:cxn modelId="{F40528A4-20DB-494D-8A10-81BB9FDDDF9F}" srcId="{7567349D-1721-4B8D-8A0B-FC6D36E230D4}" destId="{03BF7A13-CF08-467B-AB45-5865AB0ABEDF}" srcOrd="0" destOrd="0" parTransId="{452498BB-2016-4FE5-8174-518092707C65}" sibTransId="{10B1E917-72C6-4065-9AB5-3FCB184B676E}"/>
    <dgm:cxn modelId="{6C5B80B0-818A-48C3-B734-AC4E09253186}" srcId="{7567349D-1721-4B8D-8A0B-FC6D36E230D4}" destId="{F06ABC48-B5B2-4C62-95A2-78515A7AA869}" srcOrd="2" destOrd="0" parTransId="{B8275F72-636A-4B23-8D63-BB876F4B92EA}" sibTransId="{E06C205A-3BE0-46A1-90BE-342D9B2DDA1E}"/>
    <dgm:cxn modelId="{078D4EA5-BB37-495E-8B48-FE2D7431231D}" type="presOf" srcId="{A6BB8CE7-DE04-4F11-96C2-C4D9BE28ACE5}" destId="{1DB71C38-4643-4774-844A-197D22EBB616}" srcOrd="0" destOrd="0" presId="urn:microsoft.com/office/officeart/2008/layout/SquareAccentList"/>
    <dgm:cxn modelId="{996E60AF-FE90-41C6-A39E-6043A62F6FC9}" type="presOf" srcId="{7567349D-1721-4B8D-8A0B-FC6D36E230D4}" destId="{0AA89A22-6415-4731-9144-479395BA24F3}" srcOrd="0" destOrd="0" presId="urn:microsoft.com/office/officeart/2008/layout/SquareAccentList"/>
    <dgm:cxn modelId="{822C623D-DF16-4040-93A1-E90F3975E73E}" srcId="{FA66AABD-FD10-4273-8685-45273C56B164}" destId="{7567349D-1721-4B8D-8A0B-FC6D36E230D4}" srcOrd="1" destOrd="0" parTransId="{3E278868-B90E-4665-9932-22A771081312}" sibTransId="{A2D864DE-C1AC-4E71-8372-0C6F96794BFF}"/>
    <dgm:cxn modelId="{39319458-0D22-4FB4-ADBB-C71B8869A6B1}" type="presOf" srcId="{03BF7A13-CF08-467B-AB45-5865AB0ABEDF}" destId="{542D60AA-E0AC-4773-A628-FAA9EB600D9A}" srcOrd="0" destOrd="0" presId="urn:microsoft.com/office/officeart/2008/layout/SquareAccentList"/>
    <dgm:cxn modelId="{95209BB8-281B-443E-946E-1DF28817BA64}" type="presOf" srcId="{41ABBC65-766B-4DE6-AA31-45BEA45C5382}" destId="{A472FF40-CCAE-4247-9B67-642203F47C18}" srcOrd="0" destOrd="0" presId="urn:microsoft.com/office/officeart/2008/layout/SquareAccentList"/>
    <dgm:cxn modelId="{A465D3FA-C71B-4FC4-9079-54260CC0954C}" srcId="{E57F6505-3CB2-4E61-9590-97D365D003A8}" destId="{41ABBC65-766B-4DE6-AA31-45BEA45C5382}" srcOrd="0" destOrd="0" parTransId="{09F1819F-A28B-4397-A8E2-19A551ED3941}" sibTransId="{3D5DBE9E-B598-4984-A194-F040A352A93F}"/>
    <dgm:cxn modelId="{284010F8-9F28-4EE2-8F1F-3957F0F9B06F}" srcId="{7567349D-1721-4B8D-8A0B-FC6D36E230D4}" destId="{7D70A1FD-439D-4BF8-B39B-C677C1DE109A}" srcOrd="1" destOrd="0" parTransId="{1557542C-0AF3-4829-BF80-9EE7F6B90C1D}" sibTransId="{BD40B0AC-82F2-407C-9096-D2D388937B0B}"/>
    <dgm:cxn modelId="{693A38F5-EB19-479A-9A6E-D84677977D66}" type="presOf" srcId="{690B66E0-132B-44F4-B675-A064A9B19EEC}" destId="{D47909F5-1115-46A8-88D4-AE7DDD874D6B}" srcOrd="0" destOrd="0" presId="urn:microsoft.com/office/officeart/2008/layout/SquareAccentList"/>
    <dgm:cxn modelId="{972377BF-F389-4E7A-A8D8-F97E318D8355}" srcId="{E57F6505-3CB2-4E61-9590-97D365D003A8}" destId="{690B66E0-132B-44F4-B675-A064A9B19EEC}" srcOrd="2" destOrd="0" parTransId="{9ECC9A19-DB65-4BF4-B457-9168B707E52E}" sibTransId="{4EB00E3C-E9FA-41E1-9978-FA36817C5B4E}"/>
    <dgm:cxn modelId="{9C1B6D94-ACE6-4B14-81C7-14ACE0A79AEE}" srcId="{FA66AABD-FD10-4273-8685-45273C56B164}" destId="{E57F6505-3CB2-4E61-9590-97D365D003A8}" srcOrd="0" destOrd="0" parTransId="{FB9817A2-DE94-4A23-80BA-76BD36922C7C}" sibTransId="{AF59F83B-994C-4BEF-9B4F-E3C37DBB8D20}"/>
    <dgm:cxn modelId="{73CDAD66-9FFC-4349-B301-EFE4CA2AB4ED}" type="presOf" srcId="{F06ABC48-B5B2-4C62-95A2-78515A7AA869}" destId="{6A902765-5E51-462C-9D81-99A92E6C4B20}" srcOrd="0" destOrd="0" presId="urn:microsoft.com/office/officeart/2008/layout/SquareAccentList"/>
    <dgm:cxn modelId="{739F6623-1090-4BC1-9636-0016F648AB75}" srcId="{E57F6505-3CB2-4E61-9590-97D365D003A8}" destId="{A6BB8CE7-DE04-4F11-96C2-C4D9BE28ACE5}" srcOrd="1" destOrd="0" parTransId="{230335A4-DAEA-4031-8424-006352EA057A}" sibTransId="{15AEFC7B-77F3-4658-AF40-271EC2A74646}"/>
    <dgm:cxn modelId="{5686AD15-B1C8-46D9-A4F8-5F34C2351898}" type="presOf" srcId="{FA66AABD-FD10-4273-8685-45273C56B164}" destId="{81E18199-9735-43E5-8255-CD9920C2C1DC}" srcOrd="0" destOrd="0" presId="urn:microsoft.com/office/officeart/2008/layout/SquareAccentList"/>
    <dgm:cxn modelId="{7794AA28-7DA0-4E34-B842-5914E62DC52E}" type="presOf" srcId="{E57F6505-3CB2-4E61-9590-97D365D003A8}" destId="{2F70A160-0482-4359-A4F7-E0DD4EF21DB9}" srcOrd="0" destOrd="0" presId="urn:microsoft.com/office/officeart/2008/layout/SquareAccentList"/>
    <dgm:cxn modelId="{2F3F1D0E-F91B-4C7A-B708-ACECDBDD3962}" type="presParOf" srcId="{81E18199-9735-43E5-8255-CD9920C2C1DC}" destId="{CED50A89-46AE-4E00-AC2D-AA2D98C1800B}" srcOrd="0" destOrd="0" presId="urn:microsoft.com/office/officeart/2008/layout/SquareAccentList"/>
    <dgm:cxn modelId="{7FFA5E9E-8E1C-4930-BBBB-F0FCAA78801B}" type="presParOf" srcId="{CED50A89-46AE-4E00-AC2D-AA2D98C1800B}" destId="{BC7A8793-5450-4660-BA3B-EAE5F5C8AC4A}" srcOrd="0" destOrd="0" presId="urn:microsoft.com/office/officeart/2008/layout/SquareAccentList"/>
    <dgm:cxn modelId="{FB497418-50F7-417F-A6CE-47C77642057C}" type="presParOf" srcId="{BC7A8793-5450-4660-BA3B-EAE5F5C8AC4A}" destId="{8883B375-187D-4B45-AA31-2E3FE959838E}" srcOrd="0" destOrd="0" presId="urn:microsoft.com/office/officeart/2008/layout/SquareAccentList"/>
    <dgm:cxn modelId="{C972BEE9-6D53-4CA0-A019-B12B8050F32D}" type="presParOf" srcId="{BC7A8793-5450-4660-BA3B-EAE5F5C8AC4A}" destId="{F50B3552-9F68-4C3A-BBB6-B61C2AFEFA13}" srcOrd="1" destOrd="0" presId="urn:microsoft.com/office/officeart/2008/layout/SquareAccentList"/>
    <dgm:cxn modelId="{3B851C7A-00B3-422C-B878-5019B858205C}" type="presParOf" srcId="{BC7A8793-5450-4660-BA3B-EAE5F5C8AC4A}" destId="{2F70A160-0482-4359-A4F7-E0DD4EF21DB9}" srcOrd="2" destOrd="0" presId="urn:microsoft.com/office/officeart/2008/layout/SquareAccentList"/>
    <dgm:cxn modelId="{362586E0-D499-4E87-BFD3-9D11551A1FD0}" type="presParOf" srcId="{CED50A89-46AE-4E00-AC2D-AA2D98C1800B}" destId="{1F87407A-19B5-4FA7-8985-59A131474748}" srcOrd="1" destOrd="0" presId="urn:microsoft.com/office/officeart/2008/layout/SquareAccentList"/>
    <dgm:cxn modelId="{599BFEAB-F31E-4BB9-9F5A-3EAD92D21480}" type="presParOf" srcId="{1F87407A-19B5-4FA7-8985-59A131474748}" destId="{2610FF6F-9460-4B37-9358-D9764109FCFB}" srcOrd="0" destOrd="0" presId="urn:microsoft.com/office/officeart/2008/layout/SquareAccentList"/>
    <dgm:cxn modelId="{0628E02C-C462-4E11-AD23-A4B7129F2E1A}" type="presParOf" srcId="{2610FF6F-9460-4B37-9358-D9764109FCFB}" destId="{7513C877-5A89-43C7-8AE5-7BA6864630C3}" srcOrd="0" destOrd="0" presId="urn:microsoft.com/office/officeart/2008/layout/SquareAccentList"/>
    <dgm:cxn modelId="{9AC27AC1-685A-4034-9249-950AB8C8ADBF}" type="presParOf" srcId="{2610FF6F-9460-4B37-9358-D9764109FCFB}" destId="{A472FF40-CCAE-4247-9B67-642203F47C18}" srcOrd="1" destOrd="0" presId="urn:microsoft.com/office/officeart/2008/layout/SquareAccentList"/>
    <dgm:cxn modelId="{BED00AE0-30A1-4B8C-B6BA-64A265F9A55D}" type="presParOf" srcId="{1F87407A-19B5-4FA7-8985-59A131474748}" destId="{2ED55F45-C6FC-4930-909C-B6A14FA2E825}" srcOrd="1" destOrd="0" presId="urn:microsoft.com/office/officeart/2008/layout/SquareAccentList"/>
    <dgm:cxn modelId="{F8F4BD6E-7832-41B5-B7C2-1270A52C2C33}" type="presParOf" srcId="{2ED55F45-C6FC-4930-909C-B6A14FA2E825}" destId="{A7018599-5236-4214-8495-6E20B871EBFA}" srcOrd="0" destOrd="0" presId="urn:microsoft.com/office/officeart/2008/layout/SquareAccentList"/>
    <dgm:cxn modelId="{6303DE28-DD09-4FCA-8AF5-0F61B1D0E640}" type="presParOf" srcId="{2ED55F45-C6FC-4930-909C-B6A14FA2E825}" destId="{1DB71C38-4643-4774-844A-197D22EBB616}" srcOrd="1" destOrd="0" presId="urn:microsoft.com/office/officeart/2008/layout/SquareAccentList"/>
    <dgm:cxn modelId="{252E20AB-9EA4-410E-A2B1-F13A300362C1}" type="presParOf" srcId="{1F87407A-19B5-4FA7-8985-59A131474748}" destId="{DBD1E583-D039-4C88-A328-E46A06CACAF6}" srcOrd="2" destOrd="0" presId="urn:microsoft.com/office/officeart/2008/layout/SquareAccentList"/>
    <dgm:cxn modelId="{F2744F52-041A-4FD1-A842-F27F01A1872C}" type="presParOf" srcId="{DBD1E583-D039-4C88-A328-E46A06CACAF6}" destId="{27E348A6-24AC-4702-9953-E83A62EBD71A}" srcOrd="0" destOrd="0" presId="urn:microsoft.com/office/officeart/2008/layout/SquareAccentList"/>
    <dgm:cxn modelId="{4DD6017B-2D42-4245-8811-9DC23B931766}" type="presParOf" srcId="{DBD1E583-D039-4C88-A328-E46A06CACAF6}" destId="{D47909F5-1115-46A8-88D4-AE7DDD874D6B}" srcOrd="1" destOrd="0" presId="urn:microsoft.com/office/officeart/2008/layout/SquareAccentList"/>
    <dgm:cxn modelId="{C61E0728-9783-4B17-87A5-1ED2F32B8659}" type="presParOf" srcId="{81E18199-9735-43E5-8255-CD9920C2C1DC}" destId="{7FDF96D7-263B-4E5E-9C12-69C0D3944B60}" srcOrd="1" destOrd="0" presId="urn:microsoft.com/office/officeart/2008/layout/SquareAccentList"/>
    <dgm:cxn modelId="{2EF6ACF0-4B32-432C-A24F-2E18F670CF43}" type="presParOf" srcId="{7FDF96D7-263B-4E5E-9C12-69C0D3944B60}" destId="{10DDFE89-ACEC-4FE5-AC70-3061358A2003}" srcOrd="0" destOrd="0" presId="urn:microsoft.com/office/officeart/2008/layout/SquareAccentList"/>
    <dgm:cxn modelId="{EF344D90-730C-4361-ABE4-D51547E03685}" type="presParOf" srcId="{10DDFE89-ACEC-4FE5-AC70-3061358A2003}" destId="{C6235896-C232-45FE-ADFC-5DD4102EBAFD}" srcOrd="0" destOrd="0" presId="urn:microsoft.com/office/officeart/2008/layout/SquareAccentList"/>
    <dgm:cxn modelId="{8A18CB13-D900-4ADC-8ACF-DC5B4A6557F1}" type="presParOf" srcId="{10DDFE89-ACEC-4FE5-AC70-3061358A2003}" destId="{10AECB97-0131-48E7-B7BA-E0D5EB94C513}" srcOrd="1" destOrd="0" presId="urn:microsoft.com/office/officeart/2008/layout/SquareAccentList"/>
    <dgm:cxn modelId="{5FD7C218-41B3-4DB7-B741-3F0374DA4B4C}" type="presParOf" srcId="{10DDFE89-ACEC-4FE5-AC70-3061358A2003}" destId="{0AA89A22-6415-4731-9144-479395BA24F3}" srcOrd="2" destOrd="0" presId="urn:microsoft.com/office/officeart/2008/layout/SquareAccentList"/>
    <dgm:cxn modelId="{E7991CE8-9042-497C-AC77-C50C2C2C6A91}" type="presParOf" srcId="{7FDF96D7-263B-4E5E-9C12-69C0D3944B60}" destId="{BC71B181-4294-4372-8EAC-DA33348A0201}" srcOrd="1" destOrd="0" presId="urn:microsoft.com/office/officeart/2008/layout/SquareAccentList"/>
    <dgm:cxn modelId="{FC8C7580-7386-49B9-86E3-7F3734573D35}" type="presParOf" srcId="{BC71B181-4294-4372-8EAC-DA33348A0201}" destId="{FBF5C74F-2030-406F-B5A9-FC736BFC66B5}" srcOrd="0" destOrd="0" presId="urn:microsoft.com/office/officeart/2008/layout/SquareAccentList"/>
    <dgm:cxn modelId="{2A90DA4A-A355-4228-A903-DE3D561EFA8F}" type="presParOf" srcId="{FBF5C74F-2030-406F-B5A9-FC736BFC66B5}" destId="{5374D17B-2B72-4363-98C6-B9FA0048618D}" srcOrd="0" destOrd="0" presId="urn:microsoft.com/office/officeart/2008/layout/SquareAccentList"/>
    <dgm:cxn modelId="{083D78AA-24A4-4C1A-8D44-7EB255B1692B}" type="presParOf" srcId="{FBF5C74F-2030-406F-B5A9-FC736BFC66B5}" destId="{542D60AA-E0AC-4773-A628-FAA9EB600D9A}" srcOrd="1" destOrd="0" presId="urn:microsoft.com/office/officeart/2008/layout/SquareAccentList"/>
    <dgm:cxn modelId="{CBAE2BF8-FDA6-42D0-B82C-BB6ADFB0F368}" type="presParOf" srcId="{BC71B181-4294-4372-8EAC-DA33348A0201}" destId="{A0002500-7091-4BFA-A048-A7CF3CCD8A0C}" srcOrd="1" destOrd="0" presId="urn:microsoft.com/office/officeart/2008/layout/SquareAccentList"/>
    <dgm:cxn modelId="{ECE777EE-7369-42DD-AEC0-E83E9BA78E15}" type="presParOf" srcId="{A0002500-7091-4BFA-A048-A7CF3CCD8A0C}" destId="{DC0966A6-5CA8-4D03-B264-8D9A1C13C45F}" srcOrd="0" destOrd="0" presId="urn:microsoft.com/office/officeart/2008/layout/SquareAccentList"/>
    <dgm:cxn modelId="{78E44399-1461-42F6-907F-4127D5A8B35A}" type="presParOf" srcId="{A0002500-7091-4BFA-A048-A7CF3CCD8A0C}" destId="{91F7B0CF-FA36-47DB-8A79-D5D9B8F42BD8}" srcOrd="1" destOrd="0" presId="urn:microsoft.com/office/officeart/2008/layout/SquareAccentList"/>
    <dgm:cxn modelId="{FA3B38AD-9786-4697-B4AA-697AB0E00C52}" type="presParOf" srcId="{BC71B181-4294-4372-8EAC-DA33348A0201}" destId="{BB3E4DE7-97E1-4842-96BF-45FC1A5448C5}" srcOrd="2" destOrd="0" presId="urn:microsoft.com/office/officeart/2008/layout/SquareAccentList"/>
    <dgm:cxn modelId="{7D70D92B-9482-40DB-AEE1-6B36CFF33589}" type="presParOf" srcId="{BB3E4DE7-97E1-4842-96BF-45FC1A5448C5}" destId="{16B0746E-8336-459E-8A17-ED753D5DC2FF}" srcOrd="0" destOrd="0" presId="urn:microsoft.com/office/officeart/2008/layout/SquareAccentList"/>
    <dgm:cxn modelId="{2582E774-917E-424F-878E-EF914352F99B}" type="presParOf" srcId="{BB3E4DE7-97E1-4842-96BF-45FC1A5448C5}" destId="{6A902765-5E51-462C-9D81-99A92E6C4B20}"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271350-EB93-46AD-89BD-7C1B8D4690B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fr-FR"/>
        </a:p>
      </dgm:t>
    </dgm:pt>
    <dgm:pt modelId="{DE16999E-C41C-4062-8301-93B4585B2D70}">
      <dgm:prSet phldrT="[Texte]"/>
      <dgm:spPr/>
      <dgm:t>
        <a:bodyPr/>
        <a:lstStyle/>
        <a:p>
          <a:r>
            <a:rPr lang="fr-FR" b="1" i="0" dirty="0" smtClean="0">
              <a:solidFill>
                <a:srgbClr val="46494B"/>
              </a:solidFill>
              <a:effectLst/>
              <a:latin typeface="Poppins"/>
            </a:rPr>
            <a:t>L’ergonomie physique</a:t>
          </a:r>
          <a:endParaRPr lang="fr-FR" dirty="0"/>
        </a:p>
      </dgm:t>
    </dgm:pt>
    <dgm:pt modelId="{5FDBC110-56FA-4996-9E95-82C44A453E3D}" type="parTrans" cxnId="{23A3AB75-64A4-446A-80B6-B0C9709081DC}">
      <dgm:prSet/>
      <dgm:spPr/>
      <dgm:t>
        <a:bodyPr/>
        <a:lstStyle/>
        <a:p>
          <a:endParaRPr lang="fr-FR"/>
        </a:p>
      </dgm:t>
    </dgm:pt>
    <dgm:pt modelId="{F8898BF4-8669-40F4-90B5-C5600205EE5E}" type="sibTrans" cxnId="{23A3AB75-64A4-446A-80B6-B0C9709081DC}">
      <dgm:prSet/>
      <dgm:spPr/>
      <dgm:t>
        <a:bodyPr/>
        <a:lstStyle/>
        <a:p>
          <a:endParaRPr lang="fr-FR"/>
        </a:p>
      </dgm:t>
    </dgm:pt>
    <dgm:pt modelId="{2B6848BC-5198-450D-BE31-B74AA9E28544}">
      <dgm:prSet phldrT="[Texte]" custT="1"/>
      <dgm:spPr/>
      <dgm:t>
        <a:bodyPr/>
        <a:lstStyle/>
        <a:p>
          <a:pPr algn="just"/>
          <a:r>
            <a:rPr lang="fr-FR" sz="2000" b="1" i="0" dirty="0" smtClean="0">
              <a:solidFill>
                <a:schemeClr val="tx2"/>
              </a:solidFill>
            </a:rPr>
            <a:t>elle s’occupe du lien entre le corps et le poste de travail, impliquant les outils, l’aménagement des bureaux ou les tâches à effectuer. On recherche des améliorations aux niveaux de la posture, du mouvement, des manipulations, de la configuration du poste de travail</a:t>
          </a:r>
          <a:endParaRPr lang="fr-FR" sz="2000" b="1" dirty="0">
            <a:solidFill>
              <a:schemeClr val="tx2"/>
            </a:solidFill>
          </a:endParaRPr>
        </a:p>
      </dgm:t>
    </dgm:pt>
    <dgm:pt modelId="{82660E90-C05D-48E2-A25F-7CDAD3560473}" type="parTrans" cxnId="{693A53C9-E16A-45B4-A928-F14E3349C9E0}">
      <dgm:prSet/>
      <dgm:spPr/>
      <dgm:t>
        <a:bodyPr/>
        <a:lstStyle/>
        <a:p>
          <a:endParaRPr lang="fr-FR"/>
        </a:p>
      </dgm:t>
    </dgm:pt>
    <dgm:pt modelId="{5D631C89-D569-4999-ADF6-5AEE3E07BD06}" type="sibTrans" cxnId="{693A53C9-E16A-45B4-A928-F14E3349C9E0}">
      <dgm:prSet/>
      <dgm:spPr/>
      <dgm:t>
        <a:bodyPr/>
        <a:lstStyle/>
        <a:p>
          <a:endParaRPr lang="fr-FR"/>
        </a:p>
      </dgm:t>
    </dgm:pt>
    <dgm:pt modelId="{D0D58AE3-5139-4610-80FD-231232218970}">
      <dgm:prSet phldrT="[Texte]"/>
      <dgm:spPr/>
      <dgm:t>
        <a:bodyPr/>
        <a:lstStyle/>
        <a:p>
          <a:r>
            <a:rPr lang="fr-FR" b="1" i="0" dirty="0" smtClean="0">
              <a:solidFill>
                <a:srgbClr val="46494B"/>
              </a:solidFill>
              <a:effectLst/>
              <a:latin typeface="Poppins"/>
            </a:rPr>
            <a:t>L’ergonomie cognitive</a:t>
          </a:r>
          <a:endParaRPr lang="fr-FR" dirty="0"/>
        </a:p>
      </dgm:t>
    </dgm:pt>
    <dgm:pt modelId="{1F67C102-0148-486B-9666-9E79FDD0B977}" type="parTrans" cxnId="{7F9C5659-1C36-47A6-834C-CBE57E3DF0AE}">
      <dgm:prSet/>
      <dgm:spPr/>
      <dgm:t>
        <a:bodyPr/>
        <a:lstStyle/>
        <a:p>
          <a:endParaRPr lang="fr-FR"/>
        </a:p>
      </dgm:t>
    </dgm:pt>
    <dgm:pt modelId="{949C51BC-E041-4B72-8988-708A09E33006}" type="sibTrans" cxnId="{7F9C5659-1C36-47A6-834C-CBE57E3DF0AE}">
      <dgm:prSet/>
      <dgm:spPr/>
      <dgm:t>
        <a:bodyPr/>
        <a:lstStyle/>
        <a:p>
          <a:endParaRPr lang="fr-FR"/>
        </a:p>
      </dgm:t>
    </dgm:pt>
    <dgm:pt modelId="{A5D126F2-A081-4EFD-8437-197C84B6FAC4}">
      <dgm:prSet phldrT="[Texte]" custT="1"/>
      <dgm:spPr/>
      <dgm:t>
        <a:bodyPr/>
        <a:lstStyle/>
        <a:p>
          <a:pPr algn="just"/>
          <a:r>
            <a:rPr lang="fr-FR" sz="2000" b="1" i="0" dirty="0" smtClean="0">
              <a:solidFill>
                <a:schemeClr val="tx2"/>
              </a:solidFill>
            </a:rPr>
            <a:t>elle traite les aspects mentaux au travail (besoins de mémoire, gestion des erreurs, stress, etc.). Le principe de l’ergonomie cognitive est de diminuer la charge mentale des individus en mettant au point des solutions adaptées</a:t>
          </a:r>
          <a:endParaRPr lang="fr-FR" sz="2000" b="1" dirty="0">
            <a:solidFill>
              <a:schemeClr val="tx2"/>
            </a:solidFill>
          </a:endParaRPr>
        </a:p>
      </dgm:t>
    </dgm:pt>
    <dgm:pt modelId="{97C3C149-1E75-43B2-BA42-CBBEF05847F7}" type="parTrans" cxnId="{92CAEBA8-E986-4AA4-8006-C6A3DDC7D0F7}">
      <dgm:prSet/>
      <dgm:spPr/>
      <dgm:t>
        <a:bodyPr/>
        <a:lstStyle/>
        <a:p>
          <a:endParaRPr lang="fr-FR"/>
        </a:p>
      </dgm:t>
    </dgm:pt>
    <dgm:pt modelId="{5F3C81D3-FD41-4BCD-A0AD-EE1085499EE6}" type="sibTrans" cxnId="{92CAEBA8-E986-4AA4-8006-C6A3DDC7D0F7}">
      <dgm:prSet/>
      <dgm:spPr/>
      <dgm:t>
        <a:bodyPr/>
        <a:lstStyle/>
        <a:p>
          <a:endParaRPr lang="fr-FR"/>
        </a:p>
      </dgm:t>
    </dgm:pt>
    <dgm:pt modelId="{A74CF1AE-65E9-44D6-93B6-10CB9FE58282}">
      <dgm:prSet phldrT="[Texte]"/>
      <dgm:spPr/>
      <dgm:t>
        <a:bodyPr/>
        <a:lstStyle/>
        <a:p>
          <a:r>
            <a:rPr lang="fr-FR" b="1" i="0" dirty="0" smtClean="0">
              <a:solidFill>
                <a:srgbClr val="46494B"/>
              </a:solidFill>
              <a:effectLst/>
              <a:latin typeface="Poppins"/>
            </a:rPr>
            <a:t>L’ergonomie de l’organisation</a:t>
          </a:r>
          <a:endParaRPr lang="fr-FR" dirty="0"/>
        </a:p>
      </dgm:t>
    </dgm:pt>
    <dgm:pt modelId="{1137ED32-C8F7-44C8-8A18-DBF9ED0B8CFA}" type="parTrans" cxnId="{F2F6B94E-E0F7-4F4C-952D-3D4E9573E2B0}">
      <dgm:prSet/>
      <dgm:spPr/>
      <dgm:t>
        <a:bodyPr/>
        <a:lstStyle/>
        <a:p>
          <a:endParaRPr lang="fr-FR"/>
        </a:p>
      </dgm:t>
    </dgm:pt>
    <dgm:pt modelId="{A3F7D775-0758-4F65-AE57-C68F4DEC5901}" type="sibTrans" cxnId="{F2F6B94E-E0F7-4F4C-952D-3D4E9573E2B0}">
      <dgm:prSet/>
      <dgm:spPr/>
      <dgm:t>
        <a:bodyPr/>
        <a:lstStyle/>
        <a:p>
          <a:endParaRPr lang="fr-FR"/>
        </a:p>
      </dgm:t>
    </dgm:pt>
    <dgm:pt modelId="{B31D63E7-733C-4B2B-97C0-A1F747C040FA}">
      <dgm:prSet phldrT="[Texte]" custT="1"/>
      <dgm:spPr/>
      <dgm:t>
        <a:bodyPr/>
        <a:lstStyle/>
        <a:p>
          <a:pPr algn="just"/>
          <a:r>
            <a:rPr lang="fr-FR" sz="2000" b="1" i="0" dirty="0" smtClean="0">
              <a:solidFill>
                <a:schemeClr val="tx2"/>
              </a:solidFill>
            </a:rPr>
            <a:t>elle se penche sur les problématiques structurelles des organisations en s’appuyant à la fois sur les rythmes physiologiques des individus et sur les impératifs des organisations (aménagement des horaires, rythmes de travail, gestion des ressources collectives, méthodes de travail, etc.)</a:t>
          </a:r>
          <a:endParaRPr lang="fr-FR" sz="2000" b="1" dirty="0">
            <a:solidFill>
              <a:schemeClr val="tx2"/>
            </a:solidFill>
          </a:endParaRPr>
        </a:p>
      </dgm:t>
    </dgm:pt>
    <dgm:pt modelId="{B2C0212C-0358-4097-A6B6-B024DD2E54FA}" type="parTrans" cxnId="{CFAFEB67-3DC3-4795-A641-51989360F538}">
      <dgm:prSet/>
      <dgm:spPr/>
      <dgm:t>
        <a:bodyPr/>
        <a:lstStyle/>
        <a:p>
          <a:endParaRPr lang="fr-FR"/>
        </a:p>
      </dgm:t>
    </dgm:pt>
    <dgm:pt modelId="{6A82E55C-E177-4EF2-A354-F7438164FCF0}" type="sibTrans" cxnId="{CFAFEB67-3DC3-4795-A641-51989360F538}">
      <dgm:prSet/>
      <dgm:spPr/>
      <dgm:t>
        <a:bodyPr/>
        <a:lstStyle/>
        <a:p>
          <a:endParaRPr lang="fr-FR"/>
        </a:p>
      </dgm:t>
    </dgm:pt>
    <dgm:pt modelId="{D69E2CFE-4B86-4D4D-832F-483797B030EA}" type="pres">
      <dgm:prSet presAssocID="{B0271350-EB93-46AD-89BD-7C1B8D4690B9}" presName="Name0" presStyleCnt="0">
        <dgm:presLayoutVars>
          <dgm:dir/>
          <dgm:animLvl val="lvl"/>
          <dgm:resizeHandles val="exact"/>
        </dgm:presLayoutVars>
      </dgm:prSet>
      <dgm:spPr/>
      <dgm:t>
        <a:bodyPr/>
        <a:lstStyle/>
        <a:p>
          <a:endParaRPr lang="fr-FR"/>
        </a:p>
      </dgm:t>
    </dgm:pt>
    <dgm:pt modelId="{956216D9-184C-4C94-AE3C-FA259FE9B409}" type="pres">
      <dgm:prSet presAssocID="{DE16999E-C41C-4062-8301-93B4585B2D70}" presName="linNode" presStyleCnt="0"/>
      <dgm:spPr/>
    </dgm:pt>
    <dgm:pt modelId="{198A2409-FCBA-485C-A125-B7528047AE82}" type="pres">
      <dgm:prSet presAssocID="{DE16999E-C41C-4062-8301-93B4585B2D70}" presName="parentText" presStyleLbl="node1" presStyleIdx="0" presStyleCnt="3">
        <dgm:presLayoutVars>
          <dgm:chMax val="1"/>
          <dgm:bulletEnabled val="1"/>
        </dgm:presLayoutVars>
      </dgm:prSet>
      <dgm:spPr/>
      <dgm:t>
        <a:bodyPr/>
        <a:lstStyle/>
        <a:p>
          <a:endParaRPr lang="fr-FR"/>
        </a:p>
      </dgm:t>
    </dgm:pt>
    <dgm:pt modelId="{CA71D38B-F613-426C-A43F-A0D310A5670D}" type="pres">
      <dgm:prSet presAssocID="{DE16999E-C41C-4062-8301-93B4585B2D70}" presName="descendantText" presStyleLbl="alignAccFollowNode1" presStyleIdx="0" presStyleCnt="3">
        <dgm:presLayoutVars>
          <dgm:bulletEnabled val="1"/>
        </dgm:presLayoutVars>
      </dgm:prSet>
      <dgm:spPr/>
      <dgm:t>
        <a:bodyPr/>
        <a:lstStyle/>
        <a:p>
          <a:endParaRPr lang="fr-FR"/>
        </a:p>
      </dgm:t>
    </dgm:pt>
    <dgm:pt modelId="{0D074B3D-5637-4111-885E-F8521068FF45}" type="pres">
      <dgm:prSet presAssocID="{F8898BF4-8669-40F4-90B5-C5600205EE5E}" presName="sp" presStyleCnt="0"/>
      <dgm:spPr/>
    </dgm:pt>
    <dgm:pt modelId="{0D54667F-410C-475E-AD75-CC3AD7AFCFAF}" type="pres">
      <dgm:prSet presAssocID="{D0D58AE3-5139-4610-80FD-231232218970}" presName="linNode" presStyleCnt="0"/>
      <dgm:spPr/>
    </dgm:pt>
    <dgm:pt modelId="{F0C90D94-FA1C-4087-A38A-CD071DE3742B}" type="pres">
      <dgm:prSet presAssocID="{D0D58AE3-5139-4610-80FD-231232218970}" presName="parentText" presStyleLbl="node1" presStyleIdx="1" presStyleCnt="3">
        <dgm:presLayoutVars>
          <dgm:chMax val="1"/>
          <dgm:bulletEnabled val="1"/>
        </dgm:presLayoutVars>
      </dgm:prSet>
      <dgm:spPr/>
      <dgm:t>
        <a:bodyPr/>
        <a:lstStyle/>
        <a:p>
          <a:endParaRPr lang="fr-FR"/>
        </a:p>
      </dgm:t>
    </dgm:pt>
    <dgm:pt modelId="{6EA1F0D7-BC29-497E-8B96-EE6648A583D5}" type="pres">
      <dgm:prSet presAssocID="{D0D58AE3-5139-4610-80FD-231232218970}" presName="descendantText" presStyleLbl="alignAccFollowNode1" presStyleIdx="1" presStyleCnt="3">
        <dgm:presLayoutVars>
          <dgm:bulletEnabled val="1"/>
        </dgm:presLayoutVars>
      </dgm:prSet>
      <dgm:spPr/>
      <dgm:t>
        <a:bodyPr/>
        <a:lstStyle/>
        <a:p>
          <a:endParaRPr lang="fr-FR"/>
        </a:p>
      </dgm:t>
    </dgm:pt>
    <dgm:pt modelId="{0A92CA9D-D56B-4A9A-8552-1ADD50BAB8BF}" type="pres">
      <dgm:prSet presAssocID="{949C51BC-E041-4B72-8988-708A09E33006}" presName="sp" presStyleCnt="0"/>
      <dgm:spPr/>
    </dgm:pt>
    <dgm:pt modelId="{2259E218-DA9E-4786-83FB-2AA52978C153}" type="pres">
      <dgm:prSet presAssocID="{A74CF1AE-65E9-44D6-93B6-10CB9FE58282}" presName="linNode" presStyleCnt="0"/>
      <dgm:spPr/>
    </dgm:pt>
    <dgm:pt modelId="{9C48A6B6-2A2E-4E9E-910B-D116F4C0CFF4}" type="pres">
      <dgm:prSet presAssocID="{A74CF1AE-65E9-44D6-93B6-10CB9FE58282}" presName="parentText" presStyleLbl="node1" presStyleIdx="2" presStyleCnt="3">
        <dgm:presLayoutVars>
          <dgm:chMax val="1"/>
          <dgm:bulletEnabled val="1"/>
        </dgm:presLayoutVars>
      </dgm:prSet>
      <dgm:spPr/>
      <dgm:t>
        <a:bodyPr/>
        <a:lstStyle/>
        <a:p>
          <a:endParaRPr lang="fr-FR"/>
        </a:p>
      </dgm:t>
    </dgm:pt>
    <dgm:pt modelId="{F60E3EE4-D618-4DBB-A2D8-9EF079E0EFBF}" type="pres">
      <dgm:prSet presAssocID="{A74CF1AE-65E9-44D6-93B6-10CB9FE58282}" presName="descendantText" presStyleLbl="alignAccFollowNode1" presStyleIdx="2" presStyleCnt="3">
        <dgm:presLayoutVars>
          <dgm:bulletEnabled val="1"/>
        </dgm:presLayoutVars>
      </dgm:prSet>
      <dgm:spPr/>
      <dgm:t>
        <a:bodyPr/>
        <a:lstStyle/>
        <a:p>
          <a:endParaRPr lang="fr-FR"/>
        </a:p>
      </dgm:t>
    </dgm:pt>
  </dgm:ptLst>
  <dgm:cxnLst>
    <dgm:cxn modelId="{F2F6B94E-E0F7-4F4C-952D-3D4E9573E2B0}" srcId="{B0271350-EB93-46AD-89BD-7C1B8D4690B9}" destId="{A74CF1AE-65E9-44D6-93B6-10CB9FE58282}" srcOrd="2" destOrd="0" parTransId="{1137ED32-C8F7-44C8-8A18-DBF9ED0B8CFA}" sibTransId="{A3F7D775-0758-4F65-AE57-C68F4DEC5901}"/>
    <dgm:cxn modelId="{CFAFEB67-3DC3-4795-A641-51989360F538}" srcId="{A74CF1AE-65E9-44D6-93B6-10CB9FE58282}" destId="{B31D63E7-733C-4B2B-97C0-A1F747C040FA}" srcOrd="0" destOrd="0" parTransId="{B2C0212C-0358-4097-A6B6-B024DD2E54FA}" sibTransId="{6A82E55C-E177-4EF2-A354-F7438164FCF0}"/>
    <dgm:cxn modelId="{23A3AB75-64A4-446A-80B6-B0C9709081DC}" srcId="{B0271350-EB93-46AD-89BD-7C1B8D4690B9}" destId="{DE16999E-C41C-4062-8301-93B4585B2D70}" srcOrd="0" destOrd="0" parTransId="{5FDBC110-56FA-4996-9E95-82C44A453E3D}" sibTransId="{F8898BF4-8669-40F4-90B5-C5600205EE5E}"/>
    <dgm:cxn modelId="{160A0D34-E30D-4EA4-A129-DB69F955243D}" type="presOf" srcId="{2B6848BC-5198-450D-BE31-B74AA9E28544}" destId="{CA71D38B-F613-426C-A43F-A0D310A5670D}" srcOrd="0" destOrd="0" presId="urn:microsoft.com/office/officeart/2005/8/layout/vList5"/>
    <dgm:cxn modelId="{F4859CCC-7769-47F1-8685-829CD1122FE2}" type="presOf" srcId="{B0271350-EB93-46AD-89BD-7C1B8D4690B9}" destId="{D69E2CFE-4B86-4D4D-832F-483797B030EA}" srcOrd="0" destOrd="0" presId="urn:microsoft.com/office/officeart/2005/8/layout/vList5"/>
    <dgm:cxn modelId="{458B701D-2577-4D78-8CCE-9CB0E1ADFFDF}" type="presOf" srcId="{B31D63E7-733C-4B2B-97C0-A1F747C040FA}" destId="{F60E3EE4-D618-4DBB-A2D8-9EF079E0EFBF}" srcOrd="0" destOrd="0" presId="urn:microsoft.com/office/officeart/2005/8/layout/vList5"/>
    <dgm:cxn modelId="{92CAEBA8-E986-4AA4-8006-C6A3DDC7D0F7}" srcId="{D0D58AE3-5139-4610-80FD-231232218970}" destId="{A5D126F2-A081-4EFD-8437-197C84B6FAC4}" srcOrd="0" destOrd="0" parTransId="{97C3C149-1E75-43B2-BA42-CBBEF05847F7}" sibTransId="{5F3C81D3-FD41-4BCD-A0AD-EE1085499EE6}"/>
    <dgm:cxn modelId="{339E8066-F231-4B67-B7B0-C758DBA5ED0F}" type="presOf" srcId="{D0D58AE3-5139-4610-80FD-231232218970}" destId="{F0C90D94-FA1C-4087-A38A-CD071DE3742B}" srcOrd="0" destOrd="0" presId="urn:microsoft.com/office/officeart/2005/8/layout/vList5"/>
    <dgm:cxn modelId="{693A53C9-E16A-45B4-A928-F14E3349C9E0}" srcId="{DE16999E-C41C-4062-8301-93B4585B2D70}" destId="{2B6848BC-5198-450D-BE31-B74AA9E28544}" srcOrd="0" destOrd="0" parTransId="{82660E90-C05D-48E2-A25F-7CDAD3560473}" sibTransId="{5D631C89-D569-4999-ADF6-5AEE3E07BD06}"/>
    <dgm:cxn modelId="{162815B2-EA52-4015-A4F4-1E016805446A}" type="presOf" srcId="{A74CF1AE-65E9-44D6-93B6-10CB9FE58282}" destId="{9C48A6B6-2A2E-4E9E-910B-D116F4C0CFF4}" srcOrd="0" destOrd="0" presId="urn:microsoft.com/office/officeart/2005/8/layout/vList5"/>
    <dgm:cxn modelId="{AC21C755-FDE6-48E7-979F-80B0CD33AC56}" type="presOf" srcId="{DE16999E-C41C-4062-8301-93B4585B2D70}" destId="{198A2409-FCBA-485C-A125-B7528047AE82}" srcOrd="0" destOrd="0" presId="urn:microsoft.com/office/officeart/2005/8/layout/vList5"/>
    <dgm:cxn modelId="{7F9C5659-1C36-47A6-834C-CBE57E3DF0AE}" srcId="{B0271350-EB93-46AD-89BD-7C1B8D4690B9}" destId="{D0D58AE3-5139-4610-80FD-231232218970}" srcOrd="1" destOrd="0" parTransId="{1F67C102-0148-486B-9666-9E79FDD0B977}" sibTransId="{949C51BC-E041-4B72-8988-708A09E33006}"/>
    <dgm:cxn modelId="{4D497C62-A3B5-49DC-A03B-ADD6F3773A3C}" type="presOf" srcId="{A5D126F2-A081-4EFD-8437-197C84B6FAC4}" destId="{6EA1F0D7-BC29-497E-8B96-EE6648A583D5}" srcOrd="0" destOrd="0" presId="urn:microsoft.com/office/officeart/2005/8/layout/vList5"/>
    <dgm:cxn modelId="{212108BA-4CBD-40F3-8BB8-5EEF8C02C2C2}" type="presParOf" srcId="{D69E2CFE-4B86-4D4D-832F-483797B030EA}" destId="{956216D9-184C-4C94-AE3C-FA259FE9B409}" srcOrd="0" destOrd="0" presId="urn:microsoft.com/office/officeart/2005/8/layout/vList5"/>
    <dgm:cxn modelId="{118C50EC-41A3-423E-8AA4-D63A0AEFFA9B}" type="presParOf" srcId="{956216D9-184C-4C94-AE3C-FA259FE9B409}" destId="{198A2409-FCBA-485C-A125-B7528047AE82}" srcOrd="0" destOrd="0" presId="urn:microsoft.com/office/officeart/2005/8/layout/vList5"/>
    <dgm:cxn modelId="{87DD73F2-F718-40B9-A269-F8B21BA7F158}" type="presParOf" srcId="{956216D9-184C-4C94-AE3C-FA259FE9B409}" destId="{CA71D38B-F613-426C-A43F-A0D310A5670D}" srcOrd="1" destOrd="0" presId="urn:microsoft.com/office/officeart/2005/8/layout/vList5"/>
    <dgm:cxn modelId="{F86CB28B-4E2A-4A27-B10E-F912C449CCA2}" type="presParOf" srcId="{D69E2CFE-4B86-4D4D-832F-483797B030EA}" destId="{0D074B3D-5637-4111-885E-F8521068FF45}" srcOrd="1" destOrd="0" presId="urn:microsoft.com/office/officeart/2005/8/layout/vList5"/>
    <dgm:cxn modelId="{67FBDB62-65F9-4009-87D7-B7CA61945A6C}" type="presParOf" srcId="{D69E2CFE-4B86-4D4D-832F-483797B030EA}" destId="{0D54667F-410C-475E-AD75-CC3AD7AFCFAF}" srcOrd="2" destOrd="0" presId="urn:microsoft.com/office/officeart/2005/8/layout/vList5"/>
    <dgm:cxn modelId="{2FE9E4E5-1FC5-4058-A0DF-0F60F351952C}" type="presParOf" srcId="{0D54667F-410C-475E-AD75-CC3AD7AFCFAF}" destId="{F0C90D94-FA1C-4087-A38A-CD071DE3742B}" srcOrd="0" destOrd="0" presId="urn:microsoft.com/office/officeart/2005/8/layout/vList5"/>
    <dgm:cxn modelId="{3C8DDF44-9857-4092-A55B-C25B7A1129F7}" type="presParOf" srcId="{0D54667F-410C-475E-AD75-CC3AD7AFCFAF}" destId="{6EA1F0D7-BC29-497E-8B96-EE6648A583D5}" srcOrd="1" destOrd="0" presId="urn:microsoft.com/office/officeart/2005/8/layout/vList5"/>
    <dgm:cxn modelId="{CF1FACB6-2B5F-4AB9-8D4E-4592FF00B37C}" type="presParOf" srcId="{D69E2CFE-4B86-4D4D-832F-483797B030EA}" destId="{0A92CA9D-D56B-4A9A-8552-1ADD50BAB8BF}" srcOrd="3" destOrd="0" presId="urn:microsoft.com/office/officeart/2005/8/layout/vList5"/>
    <dgm:cxn modelId="{4AF6C9EA-A802-4775-883C-BDA3F2CFB5AC}" type="presParOf" srcId="{D69E2CFE-4B86-4D4D-832F-483797B030EA}" destId="{2259E218-DA9E-4786-83FB-2AA52978C153}" srcOrd="4" destOrd="0" presId="urn:microsoft.com/office/officeart/2005/8/layout/vList5"/>
    <dgm:cxn modelId="{99385B9F-865C-4EA0-B88E-3B624CFEB463}" type="presParOf" srcId="{2259E218-DA9E-4786-83FB-2AA52978C153}" destId="{9C48A6B6-2A2E-4E9E-910B-D116F4C0CFF4}" srcOrd="0" destOrd="0" presId="urn:microsoft.com/office/officeart/2005/8/layout/vList5"/>
    <dgm:cxn modelId="{DED91519-B882-4FDC-A597-7E6D5BB1A689}" type="presParOf" srcId="{2259E218-DA9E-4786-83FB-2AA52978C153}" destId="{F60E3EE4-D618-4DBB-A2D8-9EF079E0EFB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F2D08-5BF6-407A-87C2-5FDD8E53D127}" type="datetimeFigureOut">
              <a:rPr lang="fr-FR" smtClean="0"/>
              <a:t>26/04/2026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E2F06-D35A-4D3E-8141-881B79028F15}" type="slidenum">
              <a:rPr lang="fr-FR" smtClean="0"/>
              <a:t>‹N°›</a:t>
            </a:fld>
            <a:endParaRPr lang="fr-FR"/>
          </a:p>
        </p:txBody>
      </p:sp>
    </p:spTree>
    <p:extLst>
      <p:ext uri="{BB962C8B-B14F-4D97-AF65-F5344CB8AC3E}">
        <p14:creationId xmlns:p14="http://schemas.microsoft.com/office/powerpoint/2010/main" val="399984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DA7B22AA-13F6-430C-B5C3-3ED6A1325F28}"/>
              </a:ext>
            </a:extLst>
          </p:cNvPr>
          <p:cNvSpPr>
            <a:spLocks noGrp="1"/>
          </p:cNvSpPr>
          <p:nvPr>
            <p:ph type="dt" sz="half" idx="10"/>
          </p:nvPr>
        </p:nvSpPr>
        <p:spPr/>
        <p:txBody>
          <a:bodyPr/>
          <a:lstStyle/>
          <a:p>
            <a:fld id="{44BFC5A2-4C2B-4935-95E0-C740873568DD}"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12FB799C-1B8A-42C0-AD53-6DBEF2EC7EF6}"/>
              </a:ext>
            </a:extLst>
          </p:cNvPr>
          <p:cNvSpPr>
            <a:spLocks noGrp="1"/>
          </p:cNvSpPr>
          <p:nvPr>
            <p:ph type="ftr" sz="quarter" idx="11"/>
          </p:nvPr>
        </p:nvSpPr>
        <p:spPr/>
        <p:txBody>
          <a:body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2310835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AB561BE-2670-413D-B85D-350DC6A08AAC}"/>
              </a:ext>
            </a:extLst>
          </p:cNvPr>
          <p:cNvSpPr>
            <a:spLocks noGrp="1"/>
          </p:cNvSpPr>
          <p:nvPr>
            <p:ph type="dt" sz="half" idx="10"/>
          </p:nvPr>
        </p:nvSpPr>
        <p:spPr/>
        <p:txBody>
          <a:bodyPr/>
          <a:lstStyle/>
          <a:p>
            <a:fld id="{E6597660-B94D-42F5-8B09-0C6D63A80F40}"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8A7469BC-9B02-4F1D-9332-C52CAA6CD686}"/>
              </a:ext>
            </a:extLst>
          </p:cNvPr>
          <p:cNvSpPr>
            <a:spLocks noGrp="1"/>
          </p:cNvSpPr>
          <p:nvPr>
            <p:ph type="ftr" sz="quarter" idx="11"/>
          </p:nvPr>
        </p:nvSpPr>
        <p:spPr/>
        <p:txBody>
          <a:body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255069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0722082-BED4-46DC-B1C0-9696140EF480}"/>
              </a:ext>
            </a:extLst>
          </p:cNvPr>
          <p:cNvSpPr>
            <a:spLocks noGrp="1"/>
          </p:cNvSpPr>
          <p:nvPr>
            <p:ph type="dt" sz="half" idx="10"/>
          </p:nvPr>
        </p:nvSpPr>
        <p:spPr/>
        <p:txBody>
          <a:bodyPr/>
          <a:lstStyle/>
          <a:p>
            <a:fld id="{70AC4891-9442-4BB4-8A63-1AD90298ACA3}"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F9485038-E165-45A4-8C75-C8A3CA8177EC}"/>
              </a:ext>
            </a:extLst>
          </p:cNvPr>
          <p:cNvSpPr>
            <a:spLocks noGrp="1"/>
          </p:cNvSpPr>
          <p:nvPr>
            <p:ph type="ftr" sz="quarter" idx="11"/>
          </p:nvPr>
        </p:nvSpPr>
        <p:spPr/>
        <p:txBody>
          <a:body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448661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119967" y="2781301"/>
            <a:ext cx="5568951" cy="893763"/>
          </a:xfrm>
        </p:spPr>
        <p:txBody>
          <a:bodyPr/>
          <a:lstStyle>
            <a:lvl1pPr>
              <a:defRPr sz="2000"/>
            </a:lvl1pPr>
          </a:lstStyle>
          <a:p>
            <a:r>
              <a:rPr lang="ru-RU"/>
              <a:t>Click to edit Master title style</a:t>
            </a:r>
          </a:p>
        </p:txBody>
      </p:sp>
      <p:sp>
        <p:nvSpPr>
          <p:cNvPr id="5123" name="Rectangle 3"/>
          <p:cNvSpPr>
            <a:spLocks noGrp="1" noChangeArrowheads="1"/>
          </p:cNvSpPr>
          <p:nvPr>
            <p:ph type="subTitle" idx="1"/>
          </p:nvPr>
        </p:nvSpPr>
        <p:spPr>
          <a:xfrm>
            <a:off x="3119967" y="3573464"/>
            <a:ext cx="5568951" cy="503237"/>
          </a:xfrm>
          <a:effectLst>
            <a:outerShdw dist="17961" dir="2700000" algn="ctr" rotWithShape="0">
              <a:schemeClr val="bg2"/>
            </a:outerShdw>
          </a:effectLst>
        </p:spPr>
        <p:txBody>
          <a:bodyPr/>
          <a:lstStyle>
            <a:lvl1pPr marL="0" indent="0">
              <a:buFontTx/>
              <a:buNone/>
              <a:defRPr sz="2000" b="1"/>
            </a:lvl1pPr>
          </a:lstStyle>
          <a:p>
            <a:r>
              <a:rPr lang="ru-RU"/>
              <a:t>Click to edit Master subtitle style</a:t>
            </a:r>
          </a:p>
        </p:txBody>
      </p:sp>
    </p:spTree>
    <p:extLst>
      <p:ext uri="{BB962C8B-B14F-4D97-AF65-F5344CB8AC3E}">
        <p14:creationId xmlns:p14="http://schemas.microsoft.com/office/powerpoint/2010/main" val="1287691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42762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06584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390651" y="3141663"/>
            <a:ext cx="4123267"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717117" y="3141663"/>
            <a:ext cx="4123267"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910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0129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989828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0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74333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EB9BF79-C6C8-4A28-B317-36AB52011BBD}"/>
              </a:ext>
            </a:extLst>
          </p:cNvPr>
          <p:cNvSpPr>
            <a:spLocks noGrp="1"/>
          </p:cNvSpPr>
          <p:nvPr>
            <p:ph type="dt" sz="half" idx="10"/>
          </p:nvPr>
        </p:nvSpPr>
        <p:spPr/>
        <p:txBody>
          <a:bodyPr/>
          <a:lstStyle/>
          <a:p>
            <a:fld id="{8654E845-484D-40E3-930B-AA472497FE66}"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A052C1D1-F1BF-42DD-A7C6-2ED272DF8AF6}"/>
              </a:ext>
            </a:extLst>
          </p:cNvPr>
          <p:cNvSpPr>
            <a:spLocks noGrp="1"/>
          </p:cNvSpPr>
          <p:nvPr>
            <p:ph type="ftr" sz="quarter" idx="11"/>
          </p:nvPr>
        </p:nvSpPr>
        <p:spPr/>
        <p:txBody>
          <a:body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115988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172604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105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727952" y="2420939"/>
            <a:ext cx="2112433" cy="431958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390651" y="2420939"/>
            <a:ext cx="6134100" cy="43195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1444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0598055-7F4B-4E57-92A1-C43CE07ED7D1}"/>
              </a:ext>
            </a:extLst>
          </p:cNvPr>
          <p:cNvSpPr>
            <a:spLocks noGrp="1"/>
          </p:cNvSpPr>
          <p:nvPr>
            <p:ph type="dt" sz="half" idx="10"/>
          </p:nvPr>
        </p:nvSpPr>
        <p:spPr/>
        <p:txBody>
          <a:bodyPr/>
          <a:lstStyle/>
          <a:p>
            <a:fld id="{2D7E36AE-528D-497E-ACCD-78914FFA8DA7}"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0BC8293C-337A-46B9-801C-405BA28F919C}"/>
              </a:ext>
            </a:extLst>
          </p:cNvPr>
          <p:cNvSpPr>
            <a:spLocks noGrp="1"/>
          </p:cNvSpPr>
          <p:nvPr>
            <p:ph type="ftr" sz="quarter" idx="11"/>
          </p:nvPr>
        </p:nvSpPr>
        <p:spPr/>
        <p:txBody>
          <a:body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54437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C93C882-D441-40BC-AAB7-FB3EF79F6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880FF742-A50B-4EB6-86AE-E67F120A5B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5ACB9172-F4DE-4657-A074-EF8778EE7E7D}"/>
              </a:ext>
            </a:extLst>
          </p:cNvPr>
          <p:cNvSpPr>
            <a:spLocks noGrp="1"/>
          </p:cNvSpPr>
          <p:nvPr>
            <p:ph type="dt" sz="half" idx="10"/>
          </p:nvPr>
        </p:nvSpPr>
        <p:spPr/>
        <p:txBody>
          <a:bodyPr/>
          <a:lstStyle/>
          <a:p>
            <a:fld id="{3F6398B9-37EC-4117-B959-E6F84932A3EE}" type="datetime1">
              <a:rPr lang="en-GB" smtClean="0">
                <a:solidFill>
                  <a:srgbClr val="282F39">
                    <a:tint val="75000"/>
                  </a:srgbClr>
                </a:solidFill>
              </a:rPr>
              <a:t>26/04/2026</a:t>
            </a:fld>
            <a:endParaRPr lang="en-GB">
              <a:solidFill>
                <a:srgbClr val="282F39">
                  <a:tint val="75000"/>
                </a:srgbClr>
              </a:solidFill>
            </a:endParaRPr>
          </a:p>
        </p:txBody>
      </p:sp>
      <p:sp>
        <p:nvSpPr>
          <p:cNvPr id="6" name="Footer Placeholder 5">
            <a:extLst>
              <a:ext uri="{FF2B5EF4-FFF2-40B4-BE49-F238E27FC236}">
                <a16:creationId xmlns="" xmlns:a16="http://schemas.microsoft.com/office/drawing/2014/main" id="{77507DBE-C8F7-423C-9124-EE7B3D22E368}"/>
              </a:ext>
            </a:extLst>
          </p:cNvPr>
          <p:cNvSpPr>
            <a:spLocks noGrp="1"/>
          </p:cNvSpPr>
          <p:nvPr>
            <p:ph type="ftr" sz="quarter" idx="11"/>
          </p:nvPr>
        </p:nvSpPr>
        <p:spPr/>
        <p:txBody>
          <a:bodyPr/>
          <a:lstStyle/>
          <a:p>
            <a:endParaRPr lang="en-GB">
              <a:solidFill>
                <a:srgbClr val="282F39">
                  <a:tint val="75000"/>
                </a:srgbClr>
              </a:solidFill>
            </a:endParaRPr>
          </a:p>
        </p:txBody>
      </p:sp>
      <p:sp>
        <p:nvSpPr>
          <p:cNvPr id="7" name="Slide Number Placeholder 6">
            <a:extLst>
              <a:ext uri="{FF2B5EF4-FFF2-40B4-BE49-F238E27FC236}">
                <a16:creationId xmlns=""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303808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D9ED9F3-E75B-4CB6-9C20-44656AF015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4C7266C-4F95-4B63-B8A4-5D430A6FCB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8DA605C0-AC58-49C3-BFDA-E7ADCFC7B8CA}"/>
              </a:ext>
            </a:extLst>
          </p:cNvPr>
          <p:cNvSpPr>
            <a:spLocks noGrp="1"/>
          </p:cNvSpPr>
          <p:nvPr>
            <p:ph type="dt" sz="half" idx="10"/>
          </p:nvPr>
        </p:nvSpPr>
        <p:spPr/>
        <p:txBody>
          <a:bodyPr/>
          <a:lstStyle/>
          <a:p>
            <a:fld id="{FBFB009C-2942-4FC1-9D99-B9DA3E295F94}" type="datetime1">
              <a:rPr lang="en-GB" smtClean="0">
                <a:solidFill>
                  <a:srgbClr val="282F39">
                    <a:tint val="75000"/>
                  </a:srgbClr>
                </a:solidFill>
              </a:rPr>
              <a:t>26/04/2026</a:t>
            </a:fld>
            <a:endParaRPr lang="en-GB">
              <a:solidFill>
                <a:srgbClr val="282F39">
                  <a:tint val="75000"/>
                </a:srgbClr>
              </a:solidFill>
            </a:endParaRPr>
          </a:p>
        </p:txBody>
      </p:sp>
      <p:sp>
        <p:nvSpPr>
          <p:cNvPr id="8" name="Footer Placeholder 7">
            <a:extLst>
              <a:ext uri="{FF2B5EF4-FFF2-40B4-BE49-F238E27FC236}">
                <a16:creationId xmlns="" xmlns:a16="http://schemas.microsoft.com/office/drawing/2014/main" id="{A8CDB99B-8E2F-47DA-B6C3-50842D8C3DD2}"/>
              </a:ext>
            </a:extLst>
          </p:cNvPr>
          <p:cNvSpPr>
            <a:spLocks noGrp="1"/>
          </p:cNvSpPr>
          <p:nvPr>
            <p:ph type="ftr" sz="quarter" idx="11"/>
          </p:nvPr>
        </p:nvSpPr>
        <p:spPr/>
        <p:txBody>
          <a:bodyPr/>
          <a:lstStyle/>
          <a:p>
            <a:endParaRPr lang="en-GB">
              <a:solidFill>
                <a:srgbClr val="282F39">
                  <a:tint val="75000"/>
                </a:srgbClr>
              </a:solidFill>
            </a:endParaRPr>
          </a:p>
        </p:txBody>
      </p:sp>
      <p:sp>
        <p:nvSpPr>
          <p:cNvPr id="9" name="Slide Number Placeholder 8">
            <a:extLst>
              <a:ext uri="{FF2B5EF4-FFF2-40B4-BE49-F238E27FC236}">
                <a16:creationId xmlns=""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184927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A8AE544B-A36F-473A-86AF-50F02429182D}"/>
              </a:ext>
            </a:extLst>
          </p:cNvPr>
          <p:cNvSpPr>
            <a:spLocks noGrp="1"/>
          </p:cNvSpPr>
          <p:nvPr>
            <p:ph type="dt" sz="half" idx="10"/>
          </p:nvPr>
        </p:nvSpPr>
        <p:spPr/>
        <p:txBody>
          <a:bodyPr/>
          <a:lstStyle/>
          <a:p>
            <a:fld id="{BCFCA8BE-0103-40CB-954A-32C71B1CFAEE}" type="datetime1">
              <a:rPr lang="en-GB" smtClean="0">
                <a:solidFill>
                  <a:srgbClr val="282F39">
                    <a:tint val="75000"/>
                  </a:srgbClr>
                </a:solidFill>
              </a:rPr>
              <a:t>26/04/2026</a:t>
            </a:fld>
            <a:endParaRPr lang="en-GB">
              <a:solidFill>
                <a:srgbClr val="282F39">
                  <a:tint val="75000"/>
                </a:srgbClr>
              </a:solidFill>
            </a:endParaRPr>
          </a:p>
        </p:txBody>
      </p:sp>
      <p:sp>
        <p:nvSpPr>
          <p:cNvPr id="4" name="Footer Placeholder 3">
            <a:extLst>
              <a:ext uri="{FF2B5EF4-FFF2-40B4-BE49-F238E27FC236}">
                <a16:creationId xmlns="" xmlns:a16="http://schemas.microsoft.com/office/drawing/2014/main" id="{3E6F2748-531A-4318-A370-27EDE490E8C2}"/>
              </a:ext>
            </a:extLst>
          </p:cNvPr>
          <p:cNvSpPr>
            <a:spLocks noGrp="1"/>
          </p:cNvSpPr>
          <p:nvPr>
            <p:ph type="ftr" sz="quarter" idx="11"/>
          </p:nvPr>
        </p:nvSpPr>
        <p:spPr/>
        <p:txBody>
          <a:bodyPr/>
          <a:lstStyle/>
          <a:p>
            <a:endParaRPr lang="en-GB">
              <a:solidFill>
                <a:srgbClr val="282F39">
                  <a:tint val="75000"/>
                </a:srgbClr>
              </a:solidFill>
            </a:endParaRPr>
          </a:p>
        </p:txBody>
      </p:sp>
      <p:sp>
        <p:nvSpPr>
          <p:cNvPr id="5" name="Slide Number Placeholder 4">
            <a:extLst>
              <a:ext uri="{FF2B5EF4-FFF2-40B4-BE49-F238E27FC236}">
                <a16:creationId xmlns=""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121414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CEC2F6E-BB8D-4A07-B873-A379FEAE4F53}"/>
              </a:ext>
            </a:extLst>
          </p:cNvPr>
          <p:cNvSpPr>
            <a:spLocks noGrp="1"/>
          </p:cNvSpPr>
          <p:nvPr>
            <p:ph type="dt" sz="half" idx="10"/>
          </p:nvPr>
        </p:nvSpPr>
        <p:spPr/>
        <p:txBody>
          <a:bodyPr/>
          <a:lstStyle/>
          <a:p>
            <a:fld id="{3BB028FA-1A8F-4910-8310-279B5D591A50}" type="datetime1">
              <a:rPr lang="en-GB" smtClean="0">
                <a:solidFill>
                  <a:srgbClr val="282F39">
                    <a:tint val="75000"/>
                  </a:srgbClr>
                </a:solidFill>
              </a:rPr>
              <a:t>26/04/2026</a:t>
            </a:fld>
            <a:endParaRPr lang="en-GB">
              <a:solidFill>
                <a:srgbClr val="282F39">
                  <a:tint val="75000"/>
                </a:srgbClr>
              </a:solidFill>
            </a:endParaRPr>
          </a:p>
        </p:txBody>
      </p:sp>
      <p:sp>
        <p:nvSpPr>
          <p:cNvPr id="3" name="Footer Placeholder 2">
            <a:extLst>
              <a:ext uri="{FF2B5EF4-FFF2-40B4-BE49-F238E27FC236}">
                <a16:creationId xmlns="" xmlns:a16="http://schemas.microsoft.com/office/drawing/2014/main" id="{29C64672-2E28-45BB-AB1E-9CA10E90883B}"/>
              </a:ext>
            </a:extLst>
          </p:cNvPr>
          <p:cNvSpPr>
            <a:spLocks noGrp="1"/>
          </p:cNvSpPr>
          <p:nvPr>
            <p:ph type="ftr" sz="quarter" idx="11"/>
          </p:nvPr>
        </p:nvSpPr>
        <p:spPr/>
        <p:txBody>
          <a:bodyPr/>
          <a:lstStyle/>
          <a:p>
            <a:endParaRPr lang="en-GB">
              <a:solidFill>
                <a:srgbClr val="282F39">
                  <a:tint val="75000"/>
                </a:srgbClr>
              </a:solidFill>
            </a:endParaRPr>
          </a:p>
        </p:txBody>
      </p:sp>
      <p:sp>
        <p:nvSpPr>
          <p:cNvPr id="4" name="Slide Number Placeholder 3">
            <a:extLst>
              <a:ext uri="{FF2B5EF4-FFF2-40B4-BE49-F238E27FC236}">
                <a16:creationId xmlns=""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93709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1EDDBB8-93FE-4585-A97D-0E391EE246F7}"/>
              </a:ext>
            </a:extLst>
          </p:cNvPr>
          <p:cNvSpPr>
            <a:spLocks noGrp="1"/>
          </p:cNvSpPr>
          <p:nvPr>
            <p:ph type="dt" sz="half" idx="10"/>
          </p:nvPr>
        </p:nvSpPr>
        <p:spPr/>
        <p:txBody>
          <a:bodyPr/>
          <a:lstStyle/>
          <a:p>
            <a:fld id="{30D94A3C-6F12-4064-9B10-2B8B27C85BFF}" type="datetime1">
              <a:rPr lang="en-GB" smtClean="0">
                <a:solidFill>
                  <a:srgbClr val="282F39">
                    <a:tint val="75000"/>
                  </a:srgbClr>
                </a:solidFill>
              </a:rPr>
              <a:t>26/04/2026</a:t>
            </a:fld>
            <a:endParaRPr lang="en-GB">
              <a:solidFill>
                <a:srgbClr val="282F39">
                  <a:tint val="75000"/>
                </a:srgbClr>
              </a:solidFill>
            </a:endParaRPr>
          </a:p>
        </p:txBody>
      </p:sp>
      <p:sp>
        <p:nvSpPr>
          <p:cNvPr id="6" name="Footer Placeholder 5">
            <a:extLst>
              <a:ext uri="{FF2B5EF4-FFF2-40B4-BE49-F238E27FC236}">
                <a16:creationId xmlns="" xmlns:a16="http://schemas.microsoft.com/office/drawing/2014/main" id="{2CB77A2A-D97D-4B06-A029-77A3A88DA3E4}"/>
              </a:ext>
            </a:extLst>
          </p:cNvPr>
          <p:cNvSpPr>
            <a:spLocks noGrp="1"/>
          </p:cNvSpPr>
          <p:nvPr>
            <p:ph type="ftr" sz="quarter" idx="11"/>
          </p:nvPr>
        </p:nvSpPr>
        <p:spPr/>
        <p:txBody>
          <a:bodyPr/>
          <a:lstStyle/>
          <a:p>
            <a:endParaRPr lang="en-GB">
              <a:solidFill>
                <a:srgbClr val="282F39">
                  <a:tint val="75000"/>
                </a:srgbClr>
              </a:solidFill>
            </a:endParaRPr>
          </a:p>
        </p:txBody>
      </p:sp>
      <p:sp>
        <p:nvSpPr>
          <p:cNvPr id="7" name="Slide Number Placeholder 6">
            <a:extLst>
              <a:ext uri="{FF2B5EF4-FFF2-40B4-BE49-F238E27FC236}">
                <a16:creationId xmlns=""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8468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15CB693-3AD5-4FB5-9BD7-DDA6EA895AA0}"/>
              </a:ext>
            </a:extLst>
          </p:cNvPr>
          <p:cNvSpPr>
            <a:spLocks noGrp="1"/>
          </p:cNvSpPr>
          <p:nvPr>
            <p:ph type="dt" sz="half" idx="10"/>
          </p:nvPr>
        </p:nvSpPr>
        <p:spPr/>
        <p:txBody>
          <a:bodyPr/>
          <a:lstStyle/>
          <a:p>
            <a:fld id="{37751939-5F9D-42BE-A0BF-BF5E07AC9367}" type="datetime1">
              <a:rPr lang="en-GB" smtClean="0">
                <a:solidFill>
                  <a:srgbClr val="282F39">
                    <a:tint val="75000"/>
                  </a:srgbClr>
                </a:solidFill>
              </a:rPr>
              <a:t>26/04/2026</a:t>
            </a:fld>
            <a:endParaRPr lang="en-GB">
              <a:solidFill>
                <a:srgbClr val="282F39">
                  <a:tint val="75000"/>
                </a:srgbClr>
              </a:solidFill>
            </a:endParaRPr>
          </a:p>
        </p:txBody>
      </p:sp>
      <p:sp>
        <p:nvSpPr>
          <p:cNvPr id="6" name="Footer Placeholder 5">
            <a:extLst>
              <a:ext uri="{FF2B5EF4-FFF2-40B4-BE49-F238E27FC236}">
                <a16:creationId xmlns="" xmlns:a16="http://schemas.microsoft.com/office/drawing/2014/main" id="{BB28CAAB-378F-4646-836D-6723AF22695B}"/>
              </a:ext>
            </a:extLst>
          </p:cNvPr>
          <p:cNvSpPr>
            <a:spLocks noGrp="1"/>
          </p:cNvSpPr>
          <p:nvPr>
            <p:ph type="ftr" sz="quarter" idx="11"/>
          </p:nvPr>
        </p:nvSpPr>
        <p:spPr/>
        <p:txBody>
          <a:bodyPr/>
          <a:lstStyle/>
          <a:p>
            <a:endParaRPr lang="en-GB">
              <a:solidFill>
                <a:srgbClr val="282F39">
                  <a:tint val="75000"/>
                </a:srgbClr>
              </a:solidFill>
            </a:endParaRPr>
          </a:p>
        </p:txBody>
      </p:sp>
      <p:sp>
        <p:nvSpPr>
          <p:cNvPr id="7" name="Slide Number Placeholder 6">
            <a:extLst>
              <a:ext uri="{FF2B5EF4-FFF2-40B4-BE49-F238E27FC236}">
                <a16:creationId xmlns=""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227757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4A87CC5-FBB1-4FE5-893F-7BD071C7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BB2AF-5335-47E8-B499-CEAEC4BE0CEE}" type="datetime1">
              <a:rPr lang="en-GB" smtClean="0">
                <a:solidFill>
                  <a:srgbClr val="282F39">
                    <a:tint val="75000"/>
                  </a:srgbClr>
                </a:solidFill>
              </a:rPr>
              <a:t>26/04/2026</a:t>
            </a:fld>
            <a:endParaRPr lang="en-GB">
              <a:solidFill>
                <a:srgbClr val="282F39">
                  <a:tint val="75000"/>
                </a:srgbClr>
              </a:solidFill>
            </a:endParaRPr>
          </a:p>
        </p:txBody>
      </p:sp>
      <p:sp>
        <p:nvSpPr>
          <p:cNvPr id="5" name="Footer Placeholder 4">
            <a:extLst>
              <a:ext uri="{FF2B5EF4-FFF2-40B4-BE49-F238E27FC236}">
                <a16:creationId xmlns="" xmlns:a16="http://schemas.microsoft.com/office/drawing/2014/main" id="{068E1BCB-E2F2-4D1B-BCFC-521169C8E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282F39">
                  <a:tint val="75000"/>
                </a:srgbClr>
              </a:solidFill>
            </a:endParaRPr>
          </a:p>
        </p:txBody>
      </p:sp>
      <p:sp>
        <p:nvSpPr>
          <p:cNvPr id="6" name="Slide Number Placeholder 5">
            <a:extLst>
              <a:ext uri="{FF2B5EF4-FFF2-40B4-BE49-F238E27FC236}">
                <a16:creationId xmlns="" xmlns:a16="http://schemas.microsoft.com/office/drawing/2014/main" id="{E111173B-B48E-4DCF-8715-580539054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solidFill>
                  <a:srgbClr val="282F39">
                    <a:tint val="75000"/>
                  </a:srgbClr>
                </a:solidFill>
              </a:rPr>
              <a:pPr/>
              <a:t>‹N°›</a:t>
            </a:fld>
            <a:endParaRPr lang="en-GB">
              <a:solidFill>
                <a:srgbClr val="282F39">
                  <a:tint val="75000"/>
                </a:srgbClr>
              </a:solidFill>
            </a:endParaRPr>
          </a:p>
        </p:txBody>
      </p:sp>
    </p:spTree>
    <p:extLst>
      <p:ext uri="{BB962C8B-B14F-4D97-AF65-F5344CB8AC3E}">
        <p14:creationId xmlns:p14="http://schemas.microsoft.com/office/powerpoint/2010/main" val="31768067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90651" y="2420938"/>
            <a:ext cx="7679267" cy="508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390651" y="3141663"/>
            <a:ext cx="8449733" cy="3598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extLst>
      <p:ext uri="{BB962C8B-B14F-4D97-AF65-F5344CB8AC3E}">
        <p14:creationId xmlns:p14="http://schemas.microsoft.com/office/powerpoint/2010/main" val="28258988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rtl="1"/>
            <a:r>
              <a:rPr lang="fr-FR" sz="4400" dirty="0">
                <a:solidFill>
                  <a:srgbClr val="FFFFFF"/>
                </a:solidFill>
              </a:rPr>
              <a:t>INTRODUCTION A L’ERGONOMIE</a:t>
            </a:r>
            <a:endParaRPr lang="ar-DZ" sz="4400" dirty="0">
              <a:solidFill>
                <a:srgbClr val="FFFFFF"/>
              </a:solidFill>
            </a:endParaRPr>
          </a:p>
        </p:txBody>
      </p:sp>
    </p:spTree>
    <p:extLst>
      <p:ext uri="{BB962C8B-B14F-4D97-AF65-F5344CB8AC3E}">
        <p14:creationId xmlns:p14="http://schemas.microsoft.com/office/powerpoint/2010/main" val="197336262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chemeClr val="tx2"/>
                </a:solidFill>
                <a:latin typeface="Noto Sans"/>
              </a:rPr>
              <a:t>Les conséquences d’une mauvaise ergonomie au travail</a:t>
            </a:r>
            <a:endParaRPr lang="fr-FR" dirty="0"/>
          </a:p>
        </p:txBody>
      </p:sp>
      <p:sp>
        <p:nvSpPr>
          <p:cNvPr id="3" name="Espace réservé du contenu 2"/>
          <p:cNvSpPr>
            <a:spLocks noGrp="1"/>
          </p:cNvSpPr>
          <p:nvPr>
            <p:ph idx="1"/>
          </p:nvPr>
        </p:nvSpPr>
        <p:spPr>
          <a:xfrm>
            <a:off x="838200" y="1847850"/>
            <a:ext cx="10515600" cy="4351338"/>
          </a:xfrm>
        </p:spPr>
        <p:txBody>
          <a:bodyPr/>
          <a:lstStyle/>
          <a:p>
            <a:pPr marL="0" indent="0" algn="just">
              <a:buNone/>
            </a:pPr>
            <a:r>
              <a:rPr lang="fr-FR" dirty="0">
                <a:solidFill>
                  <a:schemeClr val="tx2"/>
                </a:solidFill>
              </a:rPr>
              <a:t>Une </a:t>
            </a:r>
            <a:r>
              <a:rPr lang="fr-FR" b="1" dirty="0">
                <a:solidFill>
                  <a:srgbClr val="0000FF"/>
                </a:solidFill>
              </a:rPr>
              <a:t>mauvaise posture</a:t>
            </a:r>
            <a:r>
              <a:rPr lang="fr-FR" b="1" dirty="0">
                <a:solidFill>
                  <a:schemeClr val="tx2"/>
                </a:solidFill>
              </a:rPr>
              <a:t> </a:t>
            </a:r>
            <a:r>
              <a:rPr lang="fr-FR" dirty="0">
                <a:solidFill>
                  <a:schemeClr val="tx2"/>
                </a:solidFill>
              </a:rPr>
              <a:t>au travail peut entraîner :</a:t>
            </a:r>
          </a:p>
          <a:p>
            <a:pPr algn="just"/>
            <a:r>
              <a:rPr lang="fr-FR" dirty="0">
                <a:solidFill>
                  <a:schemeClr val="tx2"/>
                </a:solidFill>
              </a:rPr>
              <a:t>Des douleurs physiques (troubles </a:t>
            </a:r>
            <a:r>
              <a:rPr lang="fr-FR" dirty="0" smtClean="0">
                <a:solidFill>
                  <a:schemeClr val="tx2"/>
                </a:solidFill>
              </a:rPr>
              <a:t>musculo-squelettiques</a:t>
            </a:r>
            <a:r>
              <a:rPr lang="fr-FR" dirty="0">
                <a:solidFill>
                  <a:schemeClr val="tx2"/>
                </a:solidFill>
              </a:rPr>
              <a:t>) : </a:t>
            </a:r>
            <a:r>
              <a:rPr lang="fr-FR" dirty="0" smtClean="0">
                <a:solidFill>
                  <a:schemeClr val="tx2"/>
                </a:solidFill>
              </a:rPr>
              <a:t>maux de dos, </a:t>
            </a:r>
            <a:r>
              <a:rPr lang="fr-FR" dirty="0">
                <a:solidFill>
                  <a:schemeClr val="tx2"/>
                </a:solidFill>
              </a:rPr>
              <a:t>le cou, les épaules, les pieds, les jambes ;</a:t>
            </a:r>
          </a:p>
          <a:p>
            <a:pPr algn="just"/>
            <a:r>
              <a:rPr lang="fr-FR" dirty="0">
                <a:solidFill>
                  <a:schemeClr val="tx2"/>
                </a:solidFill>
              </a:rPr>
              <a:t>Des maux de tête ;</a:t>
            </a:r>
          </a:p>
          <a:p>
            <a:pPr algn="just"/>
            <a:r>
              <a:rPr lang="fr-FR" dirty="0">
                <a:solidFill>
                  <a:schemeClr val="tx2"/>
                </a:solidFill>
              </a:rPr>
              <a:t>De la fatigue, du stress ;</a:t>
            </a:r>
          </a:p>
          <a:p>
            <a:pPr algn="just"/>
            <a:r>
              <a:rPr lang="fr-FR" dirty="0">
                <a:solidFill>
                  <a:schemeClr val="tx2"/>
                </a:solidFill>
              </a:rPr>
              <a:t>Des accidents du travail, des arrêts maladie ;</a:t>
            </a:r>
          </a:p>
          <a:p>
            <a:pPr algn="just"/>
            <a:r>
              <a:rPr lang="fr-FR" dirty="0">
                <a:solidFill>
                  <a:schemeClr val="tx2"/>
                </a:solidFill>
              </a:rPr>
              <a:t>Des problèmes de santé : digestion moins efficace (organes comprimés par la position assise prolongée), mauvaise circulation sanguine, diminution de la flexibilité, pression artérielle, etc.</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10</a:t>
            </a:fld>
            <a:endParaRPr lang="en-GB">
              <a:solidFill>
                <a:srgbClr val="282F39">
                  <a:tint val="75000"/>
                </a:srgbClr>
              </a:solidFill>
            </a:endParaRPr>
          </a:p>
        </p:txBody>
      </p:sp>
      <p:pic>
        <p:nvPicPr>
          <p:cNvPr id="5" name="Image 4"/>
          <p:cNvPicPr>
            <a:picLocks noChangeAspect="1"/>
          </p:cNvPicPr>
          <p:nvPr/>
        </p:nvPicPr>
        <p:blipFill>
          <a:blip r:embed="rId2"/>
          <a:stretch>
            <a:fillRect/>
          </a:stretch>
        </p:blipFill>
        <p:spPr>
          <a:xfrm>
            <a:off x="7906871" y="2804083"/>
            <a:ext cx="2738715" cy="2027291"/>
          </a:xfrm>
          <a:prstGeom prst="rect">
            <a:avLst/>
          </a:prstGeom>
        </p:spPr>
      </p:pic>
    </p:spTree>
    <p:extLst>
      <p:ext uri="{BB962C8B-B14F-4D97-AF65-F5344CB8AC3E}">
        <p14:creationId xmlns:p14="http://schemas.microsoft.com/office/powerpoint/2010/main" val="91226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latin typeface="Noto Sans"/>
              </a:rPr>
              <a:t>Comment améliorer et adapter l’ergonomie au travail ?</a:t>
            </a:r>
          </a:p>
        </p:txBody>
      </p:sp>
      <p:sp>
        <p:nvSpPr>
          <p:cNvPr id="3" name="Espace réservé du contenu 2"/>
          <p:cNvSpPr>
            <a:spLocks noGrp="1"/>
          </p:cNvSpPr>
          <p:nvPr>
            <p:ph idx="1"/>
          </p:nvPr>
        </p:nvSpPr>
        <p:spPr/>
        <p:txBody>
          <a:bodyPr/>
          <a:lstStyle/>
          <a:p>
            <a:pPr marL="0" indent="0" algn="just">
              <a:buNone/>
            </a:pPr>
            <a:r>
              <a:rPr lang="fr-FR" b="1" dirty="0" smtClean="0">
                <a:solidFill>
                  <a:schemeClr val="tx2"/>
                </a:solidFill>
              </a:rPr>
              <a:t>Réaliser </a:t>
            </a:r>
            <a:r>
              <a:rPr lang="fr-FR" b="1" dirty="0">
                <a:solidFill>
                  <a:schemeClr val="tx2"/>
                </a:solidFill>
              </a:rPr>
              <a:t>une analyse ergonomique, faire appel à un ergonome</a:t>
            </a:r>
          </a:p>
          <a:p>
            <a:pPr algn="just"/>
            <a:r>
              <a:rPr lang="fr-FR" dirty="0">
                <a:solidFill>
                  <a:schemeClr val="tx2"/>
                </a:solidFill>
              </a:rPr>
              <a:t>Il n’est souvent pas facile de savoir par où commencer pour améliorer l’ergonomie au sein de son entreprise. Pour cela, le mieux est de </a:t>
            </a:r>
            <a:r>
              <a:rPr lang="fr-FR" b="1" dirty="0">
                <a:solidFill>
                  <a:srgbClr val="0000FF"/>
                </a:solidFill>
              </a:rPr>
              <a:t>réaliser une analyse ergonomique</a:t>
            </a:r>
            <a:r>
              <a:rPr lang="fr-FR" dirty="0">
                <a:solidFill>
                  <a:schemeClr val="tx2"/>
                </a:solidFill>
              </a:rPr>
              <a:t>, en interne, ou en faisant appel à un </a:t>
            </a:r>
            <a:r>
              <a:rPr lang="fr-FR" dirty="0">
                <a:solidFill>
                  <a:srgbClr val="0000FF"/>
                </a:solidFill>
              </a:rPr>
              <a:t>expert</a:t>
            </a:r>
            <a:r>
              <a:rPr lang="fr-FR" dirty="0">
                <a:solidFill>
                  <a:schemeClr val="tx2"/>
                </a:solidFill>
              </a:rPr>
              <a:t> (ergonome, ostéopathe…).</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11</a:t>
            </a:fld>
            <a:endParaRPr lang="en-GB">
              <a:solidFill>
                <a:srgbClr val="282F39">
                  <a:tint val="75000"/>
                </a:srgbClr>
              </a:solidFill>
            </a:endParaRP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046478" y="3939988"/>
            <a:ext cx="5564122" cy="2889063"/>
          </a:xfrm>
          <a:prstGeom prst="rect">
            <a:avLst/>
          </a:prstGeom>
        </p:spPr>
      </p:pic>
    </p:spTree>
    <p:extLst>
      <p:ext uri="{BB962C8B-B14F-4D97-AF65-F5344CB8AC3E}">
        <p14:creationId xmlns:p14="http://schemas.microsoft.com/office/powerpoint/2010/main" val="2825166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48384"/>
            <a:ext cx="10515600" cy="1325563"/>
          </a:xfrm>
        </p:spPr>
        <p:txBody>
          <a:bodyPr/>
          <a:lstStyle/>
          <a:p>
            <a:pPr algn="ctr"/>
            <a:r>
              <a:rPr lang="fr-FR" b="1" dirty="0">
                <a:latin typeface="Noto Sans"/>
              </a:rPr>
              <a:t>Comment améliorer et adapter l’ergonomie au travail ?</a:t>
            </a:r>
          </a:p>
        </p:txBody>
      </p:sp>
      <p:sp>
        <p:nvSpPr>
          <p:cNvPr id="3" name="Espace réservé du contenu 2"/>
          <p:cNvSpPr>
            <a:spLocks noGrp="1"/>
          </p:cNvSpPr>
          <p:nvPr>
            <p:ph idx="1"/>
          </p:nvPr>
        </p:nvSpPr>
        <p:spPr>
          <a:xfrm>
            <a:off x="3644153" y="1610472"/>
            <a:ext cx="7709647" cy="5247528"/>
          </a:xfrm>
        </p:spPr>
        <p:txBody>
          <a:bodyPr>
            <a:normAutofit fontScale="77500" lnSpcReduction="20000"/>
          </a:bodyPr>
          <a:lstStyle/>
          <a:p>
            <a:pPr marL="0" indent="0">
              <a:buNone/>
            </a:pPr>
            <a:r>
              <a:rPr lang="fr-FR" sz="3400" b="1" dirty="0">
                <a:solidFill>
                  <a:srgbClr val="E22A5A"/>
                </a:solidFill>
              </a:rPr>
              <a:t>Bien s’asseoir</a:t>
            </a:r>
          </a:p>
          <a:p>
            <a:pPr marL="0" indent="0" algn="just">
              <a:buNone/>
            </a:pPr>
            <a:r>
              <a:rPr lang="fr-FR" sz="3400" dirty="0">
                <a:solidFill>
                  <a:schemeClr val="tx2"/>
                </a:solidFill>
              </a:rPr>
              <a:t>Comment</a:t>
            </a:r>
            <a:r>
              <a:rPr lang="fr-FR" sz="3400" dirty="0"/>
              <a:t> </a:t>
            </a:r>
            <a:r>
              <a:rPr lang="fr-FR" sz="3400" b="1" dirty="0">
                <a:solidFill>
                  <a:srgbClr val="0000FF"/>
                </a:solidFill>
              </a:rPr>
              <a:t>bien s’asseoir à son poste de travail</a:t>
            </a:r>
            <a:r>
              <a:rPr lang="fr-FR" sz="3400" b="1" dirty="0"/>
              <a:t> </a:t>
            </a:r>
            <a:r>
              <a:rPr lang="fr-FR" sz="3400" dirty="0">
                <a:solidFill>
                  <a:schemeClr val="tx2"/>
                </a:solidFill>
              </a:rPr>
              <a:t>? Voici les règles à respecter :</a:t>
            </a:r>
          </a:p>
          <a:p>
            <a:pPr algn="just"/>
            <a:r>
              <a:rPr lang="fr-FR" sz="3400" dirty="0">
                <a:solidFill>
                  <a:schemeClr val="tx2"/>
                </a:solidFill>
              </a:rPr>
              <a:t>Veiller à</a:t>
            </a:r>
            <a:r>
              <a:rPr lang="fr-FR" sz="3400" dirty="0"/>
              <a:t> </a:t>
            </a:r>
            <a:r>
              <a:rPr lang="fr-FR" sz="3400" b="1" dirty="0">
                <a:solidFill>
                  <a:srgbClr val="0000FF"/>
                </a:solidFill>
              </a:rPr>
              <a:t>se tenir droit</a:t>
            </a:r>
            <a:r>
              <a:rPr lang="fr-FR" sz="3400" b="1" dirty="0">
                <a:solidFill>
                  <a:schemeClr val="tx2"/>
                </a:solidFill>
              </a:rPr>
              <a:t>,</a:t>
            </a:r>
            <a:r>
              <a:rPr lang="fr-FR" sz="3400" dirty="0">
                <a:solidFill>
                  <a:schemeClr val="tx2"/>
                </a:solidFill>
              </a:rPr>
              <a:t> appuyer son dos contre le dossier, surtout au niveau de la </a:t>
            </a:r>
            <a:r>
              <a:rPr lang="fr-FR" sz="3400" dirty="0">
                <a:solidFill>
                  <a:srgbClr val="0000FF"/>
                </a:solidFill>
              </a:rPr>
              <a:t>partie lombaire </a:t>
            </a:r>
            <a:r>
              <a:rPr lang="fr-FR" sz="3400" dirty="0"/>
              <a:t>: </a:t>
            </a:r>
            <a:r>
              <a:rPr lang="fr-FR" sz="3400" dirty="0">
                <a:solidFill>
                  <a:schemeClr val="tx2"/>
                </a:solidFill>
              </a:rPr>
              <a:t>utiliser un coussin en bas du dos si nécessaire ;</a:t>
            </a:r>
          </a:p>
          <a:p>
            <a:pPr algn="just"/>
            <a:r>
              <a:rPr lang="fr-FR" sz="3400" dirty="0">
                <a:solidFill>
                  <a:schemeClr val="tx2"/>
                </a:solidFill>
              </a:rPr>
              <a:t>Assis, laisser </a:t>
            </a:r>
            <a:r>
              <a:rPr lang="fr-FR" sz="3400" dirty="0">
                <a:solidFill>
                  <a:srgbClr val="0000FF"/>
                </a:solidFill>
              </a:rPr>
              <a:t>quelques centimètres entre l’assise du siège et l’arrière du genou </a:t>
            </a:r>
            <a:r>
              <a:rPr lang="fr-FR" sz="3400" dirty="0"/>
              <a:t>;</a:t>
            </a:r>
          </a:p>
          <a:p>
            <a:pPr algn="just"/>
            <a:r>
              <a:rPr lang="fr-FR" sz="3400" dirty="0">
                <a:solidFill>
                  <a:schemeClr val="tx2"/>
                </a:solidFill>
              </a:rPr>
              <a:t>Les pieds reposent à</a:t>
            </a:r>
            <a:r>
              <a:rPr lang="fr-FR" sz="3400" dirty="0"/>
              <a:t> </a:t>
            </a:r>
            <a:r>
              <a:rPr lang="fr-FR" sz="3400" dirty="0">
                <a:solidFill>
                  <a:srgbClr val="0000FF"/>
                </a:solidFill>
              </a:rPr>
              <a:t>plat</a:t>
            </a:r>
            <a:r>
              <a:rPr lang="fr-FR" sz="3400" dirty="0"/>
              <a:t> </a:t>
            </a:r>
            <a:r>
              <a:rPr lang="fr-FR" sz="3400" dirty="0">
                <a:solidFill>
                  <a:schemeClr val="tx2"/>
                </a:solidFill>
              </a:rPr>
              <a:t>sur le sol (ou sur un repose-pieds) ;</a:t>
            </a:r>
          </a:p>
          <a:p>
            <a:pPr algn="just"/>
            <a:r>
              <a:rPr lang="fr-FR" sz="3400" dirty="0">
                <a:solidFill>
                  <a:schemeClr val="tx2"/>
                </a:solidFill>
              </a:rPr>
              <a:t>Cuisses à peu près </a:t>
            </a:r>
            <a:r>
              <a:rPr lang="fr-FR" sz="3400" dirty="0">
                <a:solidFill>
                  <a:srgbClr val="0000FF"/>
                </a:solidFill>
              </a:rPr>
              <a:t>parallèles au sol </a:t>
            </a:r>
            <a:r>
              <a:rPr lang="fr-FR" sz="3400" dirty="0"/>
              <a:t>;</a:t>
            </a:r>
          </a:p>
          <a:p>
            <a:pPr algn="just"/>
            <a:r>
              <a:rPr lang="fr-FR" sz="3400" dirty="0">
                <a:solidFill>
                  <a:schemeClr val="tx2"/>
                </a:solidFill>
              </a:rPr>
              <a:t>Avant-bras posés à l’</a:t>
            </a:r>
            <a:r>
              <a:rPr lang="fr-FR" sz="3400" dirty="0">
                <a:solidFill>
                  <a:srgbClr val="0000FF"/>
                </a:solidFill>
              </a:rPr>
              <a:t>horizontale</a:t>
            </a:r>
            <a:r>
              <a:rPr lang="fr-FR" sz="3400" dirty="0">
                <a:solidFill>
                  <a:schemeClr val="tx2"/>
                </a:solidFill>
              </a:rPr>
              <a:t>, proches du corps, la main dans le prolongement de l’avant-bras, </a:t>
            </a:r>
            <a:r>
              <a:rPr lang="fr-FR" sz="3400" dirty="0">
                <a:solidFill>
                  <a:srgbClr val="0000FF"/>
                </a:solidFill>
              </a:rPr>
              <a:t>coudes à 90° ;</a:t>
            </a:r>
          </a:p>
          <a:p>
            <a:pPr algn="just"/>
            <a:r>
              <a:rPr lang="fr-FR" sz="3400" dirty="0">
                <a:solidFill>
                  <a:schemeClr val="tx2"/>
                </a:solidFill>
              </a:rPr>
              <a:t>Épaules en position </a:t>
            </a:r>
            <a:r>
              <a:rPr lang="fr-FR" sz="3400" dirty="0">
                <a:solidFill>
                  <a:srgbClr val="0000FF"/>
                </a:solidFill>
              </a:rPr>
              <a:t>basse</a:t>
            </a:r>
            <a:r>
              <a:rPr lang="fr-FR" sz="3400" dirty="0">
                <a:solidFill>
                  <a:schemeClr val="tx2"/>
                </a:solidFill>
              </a:rPr>
              <a:t>, </a:t>
            </a:r>
            <a:r>
              <a:rPr lang="fr-FR" sz="3400" dirty="0">
                <a:solidFill>
                  <a:srgbClr val="0000FF"/>
                </a:solidFill>
              </a:rPr>
              <a:t>détendues</a:t>
            </a:r>
            <a:r>
              <a:rPr lang="fr-FR" sz="3400" dirty="0">
                <a:solidFill>
                  <a:schemeClr val="tx2"/>
                </a:solidFill>
              </a:rPr>
              <a:t>.</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12</a:t>
            </a:fld>
            <a:endParaRPr lang="en-GB" dirty="0">
              <a:solidFill>
                <a:srgbClr val="282F39">
                  <a:tint val="75000"/>
                </a:srgbClr>
              </a:solidFill>
            </a:endParaRPr>
          </a:p>
        </p:txBody>
      </p:sp>
      <p:pic>
        <p:nvPicPr>
          <p:cNvPr id="5" name="Image 4"/>
          <p:cNvPicPr>
            <a:picLocks noChangeAspect="1"/>
          </p:cNvPicPr>
          <p:nvPr/>
        </p:nvPicPr>
        <p:blipFill>
          <a:blip r:embed="rId2"/>
          <a:stretch>
            <a:fillRect/>
          </a:stretch>
        </p:blipFill>
        <p:spPr>
          <a:xfrm>
            <a:off x="171334" y="3028087"/>
            <a:ext cx="3245949" cy="1946414"/>
          </a:xfrm>
          <a:prstGeom prst="rect">
            <a:avLst/>
          </a:prstGeom>
        </p:spPr>
      </p:pic>
    </p:spTree>
    <p:extLst>
      <p:ext uri="{BB962C8B-B14F-4D97-AF65-F5344CB8AC3E}">
        <p14:creationId xmlns:p14="http://schemas.microsoft.com/office/powerpoint/2010/main" val="1575719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latin typeface="Noto Sans"/>
              </a:rPr>
              <a:t>Comment améliorer et adapter l’ergonomie au travail ?</a:t>
            </a:r>
          </a:p>
        </p:txBody>
      </p:sp>
      <p:sp>
        <p:nvSpPr>
          <p:cNvPr id="3" name="Espace réservé du contenu 2"/>
          <p:cNvSpPr>
            <a:spLocks noGrp="1"/>
          </p:cNvSpPr>
          <p:nvPr>
            <p:ph idx="1"/>
          </p:nvPr>
        </p:nvSpPr>
        <p:spPr/>
        <p:txBody>
          <a:bodyPr/>
          <a:lstStyle/>
          <a:p>
            <a:pPr marL="0" indent="0">
              <a:buNone/>
            </a:pPr>
            <a:r>
              <a:rPr lang="fr-FR" b="1" dirty="0" smtClean="0">
                <a:solidFill>
                  <a:srgbClr val="D60093"/>
                </a:solidFill>
              </a:rPr>
              <a:t>Environnement </a:t>
            </a:r>
            <a:r>
              <a:rPr lang="fr-FR" b="1" dirty="0">
                <a:solidFill>
                  <a:srgbClr val="D60093"/>
                </a:solidFill>
              </a:rPr>
              <a:t>de travail</a:t>
            </a:r>
          </a:p>
          <a:p>
            <a:pPr marL="0" indent="0" algn="just">
              <a:buNone/>
            </a:pPr>
            <a:r>
              <a:rPr lang="fr-FR" dirty="0">
                <a:solidFill>
                  <a:schemeClr val="tx2"/>
                </a:solidFill>
              </a:rPr>
              <a:t>Comment </a:t>
            </a:r>
            <a:r>
              <a:rPr lang="fr-FR" b="1" dirty="0">
                <a:solidFill>
                  <a:srgbClr val="0000FF"/>
                </a:solidFill>
              </a:rPr>
              <a:t>optimiser son environnement de travail pour favoriser une meilleure ergonomie du poste de travail</a:t>
            </a:r>
            <a:r>
              <a:rPr lang="fr-FR" dirty="0">
                <a:solidFill>
                  <a:schemeClr val="tx2"/>
                </a:solidFill>
              </a:rPr>
              <a:t> ?</a:t>
            </a:r>
          </a:p>
          <a:p>
            <a:pPr algn="just"/>
            <a:r>
              <a:rPr lang="fr-FR" dirty="0">
                <a:solidFill>
                  <a:schemeClr val="tx2"/>
                </a:solidFill>
              </a:rPr>
              <a:t>Pour une meilleure </a:t>
            </a:r>
            <a:r>
              <a:rPr lang="fr-FR" dirty="0" smtClean="0">
                <a:solidFill>
                  <a:schemeClr val="tx2"/>
                </a:solidFill>
              </a:rPr>
              <a:t>ergonomie en télétravail, </a:t>
            </a:r>
            <a:r>
              <a:rPr lang="fr-FR" dirty="0">
                <a:solidFill>
                  <a:schemeClr val="tx2"/>
                </a:solidFill>
              </a:rPr>
              <a:t>s’installer dans un </a:t>
            </a:r>
            <a:r>
              <a:rPr lang="fr-FR" dirty="0">
                <a:solidFill>
                  <a:srgbClr val="0000FF"/>
                </a:solidFill>
              </a:rPr>
              <a:t>espace calme</a:t>
            </a:r>
            <a:r>
              <a:rPr lang="fr-FR" dirty="0">
                <a:solidFill>
                  <a:schemeClr val="tx2"/>
                </a:solidFill>
              </a:rPr>
              <a:t>, à l’écart du bruit et éviter de s’installer dans son lit ou son canapé ;</a:t>
            </a:r>
          </a:p>
          <a:p>
            <a:pPr algn="just"/>
            <a:r>
              <a:rPr lang="fr-FR" dirty="0">
                <a:solidFill>
                  <a:schemeClr val="tx2"/>
                </a:solidFill>
              </a:rPr>
              <a:t>Ne mettre </a:t>
            </a:r>
            <a:r>
              <a:rPr lang="fr-FR" dirty="0">
                <a:solidFill>
                  <a:srgbClr val="0000FF"/>
                </a:solidFill>
              </a:rPr>
              <a:t>aucun objet au sol </a:t>
            </a:r>
            <a:r>
              <a:rPr lang="fr-FR" dirty="0">
                <a:solidFill>
                  <a:schemeClr val="tx2"/>
                </a:solidFill>
              </a:rPr>
              <a:t>pour éviter de trébucher ;</a:t>
            </a:r>
          </a:p>
          <a:p>
            <a:pPr algn="just"/>
            <a:r>
              <a:rPr lang="fr-FR" dirty="0">
                <a:solidFill>
                  <a:schemeClr val="tx2"/>
                </a:solidFill>
              </a:rPr>
              <a:t>Ne pas surcharger les rallonges électriques.</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13</a:t>
            </a:fld>
            <a:endParaRPr lang="en-GB">
              <a:solidFill>
                <a:srgbClr val="282F39">
                  <a:tint val="75000"/>
                </a:srgbClr>
              </a:solidFill>
            </a:endParaRPr>
          </a:p>
        </p:txBody>
      </p:sp>
    </p:spTree>
    <p:extLst>
      <p:ext uri="{BB962C8B-B14F-4D97-AF65-F5344CB8AC3E}">
        <p14:creationId xmlns:p14="http://schemas.microsoft.com/office/powerpoint/2010/main" val="3920196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Comment améliorer et adapter l’ergonomie au travail ?</a:t>
            </a:r>
            <a:br>
              <a:rPr lang="fr-FR" b="1" dirty="0"/>
            </a:br>
            <a:endParaRPr lang="fr-FR" dirty="0"/>
          </a:p>
        </p:txBody>
      </p:sp>
      <p:sp>
        <p:nvSpPr>
          <p:cNvPr id="3" name="Espace réservé du contenu 2"/>
          <p:cNvSpPr>
            <a:spLocks noGrp="1"/>
          </p:cNvSpPr>
          <p:nvPr>
            <p:ph idx="1"/>
          </p:nvPr>
        </p:nvSpPr>
        <p:spPr>
          <a:xfrm>
            <a:off x="349624" y="1264024"/>
            <a:ext cx="11004176" cy="5741894"/>
          </a:xfrm>
        </p:spPr>
        <p:txBody>
          <a:bodyPr>
            <a:normAutofit fontScale="92500" lnSpcReduction="10000"/>
          </a:bodyPr>
          <a:lstStyle/>
          <a:p>
            <a:pPr marL="0" indent="0" algn="just">
              <a:buNone/>
            </a:pPr>
            <a:r>
              <a:rPr lang="fr-FR" b="1" dirty="0">
                <a:solidFill>
                  <a:srgbClr val="D60093"/>
                </a:solidFill>
              </a:rPr>
              <a:t>Environnement lumineux</a:t>
            </a:r>
          </a:p>
          <a:p>
            <a:pPr marL="0" indent="0" algn="just">
              <a:buNone/>
            </a:pPr>
            <a:r>
              <a:rPr lang="fr-FR" dirty="0">
                <a:solidFill>
                  <a:schemeClr val="tx2"/>
                </a:solidFill>
              </a:rPr>
              <a:t>L’</a:t>
            </a:r>
            <a:r>
              <a:rPr lang="fr-FR" dirty="0">
                <a:solidFill>
                  <a:srgbClr val="0000FF"/>
                </a:solidFill>
              </a:rPr>
              <a:t>éblouissement</a:t>
            </a:r>
            <a:r>
              <a:rPr lang="fr-FR" dirty="0">
                <a:solidFill>
                  <a:schemeClr val="tx2"/>
                </a:solidFill>
              </a:rPr>
              <a:t> est une gêne visuelle accompagnée d’une diminution des facultés visuelles, provoquée par un excès de lumière par rapport à l’état d’adaptation où se trouve l’œil. Un éclairage inadéquat de l’espace de travail peut entraîner </a:t>
            </a:r>
            <a:r>
              <a:rPr lang="fr-FR" dirty="0">
                <a:solidFill>
                  <a:srgbClr val="0000FF"/>
                </a:solidFill>
              </a:rPr>
              <a:t>fatigue</a:t>
            </a:r>
            <a:r>
              <a:rPr lang="fr-FR" dirty="0">
                <a:solidFill>
                  <a:schemeClr val="tx2"/>
                </a:solidFill>
              </a:rPr>
              <a:t> et </a:t>
            </a:r>
            <a:r>
              <a:rPr lang="fr-FR" dirty="0">
                <a:solidFill>
                  <a:srgbClr val="0000FF"/>
                </a:solidFill>
              </a:rPr>
              <a:t>irritation</a:t>
            </a:r>
            <a:r>
              <a:rPr lang="fr-FR" dirty="0">
                <a:solidFill>
                  <a:schemeClr val="tx2"/>
                </a:solidFill>
              </a:rPr>
              <a:t> </a:t>
            </a:r>
            <a:r>
              <a:rPr lang="fr-FR" dirty="0">
                <a:solidFill>
                  <a:srgbClr val="0000FF"/>
                </a:solidFill>
              </a:rPr>
              <a:t>oculaire</a:t>
            </a:r>
            <a:r>
              <a:rPr lang="fr-FR" dirty="0">
                <a:solidFill>
                  <a:schemeClr val="tx2"/>
                </a:solidFill>
              </a:rPr>
              <a:t> ainsi que des </a:t>
            </a:r>
            <a:r>
              <a:rPr lang="fr-FR" dirty="0">
                <a:solidFill>
                  <a:srgbClr val="0000FF"/>
                </a:solidFill>
              </a:rPr>
              <a:t>maux de tête</a:t>
            </a:r>
            <a:r>
              <a:rPr lang="fr-FR" dirty="0">
                <a:solidFill>
                  <a:schemeClr val="tx2"/>
                </a:solidFill>
              </a:rPr>
              <a:t>.</a:t>
            </a:r>
          </a:p>
          <a:p>
            <a:pPr marL="0" indent="0" algn="just">
              <a:buNone/>
            </a:pPr>
            <a:r>
              <a:rPr lang="fr-FR" dirty="0">
                <a:solidFill>
                  <a:schemeClr val="tx2"/>
                </a:solidFill>
              </a:rPr>
              <a:t>Pour travailler au mieux au bureau, voici quelques règles autour de l’environnement lumineux à respecter :</a:t>
            </a:r>
          </a:p>
          <a:p>
            <a:pPr algn="just"/>
            <a:r>
              <a:rPr lang="fr-FR" b="1" dirty="0">
                <a:solidFill>
                  <a:srgbClr val="0000FF"/>
                </a:solidFill>
              </a:rPr>
              <a:t>Privilégier la lumière naturelle</a:t>
            </a:r>
            <a:r>
              <a:rPr lang="fr-FR" dirty="0">
                <a:solidFill>
                  <a:schemeClr val="tx2"/>
                </a:solidFill>
              </a:rPr>
              <a:t>, avec l’écran perpendiculaire aux prises de jour ;</a:t>
            </a:r>
          </a:p>
          <a:p>
            <a:pPr algn="just"/>
            <a:r>
              <a:rPr lang="fr-FR" b="1" dirty="0">
                <a:solidFill>
                  <a:srgbClr val="0000FF"/>
                </a:solidFill>
              </a:rPr>
              <a:t>Aucune source lumineuse artificielle</a:t>
            </a:r>
            <a:r>
              <a:rPr lang="fr-FR" dirty="0">
                <a:solidFill>
                  <a:schemeClr val="tx2"/>
                </a:solidFill>
              </a:rPr>
              <a:t> ne doit être directement visible dans le champ visuel de travail ;</a:t>
            </a:r>
          </a:p>
          <a:p>
            <a:pPr algn="just"/>
            <a:r>
              <a:rPr lang="fr-FR" dirty="0">
                <a:solidFill>
                  <a:schemeClr val="tx2"/>
                </a:solidFill>
              </a:rPr>
              <a:t>Préférer l’installation d’un </a:t>
            </a:r>
            <a:r>
              <a:rPr lang="fr-FR" dirty="0">
                <a:solidFill>
                  <a:srgbClr val="0000FF"/>
                </a:solidFill>
              </a:rPr>
              <a:t>plus grand nombre de luminaires de moindre intensité </a:t>
            </a:r>
            <a:r>
              <a:rPr lang="fr-FR" dirty="0">
                <a:solidFill>
                  <a:schemeClr val="tx2"/>
                </a:solidFill>
              </a:rPr>
              <a:t>à un faible nombre plus puissants ;</a:t>
            </a:r>
          </a:p>
          <a:p>
            <a:pPr algn="just"/>
            <a:r>
              <a:rPr lang="fr-FR" dirty="0">
                <a:solidFill>
                  <a:schemeClr val="tx2"/>
                </a:solidFill>
              </a:rPr>
              <a:t>Privilégier des </a:t>
            </a:r>
            <a:r>
              <a:rPr lang="fr-FR" dirty="0">
                <a:solidFill>
                  <a:srgbClr val="0000FF"/>
                </a:solidFill>
              </a:rPr>
              <a:t>stores vénitiens extérieurs</a:t>
            </a:r>
            <a:r>
              <a:rPr lang="fr-FR" dirty="0">
                <a:solidFill>
                  <a:schemeClr val="tx2"/>
                </a:solidFill>
              </a:rPr>
              <a:t> pour faire passer les rayons du soleil tout </a:t>
            </a:r>
            <a:r>
              <a:rPr lang="fr-FR" dirty="0">
                <a:solidFill>
                  <a:srgbClr val="0000FF"/>
                </a:solidFill>
              </a:rPr>
              <a:t>en limitant l’apport de chaleur.</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14</a:t>
            </a:fld>
            <a:endParaRPr lang="en-GB">
              <a:solidFill>
                <a:srgbClr val="282F39">
                  <a:tint val="75000"/>
                </a:srgbClr>
              </a:solidFill>
            </a:endParaRPr>
          </a:p>
        </p:txBody>
      </p:sp>
    </p:spTree>
    <p:extLst>
      <p:ext uri="{BB962C8B-B14F-4D97-AF65-F5344CB8AC3E}">
        <p14:creationId xmlns:p14="http://schemas.microsoft.com/office/powerpoint/2010/main" val="1368841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188971" y="403411"/>
            <a:ext cx="9676253" cy="5781561"/>
          </a:xfrm>
          <a:prstGeom prst="rect">
            <a:avLst/>
          </a:prstGeom>
        </p:spPr>
      </p:pic>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15</a:t>
            </a:fld>
            <a:endParaRPr lang="en-GB">
              <a:solidFill>
                <a:srgbClr val="282F39">
                  <a:tint val="75000"/>
                </a:srgbClr>
              </a:solidFill>
            </a:endParaRPr>
          </a:p>
        </p:txBody>
      </p:sp>
    </p:spTree>
    <p:extLst>
      <p:ext uri="{BB962C8B-B14F-4D97-AF65-F5344CB8AC3E}">
        <p14:creationId xmlns:p14="http://schemas.microsoft.com/office/powerpoint/2010/main" val="2169934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Comment améliorer et adapter l’ergonomie au travail ?</a:t>
            </a:r>
            <a:br>
              <a:rPr lang="fr-FR" b="1" dirty="0"/>
            </a:br>
            <a:endParaRPr lang="fr-FR" dirty="0"/>
          </a:p>
        </p:txBody>
      </p:sp>
      <p:sp>
        <p:nvSpPr>
          <p:cNvPr id="3" name="Espace réservé du contenu 2"/>
          <p:cNvSpPr>
            <a:spLocks noGrp="1"/>
          </p:cNvSpPr>
          <p:nvPr>
            <p:ph idx="1"/>
          </p:nvPr>
        </p:nvSpPr>
        <p:spPr/>
        <p:txBody>
          <a:bodyPr/>
          <a:lstStyle/>
          <a:p>
            <a:pPr marL="0" indent="0" algn="just">
              <a:buNone/>
            </a:pPr>
            <a:r>
              <a:rPr lang="fr-FR" dirty="0"/>
              <a:t>Comment </a:t>
            </a:r>
            <a:r>
              <a:rPr lang="fr-FR" b="1" dirty="0">
                <a:solidFill>
                  <a:srgbClr val="0000FF"/>
                </a:solidFill>
              </a:rPr>
              <a:t>adapter son écran d’ordinateur pour éviter la fatigue oculaire </a:t>
            </a:r>
            <a:r>
              <a:rPr lang="fr-FR" b="1" dirty="0"/>
              <a:t>?</a:t>
            </a:r>
            <a:endParaRPr lang="fr-FR" dirty="0"/>
          </a:p>
          <a:p>
            <a:pPr algn="just"/>
            <a:r>
              <a:rPr lang="fr-FR" dirty="0"/>
              <a:t>Privilégier un </a:t>
            </a:r>
            <a:r>
              <a:rPr lang="fr-FR" b="1" dirty="0">
                <a:solidFill>
                  <a:srgbClr val="0000FF"/>
                </a:solidFill>
              </a:rPr>
              <a:t>affichage foncé sur fond clair</a:t>
            </a:r>
            <a:r>
              <a:rPr lang="fr-FR" dirty="0"/>
              <a:t> : moins fatiguant pour la vue qu’un affichage sur fond sombre ;</a:t>
            </a:r>
          </a:p>
          <a:p>
            <a:pPr algn="just"/>
            <a:r>
              <a:rPr lang="fr-FR" dirty="0"/>
              <a:t>Eviter les couleurs </a:t>
            </a:r>
            <a:r>
              <a:rPr lang="fr-FR" dirty="0">
                <a:solidFill>
                  <a:srgbClr val="0000FF"/>
                </a:solidFill>
              </a:rPr>
              <a:t>fluo</a:t>
            </a:r>
            <a:r>
              <a:rPr lang="fr-FR" dirty="0"/>
              <a:t>, agressives pour l’</a:t>
            </a:r>
            <a:r>
              <a:rPr lang="fr-FR" dirty="0" err="1"/>
              <a:t>oeil</a:t>
            </a:r>
            <a:r>
              <a:rPr lang="fr-FR" dirty="0"/>
              <a:t> ;</a:t>
            </a:r>
          </a:p>
          <a:p>
            <a:pPr algn="just"/>
            <a:r>
              <a:rPr lang="fr-FR" dirty="0"/>
              <a:t>N’utiliser pas plus de </a:t>
            </a:r>
            <a:r>
              <a:rPr lang="fr-FR" dirty="0">
                <a:solidFill>
                  <a:srgbClr val="0000FF"/>
                </a:solidFill>
              </a:rPr>
              <a:t>5 couleurs différentes </a:t>
            </a:r>
            <a:r>
              <a:rPr lang="fr-FR" dirty="0"/>
              <a:t>sur un même affichage.</a:t>
            </a:r>
          </a:p>
          <a:p>
            <a:pPr algn="just"/>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16</a:t>
            </a:fld>
            <a:endParaRPr lang="en-GB">
              <a:solidFill>
                <a:srgbClr val="282F39">
                  <a:tint val="75000"/>
                </a:srgbClr>
              </a:solidFill>
            </a:endParaRPr>
          </a:p>
        </p:txBody>
      </p:sp>
      <p:pic>
        <p:nvPicPr>
          <p:cNvPr id="5" name="Image 4"/>
          <p:cNvPicPr>
            <a:picLocks noChangeAspect="1"/>
          </p:cNvPicPr>
          <p:nvPr/>
        </p:nvPicPr>
        <p:blipFill>
          <a:blip r:embed="rId2"/>
          <a:stretch>
            <a:fillRect/>
          </a:stretch>
        </p:blipFill>
        <p:spPr>
          <a:xfrm>
            <a:off x="5028759" y="4670475"/>
            <a:ext cx="2132868" cy="1948375"/>
          </a:xfrm>
          <a:prstGeom prst="rect">
            <a:avLst/>
          </a:prstGeom>
        </p:spPr>
      </p:pic>
    </p:spTree>
    <p:extLst>
      <p:ext uri="{BB962C8B-B14F-4D97-AF65-F5344CB8AC3E}">
        <p14:creationId xmlns:p14="http://schemas.microsoft.com/office/powerpoint/2010/main" val="268211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Comment améliorer et adapter l’ergonomie au travail ?</a:t>
            </a:r>
            <a:br>
              <a:rPr lang="fr-FR" b="1" dirty="0"/>
            </a:br>
            <a:endParaRPr lang="fr-FR" dirty="0"/>
          </a:p>
        </p:txBody>
      </p:sp>
      <p:sp>
        <p:nvSpPr>
          <p:cNvPr id="3" name="Espace réservé du contenu 2"/>
          <p:cNvSpPr>
            <a:spLocks noGrp="1"/>
          </p:cNvSpPr>
          <p:nvPr>
            <p:ph idx="1"/>
          </p:nvPr>
        </p:nvSpPr>
        <p:spPr/>
        <p:txBody>
          <a:bodyPr/>
          <a:lstStyle/>
          <a:p>
            <a:pPr marL="0" indent="0">
              <a:buNone/>
            </a:pPr>
            <a:r>
              <a:rPr lang="fr-FR" b="1" dirty="0">
                <a:solidFill>
                  <a:srgbClr val="D60093"/>
                </a:solidFill>
              </a:rPr>
              <a:t>Environnement thermique</a:t>
            </a:r>
          </a:p>
          <a:p>
            <a:pPr algn="just"/>
            <a:r>
              <a:rPr lang="fr-FR" dirty="0"/>
              <a:t>Veillez à assurer un bon </a:t>
            </a:r>
            <a:r>
              <a:rPr lang="fr-FR" dirty="0">
                <a:solidFill>
                  <a:srgbClr val="0000FF"/>
                </a:solidFill>
              </a:rPr>
              <a:t>réglage des systèmes de climatiseur </a:t>
            </a:r>
            <a:r>
              <a:rPr lang="fr-FR" dirty="0"/>
              <a:t>et de </a:t>
            </a:r>
            <a:r>
              <a:rPr lang="fr-FR" dirty="0">
                <a:solidFill>
                  <a:srgbClr val="0000FF"/>
                </a:solidFill>
              </a:rPr>
              <a:t>chauffage</a:t>
            </a:r>
            <a:r>
              <a:rPr lang="fr-FR" dirty="0"/>
              <a:t> : </a:t>
            </a:r>
            <a:r>
              <a:rPr lang="fr-FR" dirty="0">
                <a:solidFill>
                  <a:srgbClr val="0000FF"/>
                </a:solidFill>
              </a:rPr>
              <a:t>pas de variations </a:t>
            </a:r>
            <a:r>
              <a:rPr lang="fr-FR" dirty="0"/>
              <a:t>importantes de températures et </a:t>
            </a:r>
            <a:r>
              <a:rPr lang="fr-FR" dirty="0">
                <a:solidFill>
                  <a:srgbClr val="0000FF"/>
                </a:solidFill>
              </a:rPr>
              <a:t>éviter de s’installer</a:t>
            </a:r>
            <a:r>
              <a:rPr lang="fr-FR" dirty="0"/>
              <a:t> à côté d’un radiateur ou de la climatisation. </a:t>
            </a:r>
          </a:p>
          <a:p>
            <a:pPr algn="just"/>
            <a:r>
              <a:rPr lang="fr-FR" dirty="0"/>
              <a:t>La température doit être comprise entre </a:t>
            </a:r>
            <a:r>
              <a:rPr lang="fr-FR" dirty="0">
                <a:solidFill>
                  <a:srgbClr val="0000FF"/>
                </a:solidFill>
              </a:rPr>
              <a:t>20 et 24° en période de chauffage</a:t>
            </a:r>
            <a:r>
              <a:rPr lang="fr-FR" dirty="0"/>
              <a:t>, et entre </a:t>
            </a:r>
            <a:r>
              <a:rPr lang="fr-FR" dirty="0">
                <a:solidFill>
                  <a:srgbClr val="0000FF"/>
                </a:solidFill>
              </a:rPr>
              <a:t>23 et 26° en période de refroidissement</a:t>
            </a:r>
            <a:r>
              <a:rPr lang="fr-FR" dirty="0"/>
              <a:t>.</a:t>
            </a:r>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17</a:t>
            </a:fld>
            <a:endParaRPr lang="en-GB">
              <a:solidFill>
                <a:srgbClr val="282F39">
                  <a:tint val="75000"/>
                </a:srgbClr>
              </a:solidFill>
            </a:endParaRPr>
          </a:p>
        </p:txBody>
      </p:sp>
      <p:pic>
        <p:nvPicPr>
          <p:cNvPr id="5" name="Image 4"/>
          <p:cNvPicPr>
            <a:picLocks noChangeAspect="1"/>
          </p:cNvPicPr>
          <p:nvPr/>
        </p:nvPicPr>
        <p:blipFill>
          <a:blip r:embed="rId2"/>
          <a:stretch>
            <a:fillRect/>
          </a:stretch>
        </p:blipFill>
        <p:spPr>
          <a:xfrm>
            <a:off x="4542304" y="4649881"/>
            <a:ext cx="3107391" cy="2071594"/>
          </a:xfrm>
          <a:prstGeom prst="rect">
            <a:avLst/>
          </a:prstGeom>
        </p:spPr>
      </p:pic>
    </p:spTree>
    <p:extLst>
      <p:ext uri="{BB962C8B-B14F-4D97-AF65-F5344CB8AC3E}">
        <p14:creationId xmlns:p14="http://schemas.microsoft.com/office/powerpoint/2010/main" val="2410147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277740" y="0"/>
            <a:ext cx="11300178" cy="6356351"/>
          </a:xfrm>
          <a:prstGeom prst="rect">
            <a:avLst/>
          </a:prstGeom>
        </p:spPr>
      </p:pic>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18</a:t>
            </a:fld>
            <a:endParaRPr lang="en-GB">
              <a:solidFill>
                <a:srgbClr val="282F39">
                  <a:tint val="75000"/>
                </a:srgbClr>
              </a:solidFill>
            </a:endParaRPr>
          </a:p>
        </p:txBody>
      </p:sp>
    </p:spTree>
    <p:extLst>
      <p:ext uri="{BB962C8B-B14F-4D97-AF65-F5344CB8AC3E}">
        <p14:creationId xmlns:p14="http://schemas.microsoft.com/office/powerpoint/2010/main" val="3007280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423641" y="1223682"/>
            <a:ext cx="8365749" cy="4235823"/>
          </a:xfrm>
          <a:prstGeom prst="rect">
            <a:avLst/>
          </a:prstGeom>
        </p:spPr>
      </p:pic>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19</a:t>
            </a:fld>
            <a:endParaRPr lang="en-GB">
              <a:solidFill>
                <a:srgbClr val="282F39">
                  <a:tint val="75000"/>
                </a:srgbClr>
              </a:solidFill>
            </a:endParaRPr>
          </a:p>
        </p:txBody>
      </p:sp>
      <p:pic>
        <p:nvPicPr>
          <p:cNvPr id="6" name="Image 5"/>
          <p:cNvPicPr>
            <a:picLocks noChangeAspect="1"/>
          </p:cNvPicPr>
          <p:nvPr/>
        </p:nvPicPr>
        <p:blipFill>
          <a:blip r:embed="rId3"/>
          <a:stretch>
            <a:fillRect/>
          </a:stretch>
        </p:blipFill>
        <p:spPr>
          <a:xfrm>
            <a:off x="8561294" y="1392293"/>
            <a:ext cx="3000094" cy="3898599"/>
          </a:xfrm>
          <a:prstGeom prst="rect">
            <a:avLst/>
          </a:prstGeom>
        </p:spPr>
      </p:pic>
    </p:spTree>
    <p:extLst>
      <p:ext uri="{BB962C8B-B14F-4D97-AF65-F5344CB8AC3E}">
        <p14:creationId xmlns:p14="http://schemas.microsoft.com/office/powerpoint/2010/main" val="2700091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838200" y="0"/>
            <a:ext cx="10515600" cy="1325563"/>
          </a:xfrm>
        </p:spPr>
        <p:txBody>
          <a:bodyPr/>
          <a:lstStyle/>
          <a:p>
            <a:pPr algn="ctr"/>
            <a:r>
              <a:rPr lang="fr-FR" b="1" dirty="0" smtClean="0">
                <a:solidFill>
                  <a:schemeClr val="tx2"/>
                </a:solidFill>
                <a:latin typeface="Noto Sans"/>
              </a:rPr>
              <a:t>Introduction</a:t>
            </a:r>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2</a:t>
            </a:fld>
            <a:endParaRPr lang="en-GB">
              <a:solidFill>
                <a:srgbClr val="282F39">
                  <a:tint val="75000"/>
                </a:srgbClr>
              </a:solidFill>
            </a:endParaRP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15153" y="537882"/>
            <a:ext cx="12371294" cy="6405266"/>
          </a:xfrm>
          <a:prstGeom prst="rect">
            <a:avLst/>
          </a:prstGeom>
        </p:spPr>
      </p:pic>
    </p:spTree>
    <p:extLst>
      <p:ext uri="{BB962C8B-B14F-4D97-AF65-F5344CB8AC3E}">
        <p14:creationId xmlns:p14="http://schemas.microsoft.com/office/powerpoint/2010/main" val="872977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516228" y="216577"/>
            <a:ext cx="8945583" cy="6139773"/>
          </a:xfrm>
          <a:prstGeom prst="rect">
            <a:avLst/>
          </a:prstGeom>
        </p:spPr>
      </p:pic>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20</a:t>
            </a:fld>
            <a:endParaRPr lang="en-GB">
              <a:solidFill>
                <a:srgbClr val="282F39">
                  <a:tint val="75000"/>
                </a:srgbClr>
              </a:solidFill>
            </a:endParaRPr>
          </a:p>
        </p:txBody>
      </p:sp>
    </p:spTree>
    <p:extLst>
      <p:ext uri="{BB962C8B-B14F-4D97-AF65-F5344CB8AC3E}">
        <p14:creationId xmlns:p14="http://schemas.microsoft.com/office/powerpoint/2010/main" val="864813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ESTES ET POSTURES Film SATECO avec QC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6932" y="107576"/>
            <a:ext cx="11109183" cy="6248774"/>
          </a:xfrm>
        </p:spPr>
      </p:pic>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21</a:t>
            </a:fld>
            <a:endParaRPr lang="en-GB">
              <a:solidFill>
                <a:srgbClr val="282F39">
                  <a:tint val="75000"/>
                </a:srgbClr>
              </a:solidFill>
            </a:endParaRPr>
          </a:p>
        </p:txBody>
      </p:sp>
    </p:spTree>
    <p:extLst>
      <p:ext uri="{BB962C8B-B14F-4D97-AF65-F5344CB8AC3E}">
        <p14:creationId xmlns:p14="http://schemas.microsoft.com/office/powerpoint/2010/main" val="681586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3</a:t>
            </a:fld>
            <a:endParaRPr lang="en-GB">
              <a:solidFill>
                <a:srgbClr val="282F39">
                  <a:tint val="75000"/>
                </a:srgbClr>
              </a:solidFill>
            </a:endParaRPr>
          </a:p>
        </p:txBody>
      </p:sp>
      <p:sp>
        <p:nvSpPr>
          <p:cNvPr id="5" name="Titre 1"/>
          <p:cNvSpPr>
            <a:spLocks noGrp="1"/>
          </p:cNvSpPr>
          <p:nvPr>
            <p:ph type="title"/>
          </p:nvPr>
        </p:nvSpPr>
        <p:spPr>
          <a:xfrm>
            <a:off x="838200" y="-7750"/>
            <a:ext cx="10515600" cy="1325563"/>
          </a:xfrm>
        </p:spPr>
        <p:txBody>
          <a:bodyPr/>
          <a:lstStyle/>
          <a:p>
            <a:pPr algn="ctr"/>
            <a:r>
              <a:rPr lang="fr-FR" b="1" dirty="0" smtClean="0">
                <a:solidFill>
                  <a:schemeClr val="tx2"/>
                </a:solidFill>
                <a:latin typeface="Noto Sans"/>
              </a:rPr>
              <a:t>Introduction</a:t>
            </a:r>
            <a:endParaRPr lang="fr-FR" dirty="0"/>
          </a:p>
        </p:txBody>
      </p:sp>
      <p:pic>
        <p:nvPicPr>
          <p:cNvPr id="7" name="Espace réservé du contenu 6"/>
          <p:cNvPicPr>
            <a:picLocks noGrp="1" noChangeAspect="1"/>
          </p:cNvPicPr>
          <p:nvPr>
            <p:ph idx="1"/>
          </p:nvPr>
        </p:nvPicPr>
        <p:blipFill>
          <a:blip r:embed="rId2"/>
          <a:stretch>
            <a:fillRect/>
          </a:stretch>
        </p:blipFill>
        <p:spPr>
          <a:xfrm>
            <a:off x="219091" y="4109456"/>
            <a:ext cx="6346389" cy="2429456"/>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3"/>
          <a:stretch>
            <a:fillRect/>
          </a:stretch>
        </p:blipFill>
        <p:spPr>
          <a:xfrm>
            <a:off x="6693268" y="1085993"/>
            <a:ext cx="3554506" cy="5441737"/>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a:blip r:embed="rId4"/>
          <a:stretch>
            <a:fillRect/>
          </a:stretch>
        </p:blipFill>
        <p:spPr>
          <a:xfrm>
            <a:off x="219091" y="1085993"/>
            <a:ext cx="3956060" cy="2876434"/>
          </a:xfrm>
          <a:prstGeom prst="rect">
            <a:avLst/>
          </a:prstGeom>
          <a:ln>
            <a:noFill/>
          </a:ln>
          <a:effectLst>
            <a:outerShdw blurRad="190500" algn="tl" rotWithShape="0">
              <a:srgbClr val="000000">
                <a:alpha val="70000"/>
              </a:srgbClr>
            </a:outerShdw>
          </a:effectLst>
        </p:spPr>
      </p:pic>
      <p:sp>
        <p:nvSpPr>
          <p:cNvPr id="2" name="Rectangle 1"/>
          <p:cNvSpPr/>
          <p:nvPr/>
        </p:nvSpPr>
        <p:spPr>
          <a:xfrm>
            <a:off x="4302939" y="1085993"/>
            <a:ext cx="2262541" cy="287565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fr-FR" sz="2000" b="1" dirty="0" smtClean="0"/>
              <a:t>Conséquences des travaux sur les machines:</a:t>
            </a:r>
          </a:p>
          <a:p>
            <a:pPr algn="ctr"/>
            <a:r>
              <a:rPr lang="fr-FR" sz="2000" b="1" dirty="0" smtClean="0"/>
              <a:t>-TMS</a:t>
            </a:r>
          </a:p>
          <a:p>
            <a:pPr algn="ctr"/>
            <a:r>
              <a:rPr lang="fr-FR" sz="2000" b="1" dirty="0" smtClean="0"/>
              <a:t>-stress</a:t>
            </a:r>
          </a:p>
          <a:p>
            <a:pPr algn="ctr"/>
            <a:r>
              <a:rPr lang="fr-FR" sz="2000" b="1" dirty="0" smtClean="0"/>
              <a:t>-Lésion oculaire</a:t>
            </a:r>
          </a:p>
          <a:p>
            <a:pPr algn="ctr"/>
            <a:r>
              <a:rPr lang="fr-FR" sz="2000" b="1" dirty="0" smtClean="0"/>
              <a:t>-Lésion auditive</a:t>
            </a:r>
          </a:p>
          <a:p>
            <a:pPr algn="ctr"/>
            <a:r>
              <a:rPr lang="fr-FR" sz="2000" b="1" dirty="0" smtClean="0"/>
              <a:t>-Erreur humaine</a:t>
            </a:r>
          </a:p>
          <a:p>
            <a:pPr algn="ctr"/>
            <a:r>
              <a:rPr lang="fr-FR" sz="2000" b="1" dirty="0" smtClean="0"/>
              <a:t>…..</a:t>
            </a:r>
          </a:p>
        </p:txBody>
      </p:sp>
    </p:spTree>
    <p:extLst>
      <p:ext uri="{BB962C8B-B14F-4D97-AF65-F5344CB8AC3E}">
        <p14:creationId xmlns:p14="http://schemas.microsoft.com/office/powerpoint/2010/main" val="1852004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4</a:t>
            </a:fld>
            <a:endParaRPr lang="en-GB">
              <a:solidFill>
                <a:srgbClr val="282F39">
                  <a:tint val="75000"/>
                </a:srgbClr>
              </a:solidFill>
            </a:endParaRPr>
          </a:p>
        </p:txBody>
      </p:sp>
      <p:pic>
        <p:nvPicPr>
          <p:cNvPr id="6" name="Image 5"/>
          <p:cNvPicPr>
            <a:picLocks noChangeAspect="1"/>
          </p:cNvPicPr>
          <p:nvPr/>
        </p:nvPicPr>
        <p:blipFill>
          <a:blip r:embed="rId2"/>
          <a:stretch>
            <a:fillRect/>
          </a:stretch>
        </p:blipFill>
        <p:spPr>
          <a:xfrm>
            <a:off x="1859474" y="3286996"/>
            <a:ext cx="2619375" cy="1743075"/>
          </a:xfrm>
          <a:prstGeom prst="rect">
            <a:avLst/>
          </a:prstGeom>
        </p:spPr>
      </p:pic>
      <p:pic>
        <p:nvPicPr>
          <p:cNvPr id="8" name="Image 7"/>
          <p:cNvPicPr>
            <a:picLocks noChangeAspect="1"/>
          </p:cNvPicPr>
          <p:nvPr/>
        </p:nvPicPr>
        <p:blipFill>
          <a:blip r:embed="rId3"/>
          <a:stretch>
            <a:fillRect/>
          </a:stretch>
        </p:blipFill>
        <p:spPr>
          <a:xfrm>
            <a:off x="3231775" y="1562885"/>
            <a:ext cx="2494149" cy="1665542"/>
          </a:xfrm>
          <a:prstGeom prst="rect">
            <a:avLst/>
          </a:prstGeom>
        </p:spPr>
      </p:pic>
      <p:pic>
        <p:nvPicPr>
          <p:cNvPr id="10" name="Image 9"/>
          <p:cNvPicPr>
            <a:picLocks noChangeAspect="1"/>
          </p:cNvPicPr>
          <p:nvPr/>
        </p:nvPicPr>
        <p:blipFill>
          <a:blip r:embed="rId4"/>
          <a:stretch>
            <a:fillRect/>
          </a:stretch>
        </p:blipFill>
        <p:spPr>
          <a:xfrm>
            <a:off x="0" y="5086267"/>
            <a:ext cx="2366121" cy="1771733"/>
          </a:xfrm>
          <a:prstGeom prst="rect">
            <a:avLst/>
          </a:prstGeom>
        </p:spPr>
      </p:pic>
      <p:sp>
        <p:nvSpPr>
          <p:cNvPr id="11" name="Titre 1"/>
          <p:cNvSpPr>
            <a:spLocks noGrp="1"/>
          </p:cNvSpPr>
          <p:nvPr>
            <p:ph type="title"/>
          </p:nvPr>
        </p:nvSpPr>
        <p:spPr>
          <a:xfrm>
            <a:off x="838200" y="0"/>
            <a:ext cx="10515600" cy="1325563"/>
          </a:xfrm>
        </p:spPr>
        <p:txBody>
          <a:bodyPr/>
          <a:lstStyle/>
          <a:p>
            <a:pPr algn="ctr"/>
            <a:r>
              <a:rPr lang="fr-FR" b="1" dirty="0" smtClean="0">
                <a:solidFill>
                  <a:schemeClr val="tx2"/>
                </a:solidFill>
                <a:latin typeface="Noto Sans"/>
              </a:rPr>
              <a:t>Introduction</a:t>
            </a:r>
            <a:endParaRPr lang="fr-FR" dirty="0"/>
          </a:p>
        </p:txBody>
      </p:sp>
      <p:graphicFrame>
        <p:nvGraphicFramePr>
          <p:cNvPr id="13" name="Diagramme 12"/>
          <p:cNvGraphicFramePr/>
          <p:nvPr>
            <p:extLst>
              <p:ext uri="{D42A27DB-BD31-4B8C-83A1-F6EECF244321}">
                <p14:modId xmlns:p14="http://schemas.microsoft.com/office/powerpoint/2010/main" val="3948525032"/>
              </p:ext>
            </p:extLst>
          </p:nvPr>
        </p:nvGraphicFramePr>
        <p:xfrm>
          <a:off x="5916705" y="2366682"/>
          <a:ext cx="6085541" cy="38388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58781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55556"/>
            <a:ext cx="10515600" cy="1325563"/>
          </a:xfrm>
        </p:spPr>
        <p:txBody>
          <a:bodyPr/>
          <a:lstStyle/>
          <a:p>
            <a:pPr algn="ctr"/>
            <a:r>
              <a:rPr lang="fr-FR" b="1" dirty="0" smtClean="0">
                <a:solidFill>
                  <a:schemeClr val="tx2"/>
                </a:solidFill>
                <a:latin typeface="Noto Sans"/>
              </a:rPr>
              <a:t>Définitions</a:t>
            </a:r>
            <a:endParaRPr lang="fr-FR" b="1" dirty="0">
              <a:solidFill>
                <a:schemeClr val="tx2"/>
              </a:solidFill>
              <a:latin typeface="Noto Sans"/>
            </a:endParaRPr>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5</a:t>
            </a:fld>
            <a:endParaRPr lang="en-GB">
              <a:solidFill>
                <a:srgbClr val="282F39">
                  <a:tint val="75000"/>
                </a:srgbClr>
              </a:solidFill>
            </a:endParaRPr>
          </a:p>
        </p:txBody>
      </p:sp>
      <p:sp>
        <p:nvSpPr>
          <p:cNvPr id="5" name="Rectangle à coins arrondis 4"/>
          <p:cNvSpPr/>
          <p:nvPr/>
        </p:nvSpPr>
        <p:spPr>
          <a:xfrm>
            <a:off x="0" y="4706518"/>
            <a:ext cx="5697070" cy="1573305"/>
          </a:xfrm>
          <a:prstGeom prst="wedgeRoundRectCallout">
            <a:avLst>
              <a:gd name="adj1" fmla="val 53009"/>
              <a:gd name="adj2" fmla="val -7168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fr-FR" sz="2800" b="1" dirty="0">
                <a:solidFill>
                  <a:schemeClr val="tx2"/>
                </a:solidFill>
              </a:rPr>
              <a:t>L'ergonomie est l'étude scientifique des conditions de travail, particulièrement des interfaces hommes-machines. </a:t>
            </a:r>
          </a:p>
        </p:txBody>
      </p:sp>
      <p:sp>
        <p:nvSpPr>
          <p:cNvPr id="6" name="Espace réservé du contenu 5"/>
          <p:cNvSpPr>
            <a:spLocks noGrp="1"/>
          </p:cNvSpPr>
          <p:nvPr>
            <p:ph idx="1"/>
          </p:nvPr>
        </p:nvSpPr>
        <p:spPr>
          <a:xfrm>
            <a:off x="6920753" y="3383799"/>
            <a:ext cx="5190565" cy="1578069"/>
          </a:xfrm>
          <a:prstGeom prst="wedgeRoundRectCallout">
            <a:avLst>
              <a:gd name="adj1" fmla="val -56373"/>
              <a:gd name="adj2" fmla="val 713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just">
              <a:buNone/>
            </a:pPr>
            <a:r>
              <a:rPr lang="fr-FR" b="1" dirty="0" smtClean="0">
                <a:solidFill>
                  <a:schemeClr val="tx2"/>
                </a:solidFill>
              </a:rPr>
              <a:t>L'ergonomie </a:t>
            </a:r>
            <a:r>
              <a:rPr lang="fr-FR" b="1" dirty="0">
                <a:solidFill>
                  <a:schemeClr val="tx2"/>
                </a:solidFill>
              </a:rPr>
              <a:t>est la science qui consiste à adapter le travail au travailleur et le produit à l'utilisateur.</a:t>
            </a:r>
          </a:p>
        </p:txBody>
      </p:sp>
      <p:pic>
        <p:nvPicPr>
          <p:cNvPr id="7" name="Imag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773147" y="4264867"/>
            <a:ext cx="2456608" cy="2456608"/>
          </a:xfrm>
          <a:prstGeom prst="rect">
            <a:avLst/>
          </a:prstGeom>
        </p:spPr>
      </p:pic>
      <p:sp>
        <p:nvSpPr>
          <p:cNvPr id="3" name="Pensées 2"/>
          <p:cNvSpPr/>
          <p:nvPr/>
        </p:nvSpPr>
        <p:spPr>
          <a:xfrm>
            <a:off x="0" y="-2383"/>
            <a:ext cx="4814047" cy="4175216"/>
          </a:xfrm>
          <a:prstGeom prst="cloudCallout">
            <a:avLst>
              <a:gd name="adj1" fmla="val 69670"/>
              <a:gd name="adj2" fmla="val 51106"/>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fr-FR" sz="2400" b="1" dirty="0">
                <a:solidFill>
                  <a:schemeClr val="tx2"/>
                </a:solidFill>
              </a:rPr>
              <a:t>Dérivé du grec « </a:t>
            </a:r>
            <a:r>
              <a:rPr lang="fr-FR" sz="2400" b="1" dirty="0" err="1">
                <a:solidFill>
                  <a:schemeClr val="tx2"/>
                </a:solidFill>
              </a:rPr>
              <a:t>ergon</a:t>
            </a:r>
            <a:r>
              <a:rPr lang="fr-FR" sz="2400" b="1" dirty="0">
                <a:solidFill>
                  <a:schemeClr val="tx2"/>
                </a:solidFill>
              </a:rPr>
              <a:t> » (travail) et « </a:t>
            </a:r>
            <a:r>
              <a:rPr lang="fr-FR" sz="2400" b="1" dirty="0" err="1">
                <a:solidFill>
                  <a:schemeClr val="tx2"/>
                </a:solidFill>
              </a:rPr>
              <a:t>nomos</a:t>
            </a:r>
            <a:r>
              <a:rPr lang="fr-FR" sz="2400" b="1" dirty="0">
                <a:solidFill>
                  <a:schemeClr val="tx2"/>
                </a:solidFill>
              </a:rPr>
              <a:t> » (normes), l’ergonomie (ou « facteurs humains ») consiste à adapter le travail, les outils et l’environnement à l’homme</a:t>
            </a:r>
            <a:r>
              <a:rPr lang="fr-FR" sz="2400" b="1" dirty="0" smtClean="0">
                <a:solidFill>
                  <a:schemeClr val="tx2"/>
                </a:solidFill>
              </a:rPr>
              <a:t>.</a:t>
            </a:r>
            <a:endParaRPr lang="fr-FR" sz="2400" b="1" dirty="0">
              <a:solidFill>
                <a:schemeClr val="tx2"/>
              </a:solidFill>
            </a:endParaRPr>
          </a:p>
        </p:txBody>
      </p:sp>
    </p:spTree>
    <p:extLst>
      <p:ext uri="{BB962C8B-B14F-4D97-AF65-F5344CB8AC3E}">
        <p14:creationId xmlns:p14="http://schemas.microsoft.com/office/powerpoint/2010/main" val="2499930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4900" b="1" dirty="0">
                <a:latin typeface="Noto Sans"/>
                <a:cs typeface="Nirmala UI" panose="020B0502040204020203" pitchFamily="34" charset="0"/>
              </a:rPr>
              <a:t>quelle est l’utilité de l’ergonomie en milieu de travail ?</a:t>
            </a:r>
            <a:r>
              <a:rPr lang="fr-FR" b="1" dirty="0"/>
              <a:t/>
            </a:r>
            <a:br>
              <a:rPr lang="fr-FR" b="1" dirty="0"/>
            </a:b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0935014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6</a:t>
            </a:fld>
            <a:endParaRPr lang="en-GB">
              <a:solidFill>
                <a:srgbClr val="282F39">
                  <a:tint val="75000"/>
                </a:srgbClr>
              </a:solidFill>
            </a:endParaRPr>
          </a:p>
        </p:txBody>
      </p:sp>
    </p:spTree>
    <p:extLst>
      <p:ext uri="{BB962C8B-B14F-4D97-AF65-F5344CB8AC3E}">
        <p14:creationId xmlns:p14="http://schemas.microsoft.com/office/powerpoint/2010/main" val="1878147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9631"/>
            <a:ext cx="10515600" cy="1325563"/>
          </a:xfrm>
        </p:spPr>
        <p:txBody>
          <a:bodyPr/>
          <a:lstStyle/>
          <a:p>
            <a:pPr algn="ctr"/>
            <a:r>
              <a:rPr lang="fr-FR" b="1" dirty="0">
                <a:solidFill>
                  <a:srgbClr val="000000"/>
                </a:solidFill>
                <a:latin typeface="Poppins"/>
              </a:rPr>
              <a:t>Les 3 piliers de l’ergonomie au travail</a:t>
            </a:r>
            <a:br>
              <a:rPr lang="fr-FR" b="1" dirty="0">
                <a:solidFill>
                  <a:srgbClr val="000000"/>
                </a:solidFill>
                <a:latin typeface="Poppins"/>
              </a:rPr>
            </a:b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406224584"/>
              </p:ext>
            </p:extLst>
          </p:nvPr>
        </p:nvGraphicFramePr>
        <p:xfrm>
          <a:off x="107576" y="920096"/>
          <a:ext cx="11658600" cy="5618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7</a:t>
            </a:fld>
            <a:endParaRPr lang="en-GB">
              <a:solidFill>
                <a:srgbClr val="282F39">
                  <a:tint val="75000"/>
                </a:srgbClr>
              </a:solidFill>
            </a:endParaRPr>
          </a:p>
        </p:txBody>
      </p:sp>
    </p:spTree>
    <p:extLst>
      <p:ext uri="{BB962C8B-B14F-4D97-AF65-F5344CB8AC3E}">
        <p14:creationId xmlns:p14="http://schemas.microsoft.com/office/powerpoint/2010/main" val="2129888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a:r>
            <a:br>
              <a:rPr lang="fr-FR" dirty="0"/>
            </a:br>
            <a:r>
              <a:rPr lang="fr-FR" dirty="0"/>
              <a:t/>
            </a:r>
            <a:br>
              <a:rPr lang="fr-FR" dirty="0"/>
            </a:br>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8</a:t>
            </a:fld>
            <a:endParaRPr lang="en-GB">
              <a:solidFill>
                <a:srgbClr val="282F39">
                  <a:tint val="75000"/>
                </a:srgbClr>
              </a:solidFill>
            </a:endParaRPr>
          </a:p>
        </p:txBody>
      </p:sp>
      <p:pic>
        <p:nvPicPr>
          <p:cNvPr id="7" name="Espace réservé du contenu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5486400" y="1157556"/>
            <a:ext cx="6172200" cy="5731926"/>
          </a:xfrm>
          <a:prstGeom prst="rect">
            <a:avLst/>
          </a:prstGeom>
        </p:spPr>
      </p:pic>
      <p:sp>
        <p:nvSpPr>
          <p:cNvPr id="8" name="Titre 1"/>
          <p:cNvSpPr txBox="1">
            <a:spLocks/>
          </p:cNvSpPr>
          <p:nvPr/>
        </p:nvSpPr>
        <p:spPr>
          <a:xfrm>
            <a:off x="990600" y="105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tx2"/>
                </a:solidFill>
                <a:latin typeface="Noto Sans"/>
              </a:rPr>
              <a:t>Ergonome en santé au travail, quel rôle ?</a:t>
            </a:r>
            <a:endParaRPr lang="fr-FR" dirty="0"/>
          </a:p>
        </p:txBody>
      </p:sp>
      <p:sp>
        <p:nvSpPr>
          <p:cNvPr id="9" name="Rectangle 8"/>
          <p:cNvSpPr/>
          <p:nvPr/>
        </p:nvSpPr>
        <p:spPr>
          <a:xfrm>
            <a:off x="1063438" y="1673401"/>
            <a:ext cx="4350124" cy="4524315"/>
          </a:xfrm>
          <a:prstGeom prst="rect">
            <a:avLst/>
          </a:prstGeom>
        </p:spPr>
        <p:txBody>
          <a:bodyPr wrap="square">
            <a:spAutoFit/>
          </a:bodyPr>
          <a:lstStyle/>
          <a:p>
            <a:pPr algn="just"/>
            <a:r>
              <a:rPr lang="fr-FR" sz="2400" b="1" dirty="0">
                <a:solidFill>
                  <a:schemeClr val="tx2"/>
                </a:solidFill>
              </a:rPr>
              <a:t>Les ergonomes contribuent à la </a:t>
            </a:r>
            <a:r>
              <a:rPr lang="fr-FR" sz="2400" b="1" dirty="0">
                <a:solidFill>
                  <a:srgbClr val="0000FF"/>
                </a:solidFill>
              </a:rPr>
              <a:t>conception</a:t>
            </a:r>
            <a:r>
              <a:rPr lang="fr-FR" sz="2400" b="1" dirty="0">
                <a:solidFill>
                  <a:schemeClr val="tx2"/>
                </a:solidFill>
              </a:rPr>
              <a:t> et à l'</a:t>
            </a:r>
            <a:r>
              <a:rPr lang="fr-FR" sz="2400" b="1" dirty="0">
                <a:solidFill>
                  <a:srgbClr val="0000FF"/>
                </a:solidFill>
              </a:rPr>
              <a:t>évaluation</a:t>
            </a:r>
            <a:r>
              <a:rPr lang="fr-FR" sz="2400" b="1" dirty="0">
                <a:solidFill>
                  <a:schemeClr val="tx2"/>
                </a:solidFill>
              </a:rPr>
              <a:t> des tâches, des machines et des outils, des produits, des environnements et des systèmes organisationnels </a:t>
            </a:r>
            <a:r>
              <a:rPr lang="fr-FR" sz="2400" b="1" dirty="0">
                <a:solidFill>
                  <a:srgbClr val="0000FF"/>
                </a:solidFill>
              </a:rPr>
              <a:t>en vue de les rendre compatibles </a:t>
            </a:r>
            <a:r>
              <a:rPr lang="fr-FR" sz="2400" b="1" dirty="0">
                <a:solidFill>
                  <a:schemeClr val="tx2"/>
                </a:solidFill>
              </a:rPr>
              <a:t>avec les besoins économiques de l'entreprise et les compétences et les limites physiologiques et psychologiques de leur personnel.</a:t>
            </a:r>
          </a:p>
        </p:txBody>
      </p:sp>
    </p:spTree>
    <p:extLst>
      <p:ext uri="{BB962C8B-B14F-4D97-AF65-F5344CB8AC3E}">
        <p14:creationId xmlns:p14="http://schemas.microsoft.com/office/powerpoint/2010/main" val="544537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a:solidFill>
                  <a:schemeClr val="tx2"/>
                </a:solidFill>
                <a:latin typeface="Noto Sans"/>
              </a:rPr>
              <a:t>Les conséquences d’une mauvaise ergonomie au travail</a:t>
            </a:r>
            <a:r>
              <a:rPr lang="fr-FR" b="1" dirty="0"/>
              <a:t/>
            </a:r>
            <a:br>
              <a:rPr lang="fr-FR" b="1" dirty="0"/>
            </a:br>
            <a:endParaRPr lang="fr-FR" dirty="0"/>
          </a:p>
        </p:txBody>
      </p:sp>
      <p:sp>
        <p:nvSpPr>
          <p:cNvPr id="3" name="Espace réservé du contenu 2"/>
          <p:cNvSpPr>
            <a:spLocks noGrp="1"/>
          </p:cNvSpPr>
          <p:nvPr>
            <p:ph idx="1"/>
          </p:nvPr>
        </p:nvSpPr>
        <p:spPr/>
        <p:txBody>
          <a:bodyPr/>
          <a:lstStyle/>
          <a:p>
            <a:pPr marL="0" indent="0">
              <a:buNone/>
            </a:pPr>
            <a:r>
              <a:rPr lang="fr-FR" dirty="0">
                <a:solidFill>
                  <a:schemeClr val="tx2"/>
                </a:solidFill>
              </a:rPr>
              <a:t>La </a:t>
            </a:r>
            <a:r>
              <a:rPr lang="fr-FR" dirty="0">
                <a:solidFill>
                  <a:srgbClr val="0000FF"/>
                </a:solidFill>
              </a:rPr>
              <a:t>posture</a:t>
            </a:r>
            <a:r>
              <a:rPr lang="fr-FR" dirty="0">
                <a:solidFill>
                  <a:schemeClr val="tx2"/>
                </a:solidFill>
              </a:rPr>
              <a:t> de travail est </a:t>
            </a:r>
            <a:r>
              <a:rPr lang="fr-FR" dirty="0">
                <a:solidFill>
                  <a:srgbClr val="0000FF"/>
                </a:solidFill>
              </a:rPr>
              <a:t>influencée</a:t>
            </a:r>
            <a:r>
              <a:rPr lang="fr-FR" dirty="0">
                <a:solidFill>
                  <a:schemeClr val="tx2"/>
                </a:solidFill>
              </a:rPr>
              <a:t> par :</a:t>
            </a:r>
          </a:p>
          <a:p>
            <a:pPr>
              <a:buFont typeface="Wingdings" panose="05000000000000000000" pitchFamily="2" charset="2"/>
              <a:buChar char="Ø"/>
            </a:pPr>
            <a:r>
              <a:rPr lang="fr-FR" dirty="0">
                <a:solidFill>
                  <a:schemeClr val="tx2"/>
                </a:solidFill>
              </a:rPr>
              <a:t>La </a:t>
            </a:r>
            <a:r>
              <a:rPr lang="fr-FR" b="1" dirty="0">
                <a:solidFill>
                  <a:srgbClr val="0000FF"/>
                </a:solidFill>
              </a:rPr>
              <a:t>surface</a:t>
            </a:r>
            <a:r>
              <a:rPr lang="fr-FR" dirty="0">
                <a:solidFill>
                  <a:schemeClr val="tx2"/>
                </a:solidFill>
              </a:rPr>
              <a:t> de travail ;</a:t>
            </a:r>
          </a:p>
          <a:p>
            <a:pPr>
              <a:buFont typeface="Wingdings" panose="05000000000000000000" pitchFamily="2" charset="2"/>
              <a:buChar char="Ø"/>
            </a:pPr>
            <a:r>
              <a:rPr lang="fr-FR" dirty="0">
                <a:solidFill>
                  <a:schemeClr val="tx2"/>
                </a:solidFill>
              </a:rPr>
              <a:t>Les </a:t>
            </a:r>
            <a:r>
              <a:rPr lang="fr-FR" b="1" dirty="0">
                <a:solidFill>
                  <a:srgbClr val="0000FF"/>
                </a:solidFill>
              </a:rPr>
              <a:t>équipements</a:t>
            </a:r>
            <a:r>
              <a:rPr lang="fr-FR" b="1" dirty="0">
                <a:solidFill>
                  <a:schemeClr val="tx2"/>
                </a:solidFill>
              </a:rPr>
              <a:t> </a:t>
            </a:r>
            <a:r>
              <a:rPr lang="fr-FR" dirty="0">
                <a:solidFill>
                  <a:schemeClr val="tx2"/>
                </a:solidFill>
              </a:rPr>
              <a:t>de travail</a:t>
            </a:r>
            <a:r>
              <a:rPr lang="fr-FR" b="1" dirty="0">
                <a:solidFill>
                  <a:schemeClr val="tx2"/>
                </a:solidFill>
              </a:rPr>
              <a:t> </a:t>
            </a:r>
            <a:r>
              <a:rPr lang="fr-FR" dirty="0">
                <a:solidFill>
                  <a:schemeClr val="tx2"/>
                </a:solidFill>
              </a:rPr>
              <a:t>;</a:t>
            </a:r>
          </a:p>
          <a:p>
            <a:pPr>
              <a:buFont typeface="Wingdings" panose="05000000000000000000" pitchFamily="2" charset="2"/>
              <a:buChar char="Ø"/>
            </a:pPr>
            <a:r>
              <a:rPr lang="fr-FR" dirty="0">
                <a:solidFill>
                  <a:schemeClr val="tx2"/>
                </a:solidFill>
              </a:rPr>
              <a:t>Les caractéristiques personnelles ;</a:t>
            </a:r>
          </a:p>
          <a:p>
            <a:pPr>
              <a:buFont typeface="Wingdings" panose="05000000000000000000" pitchFamily="2" charset="2"/>
              <a:buChar char="Ø"/>
            </a:pPr>
            <a:r>
              <a:rPr lang="fr-FR" dirty="0">
                <a:solidFill>
                  <a:schemeClr val="tx2"/>
                </a:solidFill>
              </a:rPr>
              <a:t>L’</a:t>
            </a:r>
            <a:r>
              <a:rPr lang="fr-FR" b="1" dirty="0">
                <a:solidFill>
                  <a:srgbClr val="0000FF"/>
                </a:solidFill>
              </a:rPr>
              <a:t>organisation</a:t>
            </a:r>
            <a:r>
              <a:rPr lang="fr-FR" b="1" dirty="0">
                <a:solidFill>
                  <a:schemeClr val="tx2"/>
                </a:solidFill>
              </a:rPr>
              <a:t> </a:t>
            </a:r>
            <a:r>
              <a:rPr lang="fr-FR" dirty="0">
                <a:solidFill>
                  <a:schemeClr val="tx2"/>
                </a:solidFill>
              </a:rPr>
              <a:t>du travail ;</a:t>
            </a:r>
          </a:p>
          <a:p>
            <a:pPr>
              <a:buFont typeface="Wingdings" panose="05000000000000000000" pitchFamily="2" charset="2"/>
              <a:buChar char="Ø"/>
            </a:pPr>
            <a:r>
              <a:rPr lang="fr-FR" dirty="0">
                <a:solidFill>
                  <a:schemeClr val="tx2"/>
                </a:solidFill>
              </a:rPr>
              <a:t>L’</a:t>
            </a:r>
            <a:r>
              <a:rPr lang="fr-FR" b="1" dirty="0">
                <a:solidFill>
                  <a:srgbClr val="0000FF"/>
                </a:solidFill>
              </a:rPr>
              <a:t>environnement</a:t>
            </a:r>
            <a:r>
              <a:rPr lang="fr-FR" b="1" dirty="0">
                <a:solidFill>
                  <a:schemeClr val="tx2"/>
                </a:solidFill>
              </a:rPr>
              <a:t> </a:t>
            </a:r>
            <a:r>
              <a:rPr lang="fr-FR" dirty="0">
                <a:solidFill>
                  <a:schemeClr val="tx2"/>
                </a:solidFill>
              </a:rPr>
              <a:t>de travail.</a:t>
            </a:r>
          </a:p>
          <a:p>
            <a:endParaRPr lang="fr-FR" dirty="0"/>
          </a:p>
        </p:txBody>
      </p:sp>
      <p:sp>
        <p:nvSpPr>
          <p:cNvPr id="4" name="Espace réservé du numéro de diapositive 3"/>
          <p:cNvSpPr>
            <a:spLocks noGrp="1"/>
          </p:cNvSpPr>
          <p:nvPr>
            <p:ph type="sldNum" sz="quarter" idx="12"/>
          </p:nvPr>
        </p:nvSpPr>
        <p:spPr/>
        <p:txBody>
          <a:bodyPr/>
          <a:lstStyle/>
          <a:p>
            <a:fld id="{6983841B-0DB4-4C99-B5E5-79625F01DBF7}" type="slidenum">
              <a:rPr lang="en-GB" smtClean="0">
                <a:solidFill>
                  <a:srgbClr val="282F39">
                    <a:tint val="75000"/>
                  </a:srgbClr>
                </a:solidFill>
              </a:rPr>
              <a:pPr/>
              <a:t>9</a:t>
            </a:fld>
            <a:endParaRPr lang="en-GB">
              <a:solidFill>
                <a:srgbClr val="282F39">
                  <a:tint val="75000"/>
                </a:srgbClr>
              </a:solidFill>
            </a:endParaRPr>
          </a:p>
        </p:txBody>
      </p:sp>
      <p:pic>
        <p:nvPicPr>
          <p:cNvPr id="5" name="Image 4"/>
          <p:cNvPicPr>
            <a:picLocks noChangeAspect="1"/>
          </p:cNvPicPr>
          <p:nvPr/>
        </p:nvPicPr>
        <p:blipFill>
          <a:blip r:embed="rId2"/>
          <a:stretch>
            <a:fillRect/>
          </a:stretch>
        </p:blipFill>
        <p:spPr>
          <a:xfrm>
            <a:off x="7140566" y="2124635"/>
            <a:ext cx="4589751" cy="2639107"/>
          </a:xfrm>
          <a:prstGeom prst="rect">
            <a:avLst/>
          </a:prstGeom>
        </p:spPr>
      </p:pic>
    </p:spTree>
    <p:extLst>
      <p:ext uri="{BB962C8B-B14F-4D97-AF65-F5344CB8AC3E}">
        <p14:creationId xmlns:p14="http://schemas.microsoft.com/office/powerpoint/2010/main" val="1470016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6_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plate">
  <a:themeElements>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26681</TotalTime>
  <Words>643</Words>
  <Application>Microsoft Office PowerPoint</Application>
  <PresentationFormat>Grand écran</PresentationFormat>
  <Paragraphs>108</Paragraphs>
  <Slides>21</Slides>
  <Notes>0</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21</vt:i4>
      </vt:variant>
    </vt:vector>
  </HeadingPairs>
  <TitlesOfParts>
    <vt:vector size="30" baseType="lpstr">
      <vt:lpstr>Arial</vt:lpstr>
      <vt:lpstr>Calibri</vt:lpstr>
      <vt:lpstr>Calibri Light</vt:lpstr>
      <vt:lpstr>Nirmala UI</vt:lpstr>
      <vt:lpstr>Noto Sans</vt:lpstr>
      <vt:lpstr>Poppins</vt:lpstr>
      <vt:lpstr>Wingdings</vt:lpstr>
      <vt:lpstr>6_Office Theme</vt:lpstr>
      <vt:lpstr>1_template</vt:lpstr>
      <vt:lpstr>INTRODUCTION A L’ERGONOMIE</vt:lpstr>
      <vt:lpstr>Introduction</vt:lpstr>
      <vt:lpstr>Introduction</vt:lpstr>
      <vt:lpstr>Introduction</vt:lpstr>
      <vt:lpstr>Définitions</vt:lpstr>
      <vt:lpstr>quelle est l’utilité de l’ergonomie en milieu de travail ? </vt:lpstr>
      <vt:lpstr>Les 3 piliers de l’ergonomie au travail </vt:lpstr>
      <vt:lpstr>  </vt:lpstr>
      <vt:lpstr>Les conséquences d’une mauvaise ergonomie au travail </vt:lpstr>
      <vt:lpstr>Les conséquences d’une mauvaise ergonomie au travail</vt:lpstr>
      <vt:lpstr>Comment améliorer et adapter l’ergonomie au travail ?</vt:lpstr>
      <vt:lpstr>Comment améliorer et adapter l’ergonomie au travail ?</vt:lpstr>
      <vt:lpstr>Comment améliorer et adapter l’ergonomie au travail ?</vt:lpstr>
      <vt:lpstr>Comment améliorer et adapter l’ergonomie au travail ? </vt:lpstr>
      <vt:lpstr>Présentation PowerPoint</vt:lpstr>
      <vt:lpstr>Comment améliorer et adapter l’ergonomie au travail ? </vt:lpstr>
      <vt:lpstr>Comment améliorer et adapter l’ergonomie au travail ? </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dell</dc:creator>
  <cp:lastModifiedBy>dell</cp:lastModifiedBy>
  <cp:revision>1181</cp:revision>
  <dcterms:created xsi:type="dcterms:W3CDTF">2022-10-08T12:05:03Z</dcterms:created>
  <dcterms:modified xsi:type="dcterms:W3CDTF">2026-04-26T14:39:37Z</dcterms:modified>
</cp:coreProperties>
</file>