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32" r:id="rId2"/>
    <p:sldMasterId id="2147483768" r:id="rId3"/>
  </p:sldMasterIdLst>
  <p:notesMasterIdLst>
    <p:notesMasterId r:id="rId12"/>
  </p:notesMasterIdLst>
  <p:sldIdLst>
    <p:sldId id="501" r:id="rId4"/>
    <p:sldId id="518" r:id="rId5"/>
    <p:sldId id="520" r:id="rId6"/>
    <p:sldId id="524" r:id="rId7"/>
    <p:sldId id="519" r:id="rId8"/>
    <p:sldId id="522" r:id="rId9"/>
    <p:sldId id="523" r:id="rId10"/>
    <p:sldId id="490"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66"/>
    <a:srgbClr val="5B2B07"/>
    <a:srgbClr val="D60093"/>
    <a:srgbClr val="E22A5A"/>
    <a:srgbClr val="1E0EF2"/>
    <a:srgbClr val="14099F"/>
    <a:srgbClr val="9751CB"/>
    <a:srgbClr val="160AB6"/>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234401-ABC7-46E1-B432-6EAEC5AECFD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fr-FR"/>
        </a:p>
      </dgm:t>
    </dgm:pt>
    <dgm:pt modelId="{910AAC86-DB30-4635-BD63-541FB3E4DC41}">
      <dgm:prSet phldrT="[Texte]"/>
      <dgm:spPr/>
      <dgm:t>
        <a:bodyPr/>
        <a:lstStyle/>
        <a:p>
          <a:r>
            <a:rPr lang="fr-FR" b="1" dirty="0" smtClean="0">
              <a:solidFill>
                <a:schemeClr val="tx2"/>
              </a:solidFill>
            </a:rPr>
            <a:t>Conférer les moyens et servir de médiateurs et promouvoir les idées</a:t>
          </a:r>
          <a:endParaRPr lang="fr-FR" b="1" dirty="0">
            <a:solidFill>
              <a:schemeClr val="tx2"/>
            </a:solidFill>
          </a:endParaRPr>
        </a:p>
      </dgm:t>
    </dgm:pt>
    <dgm:pt modelId="{B5F53B6E-A67F-4F8F-BBDB-91048A2520ED}" type="parTrans" cxnId="{BFC14C3D-2D32-45DE-AF50-81E2D1A813AC}">
      <dgm:prSet/>
      <dgm:spPr/>
      <dgm:t>
        <a:bodyPr/>
        <a:lstStyle/>
        <a:p>
          <a:endParaRPr lang="fr-FR"/>
        </a:p>
      </dgm:t>
    </dgm:pt>
    <dgm:pt modelId="{3F3168E4-A610-4E4E-9E82-C0CA1C8B490A}" type="sibTrans" cxnId="{BFC14C3D-2D32-45DE-AF50-81E2D1A813AC}">
      <dgm:prSet/>
      <dgm:spPr/>
      <dgm:t>
        <a:bodyPr/>
        <a:lstStyle/>
        <a:p>
          <a:endParaRPr lang="fr-FR"/>
        </a:p>
      </dgm:t>
    </dgm:pt>
    <dgm:pt modelId="{6B4883F9-8B42-41E5-B997-B87878F39713}">
      <dgm:prSet phldrT="[Texte]"/>
      <dgm:spPr/>
      <dgm:t>
        <a:bodyPr/>
        <a:lstStyle/>
        <a:p>
          <a:r>
            <a:rPr lang="fr-FR" b="1" dirty="0" smtClean="0">
              <a:solidFill>
                <a:schemeClr val="tx2"/>
              </a:solidFill>
            </a:rPr>
            <a:t>Renforcer l’action communautaire</a:t>
          </a:r>
          <a:endParaRPr lang="fr-FR" b="1" dirty="0">
            <a:solidFill>
              <a:schemeClr val="tx2"/>
            </a:solidFill>
          </a:endParaRPr>
        </a:p>
      </dgm:t>
    </dgm:pt>
    <dgm:pt modelId="{7860E927-7070-4295-AB0B-D29ED082BCF7}" type="parTrans" cxnId="{706B111C-6912-45CC-B14E-06FD3D4D1330}">
      <dgm:prSet/>
      <dgm:spPr/>
      <dgm:t>
        <a:bodyPr/>
        <a:lstStyle/>
        <a:p>
          <a:endParaRPr lang="fr-FR"/>
        </a:p>
      </dgm:t>
    </dgm:pt>
    <dgm:pt modelId="{F9A74470-FB37-4A4A-95A6-81F9D41DB307}" type="sibTrans" cxnId="{706B111C-6912-45CC-B14E-06FD3D4D1330}">
      <dgm:prSet/>
      <dgm:spPr/>
      <dgm:t>
        <a:bodyPr/>
        <a:lstStyle/>
        <a:p>
          <a:endParaRPr lang="fr-FR"/>
        </a:p>
      </dgm:t>
    </dgm:pt>
    <dgm:pt modelId="{CF55CE64-F40C-44B1-B1DA-15DA0AD7FC40}">
      <dgm:prSet phldrT="[Texte]"/>
      <dgm:spPr/>
      <dgm:t>
        <a:bodyPr/>
        <a:lstStyle/>
        <a:p>
          <a:r>
            <a:rPr lang="fr-FR" b="1" dirty="0" smtClean="0">
              <a:solidFill>
                <a:schemeClr val="tx2"/>
              </a:solidFill>
            </a:rPr>
            <a:t>Développer les aptitudes personnelles</a:t>
          </a:r>
          <a:endParaRPr lang="fr-FR" b="1" dirty="0">
            <a:solidFill>
              <a:schemeClr val="tx2"/>
            </a:solidFill>
          </a:endParaRPr>
        </a:p>
      </dgm:t>
    </dgm:pt>
    <dgm:pt modelId="{A9D4C48A-32E4-4A4B-9279-C2337F55E5A6}" type="parTrans" cxnId="{FB5A6AD0-33AA-4D14-B372-631AE0AE2DD0}">
      <dgm:prSet/>
      <dgm:spPr/>
      <dgm:t>
        <a:bodyPr/>
        <a:lstStyle/>
        <a:p>
          <a:endParaRPr lang="fr-FR"/>
        </a:p>
      </dgm:t>
    </dgm:pt>
    <dgm:pt modelId="{0E9E68E3-2D95-46B1-9A8B-AB7EB1FD4F32}" type="sibTrans" cxnId="{FB5A6AD0-33AA-4D14-B372-631AE0AE2DD0}">
      <dgm:prSet/>
      <dgm:spPr/>
      <dgm:t>
        <a:bodyPr/>
        <a:lstStyle/>
        <a:p>
          <a:endParaRPr lang="fr-FR"/>
        </a:p>
      </dgm:t>
    </dgm:pt>
    <dgm:pt modelId="{F6148AEF-CF17-4764-8417-00D769A04897}">
      <dgm:prSet/>
      <dgm:spPr/>
      <dgm:t>
        <a:bodyPr/>
        <a:lstStyle/>
        <a:p>
          <a:r>
            <a:rPr lang="fr-FR" b="1" dirty="0" smtClean="0">
              <a:solidFill>
                <a:schemeClr val="tx2"/>
              </a:solidFill>
            </a:rPr>
            <a:t>Créer des milieux favorables</a:t>
          </a:r>
          <a:endParaRPr lang="fr-FR" b="1" dirty="0">
            <a:solidFill>
              <a:schemeClr val="tx2"/>
            </a:solidFill>
          </a:endParaRPr>
        </a:p>
      </dgm:t>
    </dgm:pt>
    <dgm:pt modelId="{6EC2B14E-E690-4F0B-935A-A4BC24DA9552}" type="parTrans" cxnId="{9BEA57A4-E3B3-4B8C-96F5-259537D41C45}">
      <dgm:prSet/>
      <dgm:spPr/>
      <dgm:t>
        <a:bodyPr/>
        <a:lstStyle/>
        <a:p>
          <a:endParaRPr lang="fr-FR"/>
        </a:p>
      </dgm:t>
    </dgm:pt>
    <dgm:pt modelId="{50F8B637-AD00-40C2-9D41-D6B2B068CCBB}" type="sibTrans" cxnId="{9BEA57A4-E3B3-4B8C-96F5-259537D41C45}">
      <dgm:prSet/>
      <dgm:spPr/>
      <dgm:t>
        <a:bodyPr/>
        <a:lstStyle/>
        <a:p>
          <a:endParaRPr lang="fr-FR"/>
        </a:p>
      </dgm:t>
    </dgm:pt>
    <dgm:pt modelId="{9919CFE5-8AF6-4623-AD96-F18CD5C5092C}">
      <dgm:prSet/>
      <dgm:spPr/>
      <dgm:t>
        <a:bodyPr/>
        <a:lstStyle/>
        <a:p>
          <a:r>
            <a:rPr lang="fr-FR" b="1" dirty="0" smtClean="0">
              <a:solidFill>
                <a:schemeClr val="tx2"/>
              </a:solidFill>
            </a:rPr>
            <a:t>Réorienter les services de santé</a:t>
          </a:r>
          <a:endParaRPr lang="fr-FR" b="1" dirty="0">
            <a:solidFill>
              <a:schemeClr val="tx2"/>
            </a:solidFill>
          </a:endParaRPr>
        </a:p>
      </dgm:t>
    </dgm:pt>
    <dgm:pt modelId="{208A5D01-82FD-48C6-8655-A9910A2C5890}" type="parTrans" cxnId="{7DE9AC91-CB16-46CD-8FBD-06FAD0108FD0}">
      <dgm:prSet/>
      <dgm:spPr/>
      <dgm:t>
        <a:bodyPr/>
        <a:lstStyle/>
        <a:p>
          <a:endParaRPr lang="fr-FR"/>
        </a:p>
      </dgm:t>
    </dgm:pt>
    <dgm:pt modelId="{95F28C45-076D-4BA4-B6BB-C760F48BC863}" type="sibTrans" cxnId="{7DE9AC91-CB16-46CD-8FBD-06FAD0108FD0}">
      <dgm:prSet/>
      <dgm:spPr/>
      <dgm:t>
        <a:bodyPr/>
        <a:lstStyle/>
        <a:p>
          <a:endParaRPr lang="fr-FR"/>
        </a:p>
      </dgm:t>
    </dgm:pt>
    <dgm:pt modelId="{C1D76033-F1C9-41B9-97A6-3746C5FF7BC4}" type="pres">
      <dgm:prSet presAssocID="{00234401-ABC7-46E1-B432-6EAEC5AECFD2}" presName="Name0" presStyleCnt="0">
        <dgm:presLayoutVars>
          <dgm:chMax val="7"/>
          <dgm:chPref val="7"/>
          <dgm:dir/>
        </dgm:presLayoutVars>
      </dgm:prSet>
      <dgm:spPr/>
      <dgm:t>
        <a:bodyPr/>
        <a:lstStyle/>
        <a:p>
          <a:endParaRPr lang="fr-FR"/>
        </a:p>
      </dgm:t>
    </dgm:pt>
    <dgm:pt modelId="{C84A89C9-5E10-44E9-AB23-28899098EF87}" type="pres">
      <dgm:prSet presAssocID="{00234401-ABC7-46E1-B432-6EAEC5AECFD2}" presName="Name1" presStyleCnt="0"/>
      <dgm:spPr/>
    </dgm:pt>
    <dgm:pt modelId="{18D19591-2072-4666-93C9-8AD67086F193}" type="pres">
      <dgm:prSet presAssocID="{00234401-ABC7-46E1-B432-6EAEC5AECFD2}" presName="cycle" presStyleCnt="0"/>
      <dgm:spPr/>
    </dgm:pt>
    <dgm:pt modelId="{95D8417B-1782-455B-B1A9-74F2247F6C2A}" type="pres">
      <dgm:prSet presAssocID="{00234401-ABC7-46E1-B432-6EAEC5AECFD2}" presName="srcNode" presStyleLbl="node1" presStyleIdx="0" presStyleCnt="5"/>
      <dgm:spPr/>
    </dgm:pt>
    <dgm:pt modelId="{8D84663E-126D-401D-9568-54DA8F136CF0}" type="pres">
      <dgm:prSet presAssocID="{00234401-ABC7-46E1-B432-6EAEC5AECFD2}" presName="conn" presStyleLbl="parChTrans1D2" presStyleIdx="0" presStyleCnt="1"/>
      <dgm:spPr/>
      <dgm:t>
        <a:bodyPr/>
        <a:lstStyle/>
        <a:p>
          <a:endParaRPr lang="fr-FR"/>
        </a:p>
      </dgm:t>
    </dgm:pt>
    <dgm:pt modelId="{0E56ECA9-D1DE-491F-9C87-34342E491057}" type="pres">
      <dgm:prSet presAssocID="{00234401-ABC7-46E1-B432-6EAEC5AECFD2}" presName="extraNode" presStyleLbl="node1" presStyleIdx="0" presStyleCnt="5"/>
      <dgm:spPr/>
    </dgm:pt>
    <dgm:pt modelId="{9C997402-1B34-49D6-921C-9F17D6F97D80}" type="pres">
      <dgm:prSet presAssocID="{00234401-ABC7-46E1-B432-6EAEC5AECFD2}" presName="dstNode" presStyleLbl="node1" presStyleIdx="0" presStyleCnt="5"/>
      <dgm:spPr/>
    </dgm:pt>
    <dgm:pt modelId="{482D9ED8-2D29-4C50-94D2-0F39E2632D72}" type="pres">
      <dgm:prSet presAssocID="{910AAC86-DB30-4635-BD63-541FB3E4DC41}" presName="text_1" presStyleLbl="node1" presStyleIdx="0" presStyleCnt="5">
        <dgm:presLayoutVars>
          <dgm:bulletEnabled val="1"/>
        </dgm:presLayoutVars>
      </dgm:prSet>
      <dgm:spPr/>
      <dgm:t>
        <a:bodyPr/>
        <a:lstStyle/>
        <a:p>
          <a:endParaRPr lang="fr-FR"/>
        </a:p>
      </dgm:t>
    </dgm:pt>
    <dgm:pt modelId="{92AC0A76-E1DC-4F3B-A000-00C1E6363A04}" type="pres">
      <dgm:prSet presAssocID="{910AAC86-DB30-4635-BD63-541FB3E4DC41}" presName="accent_1" presStyleCnt="0"/>
      <dgm:spPr/>
    </dgm:pt>
    <dgm:pt modelId="{BB6AD0D6-3558-4907-ABBE-427B893E7B99}" type="pres">
      <dgm:prSet presAssocID="{910AAC86-DB30-4635-BD63-541FB3E4DC41}" presName="accentRepeatNode" presStyleLbl="solidFgAcc1" presStyleIdx="0" presStyleCnt="5"/>
      <dgm:spPr>
        <a:blipFill rotWithShape="0">
          <a:blip xmlns:r="http://schemas.openxmlformats.org/officeDocument/2006/relationships" r:embed="rId1"/>
          <a:stretch>
            <a:fillRect/>
          </a:stretch>
        </a:blipFill>
      </dgm:spPr>
    </dgm:pt>
    <dgm:pt modelId="{ABC56D2E-865E-4D32-9108-D2D52433D98A}" type="pres">
      <dgm:prSet presAssocID="{6B4883F9-8B42-41E5-B997-B87878F39713}" presName="text_2" presStyleLbl="node1" presStyleIdx="1" presStyleCnt="5">
        <dgm:presLayoutVars>
          <dgm:bulletEnabled val="1"/>
        </dgm:presLayoutVars>
      </dgm:prSet>
      <dgm:spPr/>
      <dgm:t>
        <a:bodyPr/>
        <a:lstStyle/>
        <a:p>
          <a:endParaRPr lang="fr-FR"/>
        </a:p>
      </dgm:t>
    </dgm:pt>
    <dgm:pt modelId="{447F562D-5C21-43D7-8504-85FC01EEBCB1}" type="pres">
      <dgm:prSet presAssocID="{6B4883F9-8B42-41E5-B997-B87878F39713}" presName="accent_2" presStyleCnt="0"/>
      <dgm:spPr/>
    </dgm:pt>
    <dgm:pt modelId="{2EDEA435-ECC4-4A0C-97B8-5D303E232D5D}" type="pres">
      <dgm:prSet presAssocID="{6B4883F9-8B42-41E5-B997-B87878F39713}" presName="accentRepeatNode" presStyleLbl="solidFgAcc1" presStyleIdx="1" presStyleCnt="5"/>
      <dgm:spPr>
        <a:blipFill rotWithShape="0">
          <a:blip xmlns:r="http://schemas.openxmlformats.org/officeDocument/2006/relationships" r:embed="rId2"/>
          <a:stretch>
            <a:fillRect/>
          </a:stretch>
        </a:blipFill>
      </dgm:spPr>
    </dgm:pt>
    <dgm:pt modelId="{362266DD-D641-4A3F-A446-751942AED28D}" type="pres">
      <dgm:prSet presAssocID="{CF55CE64-F40C-44B1-B1DA-15DA0AD7FC40}" presName="text_3" presStyleLbl="node1" presStyleIdx="2" presStyleCnt="5">
        <dgm:presLayoutVars>
          <dgm:bulletEnabled val="1"/>
        </dgm:presLayoutVars>
      </dgm:prSet>
      <dgm:spPr/>
      <dgm:t>
        <a:bodyPr/>
        <a:lstStyle/>
        <a:p>
          <a:endParaRPr lang="fr-FR"/>
        </a:p>
      </dgm:t>
    </dgm:pt>
    <dgm:pt modelId="{396B8B4D-73D1-47A3-96EF-652D0712242A}" type="pres">
      <dgm:prSet presAssocID="{CF55CE64-F40C-44B1-B1DA-15DA0AD7FC40}" presName="accent_3" presStyleCnt="0"/>
      <dgm:spPr/>
    </dgm:pt>
    <dgm:pt modelId="{95E80436-2918-4B5E-80FA-F0CC2BA1EFFD}" type="pres">
      <dgm:prSet presAssocID="{CF55CE64-F40C-44B1-B1DA-15DA0AD7FC40}" presName="accentRepeatNode" presStyleLbl="solidFgAcc1" presStyleIdx="2" presStyleCnt="5"/>
      <dgm:spPr>
        <a:blipFill rotWithShape="0">
          <a:blip xmlns:r="http://schemas.openxmlformats.org/officeDocument/2006/relationships" r:embed="rId3"/>
          <a:stretch>
            <a:fillRect/>
          </a:stretch>
        </a:blipFill>
      </dgm:spPr>
    </dgm:pt>
    <dgm:pt modelId="{577A8702-0FE9-4055-9BE5-4D69E4E7E912}" type="pres">
      <dgm:prSet presAssocID="{F6148AEF-CF17-4764-8417-00D769A04897}" presName="text_4" presStyleLbl="node1" presStyleIdx="3" presStyleCnt="5">
        <dgm:presLayoutVars>
          <dgm:bulletEnabled val="1"/>
        </dgm:presLayoutVars>
      </dgm:prSet>
      <dgm:spPr/>
      <dgm:t>
        <a:bodyPr/>
        <a:lstStyle/>
        <a:p>
          <a:endParaRPr lang="fr-FR"/>
        </a:p>
      </dgm:t>
    </dgm:pt>
    <dgm:pt modelId="{674C32A6-4C66-4BA4-87B9-7AE64278ED99}" type="pres">
      <dgm:prSet presAssocID="{F6148AEF-CF17-4764-8417-00D769A04897}" presName="accent_4" presStyleCnt="0"/>
      <dgm:spPr/>
    </dgm:pt>
    <dgm:pt modelId="{084A47CC-7183-4FF1-8D66-49A8636EB9C3}" type="pres">
      <dgm:prSet presAssocID="{F6148AEF-CF17-4764-8417-00D769A04897}" presName="accentRepeatNode" presStyleLbl="solidFgAcc1" presStyleIdx="3" presStyleCnt="5"/>
      <dgm:spPr>
        <a:blipFill rotWithShape="0">
          <a:blip xmlns:r="http://schemas.openxmlformats.org/officeDocument/2006/relationships" r:embed="rId4"/>
          <a:stretch>
            <a:fillRect/>
          </a:stretch>
        </a:blipFill>
      </dgm:spPr>
    </dgm:pt>
    <dgm:pt modelId="{E0B80DDE-A06D-47E5-9C15-FDAF778703C9}" type="pres">
      <dgm:prSet presAssocID="{9919CFE5-8AF6-4623-AD96-F18CD5C5092C}" presName="text_5" presStyleLbl="node1" presStyleIdx="4" presStyleCnt="5">
        <dgm:presLayoutVars>
          <dgm:bulletEnabled val="1"/>
        </dgm:presLayoutVars>
      </dgm:prSet>
      <dgm:spPr/>
      <dgm:t>
        <a:bodyPr/>
        <a:lstStyle/>
        <a:p>
          <a:endParaRPr lang="fr-FR"/>
        </a:p>
      </dgm:t>
    </dgm:pt>
    <dgm:pt modelId="{5D885AD8-CEBA-4D91-BEC9-6B582ECC4826}" type="pres">
      <dgm:prSet presAssocID="{9919CFE5-8AF6-4623-AD96-F18CD5C5092C}" presName="accent_5" presStyleCnt="0"/>
      <dgm:spPr/>
    </dgm:pt>
    <dgm:pt modelId="{4B9004FB-3156-48D3-8324-C4D0936AD5BD}" type="pres">
      <dgm:prSet presAssocID="{9919CFE5-8AF6-4623-AD96-F18CD5C5092C}" presName="accentRepeatNode" presStyleLbl="solidFgAcc1" presStyleIdx="4" presStyleCnt="5"/>
      <dgm:spPr>
        <a:blipFill rotWithShape="0">
          <a:blip xmlns:r="http://schemas.openxmlformats.org/officeDocument/2006/relationships" r:embed="rId5"/>
          <a:stretch>
            <a:fillRect/>
          </a:stretch>
        </a:blipFill>
      </dgm:spPr>
    </dgm:pt>
  </dgm:ptLst>
  <dgm:cxnLst>
    <dgm:cxn modelId="{DCB667AC-03B1-4B7C-B3FD-55DCD0CFF992}" type="presOf" srcId="{3F3168E4-A610-4E4E-9E82-C0CA1C8B490A}" destId="{8D84663E-126D-401D-9568-54DA8F136CF0}" srcOrd="0" destOrd="0" presId="urn:microsoft.com/office/officeart/2008/layout/VerticalCurvedList"/>
    <dgm:cxn modelId="{4F04B022-EDB1-4C26-9C2A-13BA2D95F660}" type="presOf" srcId="{CF55CE64-F40C-44B1-B1DA-15DA0AD7FC40}" destId="{362266DD-D641-4A3F-A446-751942AED28D}" srcOrd="0" destOrd="0" presId="urn:microsoft.com/office/officeart/2008/layout/VerticalCurvedList"/>
    <dgm:cxn modelId="{BFC14C3D-2D32-45DE-AF50-81E2D1A813AC}" srcId="{00234401-ABC7-46E1-B432-6EAEC5AECFD2}" destId="{910AAC86-DB30-4635-BD63-541FB3E4DC41}" srcOrd="0" destOrd="0" parTransId="{B5F53B6E-A67F-4F8F-BBDB-91048A2520ED}" sibTransId="{3F3168E4-A610-4E4E-9E82-C0CA1C8B490A}"/>
    <dgm:cxn modelId="{EABD8CA2-3F76-46D2-BE97-69A6DBA2A6DD}" type="presOf" srcId="{00234401-ABC7-46E1-B432-6EAEC5AECFD2}" destId="{C1D76033-F1C9-41B9-97A6-3746C5FF7BC4}" srcOrd="0" destOrd="0" presId="urn:microsoft.com/office/officeart/2008/layout/VerticalCurvedList"/>
    <dgm:cxn modelId="{FB5A6AD0-33AA-4D14-B372-631AE0AE2DD0}" srcId="{00234401-ABC7-46E1-B432-6EAEC5AECFD2}" destId="{CF55CE64-F40C-44B1-B1DA-15DA0AD7FC40}" srcOrd="2" destOrd="0" parTransId="{A9D4C48A-32E4-4A4B-9279-C2337F55E5A6}" sibTransId="{0E9E68E3-2D95-46B1-9A8B-AB7EB1FD4F32}"/>
    <dgm:cxn modelId="{37BBE860-4725-4907-BA82-2F81EE54A8C1}" type="presOf" srcId="{6B4883F9-8B42-41E5-B997-B87878F39713}" destId="{ABC56D2E-865E-4D32-9108-D2D52433D98A}" srcOrd="0" destOrd="0" presId="urn:microsoft.com/office/officeart/2008/layout/VerticalCurvedList"/>
    <dgm:cxn modelId="{9BEA57A4-E3B3-4B8C-96F5-259537D41C45}" srcId="{00234401-ABC7-46E1-B432-6EAEC5AECFD2}" destId="{F6148AEF-CF17-4764-8417-00D769A04897}" srcOrd="3" destOrd="0" parTransId="{6EC2B14E-E690-4F0B-935A-A4BC24DA9552}" sibTransId="{50F8B637-AD00-40C2-9D41-D6B2B068CCBB}"/>
    <dgm:cxn modelId="{C9432498-50E5-4481-95D3-BAAE3DF1310F}" type="presOf" srcId="{9919CFE5-8AF6-4623-AD96-F18CD5C5092C}" destId="{E0B80DDE-A06D-47E5-9C15-FDAF778703C9}" srcOrd="0" destOrd="0" presId="urn:microsoft.com/office/officeart/2008/layout/VerticalCurvedList"/>
    <dgm:cxn modelId="{7DE9AC91-CB16-46CD-8FBD-06FAD0108FD0}" srcId="{00234401-ABC7-46E1-B432-6EAEC5AECFD2}" destId="{9919CFE5-8AF6-4623-AD96-F18CD5C5092C}" srcOrd="4" destOrd="0" parTransId="{208A5D01-82FD-48C6-8655-A9910A2C5890}" sibTransId="{95F28C45-076D-4BA4-B6BB-C760F48BC863}"/>
    <dgm:cxn modelId="{1663B484-1D97-4B42-B9B7-676405741E21}" type="presOf" srcId="{910AAC86-DB30-4635-BD63-541FB3E4DC41}" destId="{482D9ED8-2D29-4C50-94D2-0F39E2632D72}" srcOrd="0" destOrd="0" presId="urn:microsoft.com/office/officeart/2008/layout/VerticalCurvedList"/>
    <dgm:cxn modelId="{815E371B-D60E-4832-A568-45839DBD955F}" type="presOf" srcId="{F6148AEF-CF17-4764-8417-00D769A04897}" destId="{577A8702-0FE9-4055-9BE5-4D69E4E7E912}" srcOrd="0" destOrd="0" presId="urn:microsoft.com/office/officeart/2008/layout/VerticalCurvedList"/>
    <dgm:cxn modelId="{706B111C-6912-45CC-B14E-06FD3D4D1330}" srcId="{00234401-ABC7-46E1-B432-6EAEC5AECFD2}" destId="{6B4883F9-8B42-41E5-B997-B87878F39713}" srcOrd="1" destOrd="0" parTransId="{7860E927-7070-4295-AB0B-D29ED082BCF7}" sibTransId="{F9A74470-FB37-4A4A-95A6-81F9D41DB307}"/>
    <dgm:cxn modelId="{D6E21DA7-5D5A-4411-A3C2-A5D4AFCB01C7}" type="presParOf" srcId="{C1D76033-F1C9-41B9-97A6-3746C5FF7BC4}" destId="{C84A89C9-5E10-44E9-AB23-28899098EF87}" srcOrd="0" destOrd="0" presId="urn:microsoft.com/office/officeart/2008/layout/VerticalCurvedList"/>
    <dgm:cxn modelId="{17985D54-BA66-44DF-90CD-63BEA93C1A33}" type="presParOf" srcId="{C84A89C9-5E10-44E9-AB23-28899098EF87}" destId="{18D19591-2072-4666-93C9-8AD67086F193}" srcOrd="0" destOrd="0" presId="urn:microsoft.com/office/officeart/2008/layout/VerticalCurvedList"/>
    <dgm:cxn modelId="{463B0FC4-203B-40CD-B07B-B0D8F3FBC668}" type="presParOf" srcId="{18D19591-2072-4666-93C9-8AD67086F193}" destId="{95D8417B-1782-455B-B1A9-74F2247F6C2A}" srcOrd="0" destOrd="0" presId="urn:microsoft.com/office/officeart/2008/layout/VerticalCurvedList"/>
    <dgm:cxn modelId="{CCF6A9E5-2092-4DAA-A87E-9ACD6E9BEABE}" type="presParOf" srcId="{18D19591-2072-4666-93C9-8AD67086F193}" destId="{8D84663E-126D-401D-9568-54DA8F136CF0}" srcOrd="1" destOrd="0" presId="urn:microsoft.com/office/officeart/2008/layout/VerticalCurvedList"/>
    <dgm:cxn modelId="{3ED25230-24DC-4064-9A6A-FDB29A11356C}" type="presParOf" srcId="{18D19591-2072-4666-93C9-8AD67086F193}" destId="{0E56ECA9-D1DE-491F-9C87-34342E491057}" srcOrd="2" destOrd="0" presId="urn:microsoft.com/office/officeart/2008/layout/VerticalCurvedList"/>
    <dgm:cxn modelId="{6F4D5A69-AD69-4799-A311-844D553F6288}" type="presParOf" srcId="{18D19591-2072-4666-93C9-8AD67086F193}" destId="{9C997402-1B34-49D6-921C-9F17D6F97D80}" srcOrd="3" destOrd="0" presId="urn:microsoft.com/office/officeart/2008/layout/VerticalCurvedList"/>
    <dgm:cxn modelId="{DB01C42E-7C17-4737-AD54-7E3773C9731C}" type="presParOf" srcId="{C84A89C9-5E10-44E9-AB23-28899098EF87}" destId="{482D9ED8-2D29-4C50-94D2-0F39E2632D72}" srcOrd="1" destOrd="0" presId="urn:microsoft.com/office/officeart/2008/layout/VerticalCurvedList"/>
    <dgm:cxn modelId="{FF178407-D594-44EE-92F4-A5C7917592E4}" type="presParOf" srcId="{C84A89C9-5E10-44E9-AB23-28899098EF87}" destId="{92AC0A76-E1DC-4F3B-A000-00C1E6363A04}" srcOrd="2" destOrd="0" presId="urn:microsoft.com/office/officeart/2008/layout/VerticalCurvedList"/>
    <dgm:cxn modelId="{DF058F38-50ED-4E81-A987-EA2F2E5263F9}" type="presParOf" srcId="{92AC0A76-E1DC-4F3B-A000-00C1E6363A04}" destId="{BB6AD0D6-3558-4907-ABBE-427B893E7B99}" srcOrd="0" destOrd="0" presId="urn:microsoft.com/office/officeart/2008/layout/VerticalCurvedList"/>
    <dgm:cxn modelId="{9B5264BD-8A2D-4320-9271-130B19E60FA7}" type="presParOf" srcId="{C84A89C9-5E10-44E9-AB23-28899098EF87}" destId="{ABC56D2E-865E-4D32-9108-D2D52433D98A}" srcOrd="3" destOrd="0" presId="urn:microsoft.com/office/officeart/2008/layout/VerticalCurvedList"/>
    <dgm:cxn modelId="{A62C300C-52B5-45BB-9E39-33829A1372AB}" type="presParOf" srcId="{C84A89C9-5E10-44E9-AB23-28899098EF87}" destId="{447F562D-5C21-43D7-8504-85FC01EEBCB1}" srcOrd="4" destOrd="0" presId="urn:microsoft.com/office/officeart/2008/layout/VerticalCurvedList"/>
    <dgm:cxn modelId="{AD2FB1F8-F4B6-4AA0-879B-A5C9CC53EE72}" type="presParOf" srcId="{447F562D-5C21-43D7-8504-85FC01EEBCB1}" destId="{2EDEA435-ECC4-4A0C-97B8-5D303E232D5D}" srcOrd="0" destOrd="0" presId="urn:microsoft.com/office/officeart/2008/layout/VerticalCurvedList"/>
    <dgm:cxn modelId="{74EB4D04-E087-41E0-826B-0702D78C3716}" type="presParOf" srcId="{C84A89C9-5E10-44E9-AB23-28899098EF87}" destId="{362266DD-D641-4A3F-A446-751942AED28D}" srcOrd="5" destOrd="0" presId="urn:microsoft.com/office/officeart/2008/layout/VerticalCurvedList"/>
    <dgm:cxn modelId="{73616E47-A1B7-4005-A2C0-05270C60570A}" type="presParOf" srcId="{C84A89C9-5E10-44E9-AB23-28899098EF87}" destId="{396B8B4D-73D1-47A3-96EF-652D0712242A}" srcOrd="6" destOrd="0" presId="urn:microsoft.com/office/officeart/2008/layout/VerticalCurvedList"/>
    <dgm:cxn modelId="{A8F06C45-9FC1-4F81-9E37-2979E8126615}" type="presParOf" srcId="{396B8B4D-73D1-47A3-96EF-652D0712242A}" destId="{95E80436-2918-4B5E-80FA-F0CC2BA1EFFD}" srcOrd="0" destOrd="0" presId="urn:microsoft.com/office/officeart/2008/layout/VerticalCurvedList"/>
    <dgm:cxn modelId="{8BCA977D-9CDF-4516-8DED-26ECF2F2149C}" type="presParOf" srcId="{C84A89C9-5E10-44E9-AB23-28899098EF87}" destId="{577A8702-0FE9-4055-9BE5-4D69E4E7E912}" srcOrd="7" destOrd="0" presId="urn:microsoft.com/office/officeart/2008/layout/VerticalCurvedList"/>
    <dgm:cxn modelId="{306C05AF-8C88-4768-BA0C-916B5C009441}" type="presParOf" srcId="{C84A89C9-5E10-44E9-AB23-28899098EF87}" destId="{674C32A6-4C66-4BA4-87B9-7AE64278ED99}" srcOrd="8" destOrd="0" presId="urn:microsoft.com/office/officeart/2008/layout/VerticalCurvedList"/>
    <dgm:cxn modelId="{2258B9A6-DB8F-4197-838B-BC387720A8F6}" type="presParOf" srcId="{674C32A6-4C66-4BA4-87B9-7AE64278ED99}" destId="{084A47CC-7183-4FF1-8D66-49A8636EB9C3}" srcOrd="0" destOrd="0" presId="urn:microsoft.com/office/officeart/2008/layout/VerticalCurvedList"/>
    <dgm:cxn modelId="{1AEC102C-1492-4F8A-9DF7-F5162DB97F5E}" type="presParOf" srcId="{C84A89C9-5E10-44E9-AB23-28899098EF87}" destId="{E0B80DDE-A06D-47E5-9C15-FDAF778703C9}" srcOrd="9" destOrd="0" presId="urn:microsoft.com/office/officeart/2008/layout/VerticalCurvedList"/>
    <dgm:cxn modelId="{0C0E426C-6283-449E-869B-61ABAFDF44F4}" type="presParOf" srcId="{C84A89C9-5E10-44E9-AB23-28899098EF87}" destId="{5D885AD8-CEBA-4D91-BEC9-6B582ECC4826}" srcOrd="10" destOrd="0" presId="urn:microsoft.com/office/officeart/2008/layout/VerticalCurvedList"/>
    <dgm:cxn modelId="{3A4AE547-8FCC-4C72-8AA2-AF5D6AB62ADD}" type="presParOf" srcId="{5D885AD8-CEBA-4D91-BEC9-6B582ECC4826}" destId="{4B9004FB-3156-48D3-8324-C4D0936AD5B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4663E-126D-401D-9568-54DA8F136CF0}">
      <dsp:nvSpPr>
        <dsp:cNvPr id="0" name=""/>
        <dsp:cNvSpPr/>
      </dsp:nvSpPr>
      <dsp:spPr>
        <a:xfrm>
          <a:off x="-7222935" y="-1104024"/>
          <a:ext cx="8595402" cy="8595402"/>
        </a:xfrm>
        <a:prstGeom prst="blockArc">
          <a:avLst>
            <a:gd name="adj1" fmla="val 18900000"/>
            <a:gd name="adj2" fmla="val 2700000"/>
            <a:gd name="adj3" fmla="val 251"/>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2D9ED8-2D29-4C50-94D2-0F39E2632D72}">
      <dsp:nvSpPr>
        <dsp:cNvPr id="0" name=""/>
        <dsp:cNvSpPr/>
      </dsp:nvSpPr>
      <dsp:spPr>
        <a:xfrm>
          <a:off x="599230" y="399081"/>
          <a:ext cx="8905606" cy="79867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3948" tIns="60960" rIns="60960" bIns="60960" numCol="1" spcCol="1270" anchor="ctr" anchorCtr="0">
          <a:noAutofit/>
        </a:bodyPr>
        <a:lstStyle/>
        <a:p>
          <a:pPr lvl="0" algn="l" defTabSz="1066800">
            <a:lnSpc>
              <a:spcPct val="90000"/>
            </a:lnSpc>
            <a:spcBef>
              <a:spcPct val="0"/>
            </a:spcBef>
            <a:spcAft>
              <a:spcPct val="35000"/>
            </a:spcAft>
          </a:pPr>
          <a:r>
            <a:rPr lang="fr-FR" sz="2400" b="1" kern="1200" dirty="0" smtClean="0">
              <a:solidFill>
                <a:schemeClr val="tx2"/>
              </a:solidFill>
            </a:rPr>
            <a:t>Conférer les moyens et servir de médiateurs et promouvoir les idées</a:t>
          </a:r>
          <a:endParaRPr lang="fr-FR" sz="2400" b="1" kern="1200" dirty="0">
            <a:solidFill>
              <a:schemeClr val="tx2"/>
            </a:solidFill>
          </a:endParaRPr>
        </a:p>
      </dsp:txBody>
      <dsp:txXfrm>
        <a:off x="599230" y="399081"/>
        <a:ext cx="8905606" cy="798674"/>
      </dsp:txXfrm>
    </dsp:sp>
    <dsp:sp modelId="{BB6AD0D6-3558-4907-ABBE-427B893E7B99}">
      <dsp:nvSpPr>
        <dsp:cNvPr id="0" name=""/>
        <dsp:cNvSpPr/>
      </dsp:nvSpPr>
      <dsp:spPr>
        <a:xfrm>
          <a:off x="100058" y="299247"/>
          <a:ext cx="998343" cy="998343"/>
        </a:xfrm>
        <a:prstGeom prst="ellipse">
          <a:avLst/>
        </a:prstGeom>
        <a:blipFill rotWithShape="0">
          <a:blip xmlns:r="http://schemas.openxmlformats.org/officeDocument/2006/relationships" r:embed="rId1"/>
          <a:stretch>
            <a:fillRect/>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C56D2E-865E-4D32-9108-D2D52433D98A}">
      <dsp:nvSpPr>
        <dsp:cNvPr id="0" name=""/>
        <dsp:cNvSpPr/>
      </dsp:nvSpPr>
      <dsp:spPr>
        <a:xfrm>
          <a:off x="1171536" y="1596710"/>
          <a:ext cx="8333299" cy="798674"/>
        </a:xfrm>
        <a:prstGeom prst="rect">
          <a:avLst/>
        </a:prstGeom>
        <a:solidFill>
          <a:schemeClr val="accent5">
            <a:hueOff val="2100922"/>
            <a:satOff val="630"/>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3948" tIns="60960" rIns="60960" bIns="60960" numCol="1" spcCol="1270" anchor="ctr" anchorCtr="0">
          <a:noAutofit/>
        </a:bodyPr>
        <a:lstStyle/>
        <a:p>
          <a:pPr lvl="0" algn="l" defTabSz="1066800">
            <a:lnSpc>
              <a:spcPct val="90000"/>
            </a:lnSpc>
            <a:spcBef>
              <a:spcPct val="0"/>
            </a:spcBef>
            <a:spcAft>
              <a:spcPct val="35000"/>
            </a:spcAft>
          </a:pPr>
          <a:r>
            <a:rPr lang="fr-FR" sz="2400" b="1" kern="1200" dirty="0" smtClean="0">
              <a:solidFill>
                <a:schemeClr val="tx2"/>
              </a:solidFill>
            </a:rPr>
            <a:t>Renforcer l’action communautaire</a:t>
          </a:r>
          <a:endParaRPr lang="fr-FR" sz="2400" b="1" kern="1200" dirty="0">
            <a:solidFill>
              <a:schemeClr val="tx2"/>
            </a:solidFill>
          </a:endParaRPr>
        </a:p>
      </dsp:txBody>
      <dsp:txXfrm>
        <a:off x="1171536" y="1596710"/>
        <a:ext cx="8333299" cy="798674"/>
      </dsp:txXfrm>
    </dsp:sp>
    <dsp:sp modelId="{2EDEA435-ECC4-4A0C-97B8-5D303E232D5D}">
      <dsp:nvSpPr>
        <dsp:cNvPr id="0" name=""/>
        <dsp:cNvSpPr/>
      </dsp:nvSpPr>
      <dsp:spPr>
        <a:xfrm>
          <a:off x="672365" y="1496876"/>
          <a:ext cx="998343" cy="998343"/>
        </a:xfrm>
        <a:prstGeom prst="ellipse">
          <a:avLst/>
        </a:prstGeom>
        <a:blipFill rotWithShape="0">
          <a:blip xmlns:r="http://schemas.openxmlformats.org/officeDocument/2006/relationships" r:embed="rId2"/>
          <a:stretch>
            <a:fillRect/>
          </a:stretch>
        </a:blipFill>
        <a:ln w="12700" cap="flat" cmpd="sng" algn="ctr">
          <a:solidFill>
            <a:schemeClr val="accent5">
              <a:hueOff val="2100922"/>
              <a:satOff val="630"/>
              <a:lumOff val="-72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2266DD-D641-4A3F-A446-751942AED28D}">
      <dsp:nvSpPr>
        <dsp:cNvPr id="0" name=""/>
        <dsp:cNvSpPr/>
      </dsp:nvSpPr>
      <dsp:spPr>
        <a:xfrm>
          <a:off x="1347189" y="2794339"/>
          <a:ext cx="8157647" cy="798674"/>
        </a:xfrm>
        <a:prstGeom prst="rect">
          <a:avLst/>
        </a:prstGeom>
        <a:solidFill>
          <a:schemeClr val="accent5">
            <a:hueOff val="4201844"/>
            <a:satOff val="1261"/>
            <a:lumOff val="-1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3948" tIns="60960" rIns="60960" bIns="60960" numCol="1" spcCol="1270" anchor="ctr" anchorCtr="0">
          <a:noAutofit/>
        </a:bodyPr>
        <a:lstStyle/>
        <a:p>
          <a:pPr lvl="0" algn="l" defTabSz="1066800">
            <a:lnSpc>
              <a:spcPct val="90000"/>
            </a:lnSpc>
            <a:spcBef>
              <a:spcPct val="0"/>
            </a:spcBef>
            <a:spcAft>
              <a:spcPct val="35000"/>
            </a:spcAft>
          </a:pPr>
          <a:r>
            <a:rPr lang="fr-FR" sz="2400" b="1" kern="1200" dirty="0" smtClean="0">
              <a:solidFill>
                <a:schemeClr val="tx2"/>
              </a:solidFill>
            </a:rPr>
            <a:t>Développer les aptitudes personnelles</a:t>
          </a:r>
          <a:endParaRPr lang="fr-FR" sz="2400" b="1" kern="1200" dirty="0">
            <a:solidFill>
              <a:schemeClr val="tx2"/>
            </a:solidFill>
          </a:endParaRPr>
        </a:p>
      </dsp:txBody>
      <dsp:txXfrm>
        <a:off x="1347189" y="2794339"/>
        <a:ext cx="8157647" cy="798674"/>
      </dsp:txXfrm>
    </dsp:sp>
    <dsp:sp modelId="{95E80436-2918-4B5E-80FA-F0CC2BA1EFFD}">
      <dsp:nvSpPr>
        <dsp:cNvPr id="0" name=""/>
        <dsp:cNvSpPr/>
      </dsp:nvSpPr>
      <dsp:spPr>
        <a:xfrm>
          <a:off x="848017" y="2694504"/>
          <a:ext cx="998343" cy="998343"/>
        </a:xfrm>
        <a:prstGeom prst="ellipse">
          <a:avLst/>
        </a:prstGeom>
        <a:blipFill rotWithShape="0">
          <a:blip xmlns:r="http://schemas.openxmlformats.org/officeDocument/2006/relationships" r:embed="rId3"/>
          <a:stretch>
            <a:fillRect/>
          </a:stretch>
        </a:blipFill>
        <a:ln w="12700" cap="flat" cmpd="sng" algn="ctr">
          <a:solidFill>
            <a:schemeClr val="accent5">
              <a:hueOff val="4201844"/>
              <a:satOff val="1261"/>
              <a:lumOff val="-14412"/>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7A8702-0FE9-4055-9BE5-4D69E4E7E912}">
      <dsp:nvSpPr>
        <dsp:cNvPr id="0" name=""/>
        <dsp:cNvSpPr/>
      </dsp:nvSpPr>
      <dsp:spPr>
        <a:xfrm>
          <a:off x="1171536" y="3991967"/>
          <a:ext cx="8333299" cy="798674"/>
        </a:xfrm>
        <a:prstGeom prst="rect">
          <a:avLst/>
        </a:prstGeom>
        <a:solidFill>
          <a:schemeClr val="accent5">
            <a:hueOff val="6302766"/>
            <a:satOff val="1891"/>
            <a:lumOff val="-216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3948" tIns="60960" rIns="60960" bIns="60960" numCol="1" spcCol="1270" anchor="ctr" anchorCtr="0">
          <a:noAutofit/>
        </a:bodyPr>
        <a:lstStyle/>
        <a:p>
          <a:pPr lvl="0" algn="l" defTabSz="1066800">
            <a:lnSpc>
              <a:spcPct val="90000"/>
            </a:lnSpc>
            <a:spcBef>
              <a:spcPct val="0"/>
            </a:spcBef>
            <a:spcAft>
              <a:spcPct val="35000"/>
            </a:spcAft>
          </a:pPr>
          <a:r>
            <a:rPr lang="fr-FR" sz="2400" b="1" kern="1200" dirty="0" smtClean="0">
              <a:solidFill>
                <a:schemeClr val="tx2"/>
              </a:solidFill>
            </a:rPr>
            <a:t>Créer des milieux favorables</a:t>
          </a:r>
          <a:endParaRPr lang="fr-FR" sz="2400" b="1" kern="1200" dirty="0">
            <a:solidFill>
              <a:schemeClr val="tx2"/>
            </a:solidFill>
          </a:endParaRPr>
        </a:p>
      </dsp:txBody>
      <dsp:txXfrm>
        <a:off x="1171536" y="3991967"/>
        <a:ext cx="8333299" cy="798674"/>
      </dsp:txXfrm>
    </dsp:sp>
    <dsp:sp modelId="{084A47CC-7183-4FF1-8D66-49A8636EB9C3}">
      <dsp:nvSpPr>
        <dsp:cNvPr id="0" name=""/>
        <dsp:cNvSpPr/>
      </dsp:nvSpPr>
      <dsp:spPr>
        <a:xfrm>
          <a:off x="672365" y="3892133"/>
          <a:ext cx="998343" cy="998343"/>
        </a:xfrm>
        <a:prstGeom prst="ellipse">
          <a:avLst/>
        </a:prstGeom>
        <a:blipFill rotWithShape="0">
          <a:blip xmlns:r="http://schemas.openxmlformats.org/officeDocument/2006/relationships" r:embed="rId4"/>
          <a:stretch>
            <a:fillRect/>
          </a:stretch>
        </a:blipFill>
        <a:ln w="12700" cap="flat" cmpd="sng" algn="ctr">
          <a:solidFill>
            <a:schemeClr val="accent5">
              <a:hueOff val="6302766"/>
              <a:satOff val="1891"/>
              <a:lumOff val="-21619"/>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B80DDE-A06D-47E5-9C15-FDAF778703C9}">
      <dsp:nvSpPr>
        <dsp:cNvPr id="0" name=""/>
        <dsp:cNvSpPr/>
      </dsp:nvSpPr>
      <dsp:spPr>
        <a:xfrm>
          <a:off x="599230" y="5189596"/>
          <a:ext cx="8905606" cy="798674"/>
        </a:xfrm>
        <a:prstGeom prst="rect">
          <a:avLst/>
        </a:prstGeom>
        <a:solidFill>
          <a:schemeClr val="accent5">
            <a:hueOff val="8403688"/>
            <a:satOff val="2521"/>
            <a:lumOff val="-288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3948" tIns="60960" rIns="60960" bIns="60960" numCol="1" spcCol="1270" anchor="ctr" anchorCtr="0">
          <a:noAutofit/>
        </a:bodyPr>
        <a:lstStyle/>
        <a:p>
          <a:pPr lvl="0" algn="l" defTabSz="1066800">
            <a:lnSpc>
              <a:spcPct val="90000"/>
            </a:lnSpc>
            <a:spcBef>
              <a:spcPct val="0"/>
            </a:spcBef>
            <a:spcAft>
              <a:spcPct val="35000"/>
            </a:spcAft>
          </a:pPr>
          <a:r>
            <a:rPr lang="fr-FR" sz="2400" b="1" kern="1200" dirty="0" smtClean="0">
              <a:solidFill>
                <a:schemeClr val="tx2"/>
              </a:solidFill>
            </a:rPr>
            <a:t>Réorienter les services de santé</a:t>
          </a:r>
          <a:endParaRPr lang="fr-FR" sz="2400" b="1" kern="1200" dirty="0">
            <a:solidFill>
              <a:schemeClr val="tx2"/>
            </a:solidFill>
          </a:endParaRPr>
        </a:p>
      </dsp:txBody>
      <dsp:txXfrm>
        <a:off x="599230" y="5189596"/>
        <a:ext cx="8905606" cy="798674"/>
      </dsp:txXfrm>
    </dsp:sp>
    <dsp:sp modelId="{4B9004FB-3156-48D3-8324-C4D0936AD5BD}">
      <dsp:nvSpPr>
        <dsp:cNvPr id="0" name=""/>
        <dsp:cNvSpPr/>
      </dsp:nvSpPr>
      <dsp:spPr>
        <a:xfrm>
          <a:off x="100058" y="5089762"/>
          <a:ext cx="998343" cy="998343"/>
        </a:xfrm>
        <a:prstGeom prst="ellipse">
          <a:avLst/>
        </a:prstGeom>
        <a:blipFill rotWithShape="0">
          <a:blip xmlns:r="http://schemas.openxmlformats.org/officeDocument/2006/relationships" r:embed="rId5"/>
          <a:stretch>
            <a:fillRect/>
          </a:stretch>
        </a:blipFill>
        <a:ln w="12700" cap="flat" cmpd="sng" algn="ctr">
          <a:solidFill>
            <a:schemeClr val="accent5">
              <a:hueOff val="8403688"/>
              <a:satOff val="2521"/>
              <a:lumOff val="-2882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7F2D08-5BF6-407A-87C2-5FDD8E53D127}" type="datetimeFigureOut">
              <a:rPr lang="fr-FR" smtClean="0"/>
              <a:t>26/04/2026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1E2F06-D35A-4D3E-8141-881B79028F15}" type="slidenum">
              <a:rPr lang="fr-FR" smtClean="0"/>
              <a:t>‹N°›</a:t>
            </a:fld>
            <a:endParaRPr lang="fr-FR"/>
          </a:p>
        </p:txBody>
      </p:sp>
    </p:spTree>
    <p:extLst>
      <p:ext uri="{BB962C8B-B14F-4D97-AF65-F5344CB8AC3E}">
        <p14:creationId xmlns:p14="http://schemas.microsoft.com/office/powerpoint/2010/main" val="3999841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19667" y="2492376"/>
            <a:ext cx="5183717" cy="893763"/>
          </a:xfrm>
          <a:effectLst>
            <a:outerShdw dist="17961" dir="2700000" algn="ctr" rotWithShape="0">
              <a:schemeClr val="bg2"/>
            </a:outerShdw>
          </a:effectLst>
        </p:spPr>
        <p:txBody>
          <a:bodyPr/>
          <a:lstStyle>
            <a:lvl1pPr algn="ctr">
              <a:defRPr sz="2400"/>
            </a:lvl1pPr>
          </a:lstStyle>
          <a:p>
            <a:r>
              <a:rPr lang="fr-FR" smtClean="0"/>
              <a:t>Modifiez le style du titre</a:t>
            </a:r>
            <a:endParaRPr lang="ru-RU"/>
          </a:p>
        </p:txBody>
      </p:sp>
      <p:sp>
        <p:nvSpPr>
          <p:cNvPr id="5123" name="Rectangle 3"/>
          <p:cNvSpPr>
            <a:spLocks noGrp="1" noChangeArrowheads="1"/>
          </p:cNvSpPr>
          <p:nvPr>
            <p:ph type="subTitle" idx="1"/>
          </p:nvPr>
        </p:nvSpPr>
        <p:spPr>
          <a:xfrm>
            <a:off x="814918" y="3716339"/>
            <a:ext cx="5014383" cy="503237"/>
          </a:xfrm>
          <a:effectLst>
            <a:outerShdw dist="17961" dir="2700000" algn="ctr" rotWithShape="0">
              <a:schemeClr val="bg2"/>
            </a:outerShdw>
          </a:effectLst>
        </p:spPr>
        <p:txBody>
          <a:bodyPr/>
          <a:lstStyle>
            <a:lvl1pPr marL="0" indent="0" algn="ctr">
              <a:buFontTx/>
              <a:buNone/>
              <a:defRPr sz="2000" b="1"/>
            </a:lvl1pPr>
          </a:lstStyle>
          <a:p>
            <a:r>
              <a:rPr lang="fr-FR" smtClean="0"/>
              <a:t>Modifiez le style des sous-titres du masque</a:t>
            </a:r>
            <a:endParaRPr lang="ru-RU"/>
          </a:p>
        </p:txBody>
      </p:sp>
    </p:spTree>
    <p:extLst>
      <p:ext uri="{BB962C8B-B14F-4D97-AF65-F5344CB8AC3E}">
        <p14:creationId xmlns:p14="http://schemas.microsoft.com/office/powerpoint/2010/main" val="2116902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smtClean="0"/>
              <a:t>Modifiez le style du titre</a:t>
            </a:r>
            <a:endParaRPr lang="en-US"/>
          </a:p>
        </p:txBody>
      </p:sp>
      <p:sp>
        <p:nvSpPr>
          <p:cNvPr id="3" name="Вертикальный текст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212375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76633" y="477838"/>
            <a:ext cx="2446867" cy="5111750"/>
          </a:xfrm>
        </p:spPr>
        <p:txBody>
          <a:bodyPr vert="eaVert"/>
          <a:lstStyle/>
          <a:p>
            <a:r>
              <a:rPr lang="fr-FR" smtClean="0"/>
              <a:t>Modifiez le style du titre</a:t>
            </a:r>
            <a:endParaRPr lang="en-US"/>
          </a:p>
        </p:txBody>
      </p:sp>
      <p:sp>
        <p:nvSpPr>
          <p:cNvPr id="3" name="Вертикальный текст 2"/>
          <p:cNvSpPr>
            <a:spLocks noGrp="1"/>
          </p:cNvSpPr>
          <p:nvPr>
            <p:ph type="body" orient="vert" idx="1"/>
          </p:nvPr>
        </p:nvSpPr>
        <p:spPr>
          <a:xfrm>
            <a:off x="431801" y="477838"/>
            <a:ext cx="7141633" cy="51117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3141688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93B406FE-1165-421C-8D35-96F0CFEA6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DA7B22AA-13F6-430C-B5C3-3ED6A1325F28}"/>
              </a:ext>
            </a:extLst>
          </p:cNvPr>
          <p:cNvSpPr>
            <a:spLocks noGrp="1"/>
          </p:cNvSpPr>
          <p:nvPr>
            <p:ph type="dt" sz="half" idx="10"/>
          </p:nvPr>
        </p:nvSpPr>
        <p:spPr/>
        <p:txBody>
          <a:bodyPr/>
          <a:lstStyle/>
          <a:p>
            <a:fld id="{44BFC5A2-4C2B-4935-95E0-C740873568DD}" type="datetime1">
              <a:rPr lang="en-GB" smtClean="0">
                <a:solidFill>
                  <a:srgbClr val="282F39">
                    <a:tint val="75000"/>
                  </a:srgbClr>
                </a:solidFill>
              </a:rPr>
              <a:t>26/04/2026</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12FB799C-1B8A-42C0-AD53-6DBEF2EC7E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a:t>
            </a:fld>
            <a:endParaRPr lang="en-GB">
              <a:solidFill>
                <a:srgbClr val="282F39">
                  <a:tint val="75000"/>
                </a:srgbClr>
              </a:solidFill>
            </a:endParaRPr>
          </a:p>
        </p:txBody>
      </p:sp>
    </p:spTree>
    <p:extLst>
      <p:ext uri="{BB962C8B-B14F-4D97-AF65-F5344CB8AC3E}">
        <p14:creationId xmlns:p14="http://schemas.microsoft.com/office/powerpoint/2010/main" val="2310835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EB9BF79-C6C8-4A28-B317-36AB52011BBD}"/>
              </a:ext>
            </a:extLst>
          </p:cNvPr>
          <p:cNvSpPr>
            <a:spLocks noGrp="1"/>
          </p:cNvSpPr>
          <p:nvPr>
            <p:ph type="dt" sz="half" idx="10"/>
          </p:nvPr>
        </p:nvSpPr>
        <p:spPr/>
        <p:txBody>
          <a:bodyPr/>
          <a:lstStyle/>
          <a:p>
            <a:fld id="{8654E845-484D-40E3-930B-AA472497FE66}" type="datetime1">
              <a:rPr lang="en-GB" smtClean="0">
                <a:solidFill>
                  <a:srgbClr val="282F39">
                    <a:tint val="75000"/>
                  </a:srgbClr>
                </a:solidFill>
              </a:rPr>
              <a:t>26/04/2026</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A052C1D1-F1BF-42DD-A7C6-2ED272DF8A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05916BF-016F-4056-985B-466516E68445}"/>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a:t>
            </a:fld>
            <a:endParaRPr lang="en-GB">
              <a:solidFill>
                <a:srgbClr val="282F39">
                  <a:tint val="75000"/>
                </a:srgbClr>
              </a:solidFill>
            </a:endParaRPr>
          </a:p>
        </p:txBody>
      </p:sp>
    </p:spTree>
    <p:extLst>
      <p:ext uri="{BB962C8B-B14F-4D97-AF65-F5344CB8AC3E}">
        <p14:creationId xmlns:p14="http://schemas.microsoft.com/office/powerpoint/2010/main" val="1159884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FAECB-6827-4D91-8EB5-800DD8EA28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3CEBD6D-8344-4937-9A0D-E2DBE531B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0598055-7F4B-4E57-92A1-C43CE07ED7D1}"/>
              </a:ext>
            </a:extLst>
          </p:cNvPr>
          <p:cNvSpPr>
            <a:spLocks noGrp="1"/>
          </p:cNvSpPr>
          <p:nvPr>
            <p:ph type="dt" sz="half" idx="10"/>
          </p:nvPr>
        </p:nvSpPr>
        <p:spPr/>
        <p:txBody>
          <a:bodyPr/>
          <a:lstStyle/>
          <a:p>
            <a:fld id="{2D7E36AE-528D-497E-ACCD-78914FFA8DA7}" type="datetime1">
              <a:rPr lang="en-GB" smtClean="0">
                <a:solidFill>
                  <a:srgbClr val="282F39">
                    <a:tint val="75000"/>
                  </a:srgbClr>
                </a:solidFill>
              </a:rPr>
              <a:t>26/04/2026</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BC8293C-337A-46B9-801C-405BA28F919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77FE3A87-6EF6-4E32-958D-D3BDE968EC61}"/>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a:t>
            </a:fld>
            <a:endParaRPr lang="en-GB">
              <a:solidFill>
                <a:srgbClr val="282F39">
                  <a:tint val="75000"/>
                </a:srgbClr>
              </a:solidFill>
            </a:endParaRPr>
          </a:p>
        </p:txBody>
      </p:sp>
    </p:spTree>
    <p:extLst>
      <p:ext uri="{BB962C8B-B14F-4D97-AF65-F5344CB8AC3E}">
        <p14:creationId xmlns:p14="http://schemas.microsoft.com/office/powerpoint/2010/main" val="544377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C93C882-D441-40BC-AAB7-FB3EF79F6F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880FF742-A50B-4EB6-86AE-E67F120A5B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5ACB9172-F4DE-4657-A074-EF8778EE7E7D}"/>
              </a:ext>
            </a:extLst>
          </p:cNvPr>
          <p:cNvSpPr>
            <a:spLocks noGrp="1"/>
          </p:cNvSpPr>
          <p:nvPr>
            <p:ph type="dt" sz="half" idx="10"/>
          </p:nvPr>
        </p:nvSpPr>
        <p:spPr/>
        <p:txBody>
          <a:bodyPr/>
          <a:lstStyle/>
          <a:p>
            <a:fld id="{3F6398B9-37EC-4117-B959-E6F84932A3EE}" type="datetime1">
              <a:rPr lang="en-GB" smtClean="0">
                <a:solidFill>
                  <a:srgbClr val="282F39">
                    <a:tint val="75000"/>
                  </a:srgbClr>
                </a:solidFill>
              </a:rPr>
              <a:t>26/04/2026</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77507DBE-C8F7-423C-9124-EE7B3D22E368}"/>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D881AC0B-71D5-43A5-AD86-9668B4D92263}"/>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a:t>
            </a:fld>
            <a:endParaRPr lang="en-GB">
              <a:solidFill>
                <a:srgbClr val="282F39">
                  <a:tint val="75000"/>
                </a:srgbClr>
              </a:solidFill>
            </a:endParaRPr>
          </a:p>
        </p:txBody>
      </p:sp>
    </p:spTree>
    <p:extLst>
      <p:ext uri="{BB962C8B-B14F-4D97-AF65-F5344CB8AC3E}">
        <p14:creationId xmlns:p14="http://schemas.microsoft.com/office/powerpoint/2010/main" val="3038083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4306D22-9474-474E-A4DD-36D304E576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AD9ED9F3-E75B-4CB6-9C20-44656AF015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82AB8604-4E78-4EF6-AF81-B832751C75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14C7266C-4F95-4B63-B8A4-5D430A6FCB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8DA605C0-AC58-49C3-BFDA-E7ADCFC7B8CA}"/>
              </a:ext>
            </a:extLst>
          </p:cNvPr>
          <p:cNvSpPr>
            <a:spLocks noGrp="1"/>
          </p:cNvSpPr>
          <p:nvPr>
            <p:ph type="dt" sz="half" idx="10"/>
          </p:nvPr>
        </p:nvSpPr>
        <p:spPr/>
        <p:txBody>
          <a:bodyPr/>
          <a:lstStyle/>
          <a:p>
            <a:fld id="{FBFB009C-2942-4FC1-9D99-B9DA3E295F94}" type="datetime1">
              <a:rPr lang="en-GB" smtClean="0">
                <a:solidFill>
                  <a:srgbClr val="282F39">
                    <a:tint val="75000"/>
                  </a:srgbClr>
                </a:solidFill>
              </a:rPr>
              <a:t>26/04/2026</a:t>
            </a:fld>
            <a:endParaRPr lang="en-GB">
              <a:solidFill>
                <a:srgbClr val="282F39">
                  <a:tint val="75000"/>
                </a:srgbClr>
              </a:solidFill>
            </a:endParaRPr>
          </a:p>
        </p:txBody>
      </p:sp>
      <p:sp>
        <p:nvSpPr>
          <p:cNvPr id="8" name="Footer Placeholder 7">
            <a:extLst>
              <a:ext uri="{FF2B5EF4-FFF2-40B4-BE49-F238E27FC236}">
                <a16:creationId xmlns="" xmlns:a16="http://schemas.microsoft.com/office/drawing/2014/main" id="{A8CDB99B-8E2F-47DA-B6C3-50842D8C3DD2}"/>
              </a:ext>
            </a:extLst>
          </p:cNvPr>
          <p:cNvSpPr>
            <a:spLocks noGrp="1"/>
          </p:cNvSpPr>
          <p:nvPr>
            <p:ph type="ftr" sz="quarter" idx="11"/>
          </p:nvPr>
        </p:nvSpPr>
        <p:spPr/>
        <p:txBody>
          <a:bodyPr/>
          <a:lstStyle/>
          <a:p>
            <a:endParaRPr lang="en-GB">
              <a:solidFill>
                <a:srgbClr val="282F39">
                  <a:tint val="75000"/>
                </a:srgbClr>
              </a:solidFill>
            </a:endParaRPr>
          </a:p>
        </p:txBody>
      </p:sp>
      <p:sp>
        <p:nvSpPr>
          <p:cNvPr id="9" name="Slide Number Placeholder 8">
            <a:extLst>
              <a:ext uri="{FF2B5EF4-FFF2-40B4-BE49-F238E27FC236}">
                <a16:creationId xmlns="" xmlns:a16="http://schemas.microsoft.com/office/drawing/2014/main" id="{900ACA83-753D-4AEE-B568-755DCF5ED7F7}"/>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a:t>
            </a:fld>
            <a:endParaRPr lang="en-GB">
              <a:solidFill>
                <a:srgbClr val="282F39">
                  <a:tint val="75000"/>
                </a:srgbClr>
              </a:solidFill>
            </a:endParaRPr>
          </a:p>
        </p:txBody>
      </p:sp>
    </p:spTree>
    <p:extLst>
      <p:ext uri="{BB962C8B-B14F-4D97-AF65-F5344CB8AC3E}">
        <p14:creationId xmlns:p14="http://schemas.microsoft.com/office/powerpoint/2010/main" val="1849273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A8AE544B-A36F-473A-86AF-50F02429182D}"/>
              </a:ext>
            </a:extLst>
          </p:cNvPr>
          <p:cNvSpPr>
            <a:spLocks noGrp="1"/>
          </p:cNvSpPr>
          <p:nvPr>
            <p:ph type="dt" sz="half" idx="10"/>
          </p:nvPr>
        </p:nvSpPr>
        <p:spPr/>
        <p:txBody>
          <a:bodyPr/>
          <a:lstStyle/>
          <a:p>
            <a:fld id="{BCFCA8BE-0103-40CB-954A-32C71B1CFAEE}" type="datetime1">
              <a:rPr lang="en-GB" smtClean="0">
                <a:solidFill>
                  <a:srgbClr val="282F39">
                    <a:tint val="75000"/>
                  </a:srgbClr>
                </a:solidFill>
              </a:rPr>
              <a:t>26/04/2026</a:t>
            </a:fld>
            <a:endParaRPr lang="en-GB">
              <a:solidFill>
                <a:srgbClr val="282F39">
                  <a:tint val="75000"/>
                </a:srgbClr>
              </a:solidFill>
            </a:endParaRPr>
          </a:p>
        </p:txBody>
      </p:sp>
      <p:sp>
        <p:nvSpPr>
          <p:cNvPr id="4" name="Footer Placeholder 3">
            <a:extLst>
              <a:ext uri="{FF2B5EF4-FFF2-40B4-BE49-F238E27FC236}">
                <a16:creationId xmlns="" xmlns:a16="http://schemas.microsoft.com/office/drawing/2014/main" id="{3E6F2748-531A-4318-A370-27EDE490E8C2}"/>
              </a:ext>
            </a:extLst>
          </p:cNvPr>
          <p:cNvSpPr>
            <a:spLocks noGrp="1"/>
          </p:cNvSpPr>
          <p:nvPr>
            <p:ph type="ftr" sz="quarter" idx="11"/>
          </p:nvPr>
        </p:nvSpPr>
        <p:spPr/>
        <p:txBody>
          <a:bodyPr/>
          <a:lstStyle/>
          <a:p>
            <a:endParaRPr lang="en-GB">
              <a:solidFill>
                <a:srgbClr val="282F39">
                  <a:tint val="75000"/>
                </a:srgbClr>
              </a:solidFill>
            </a:endParaRPr>
          </a:p>
        </p:txBody>
      </p:sp>
      <p:sp>
        <p:nvSpPr>
          <p:cNvPr id="5" name="Slide Number Placeholder 4">
            <a:extLst>
              <a:ext uri="{FF2B5EF4-FFF2-40B4-BE49-F238E27FC236}">
                <a16:creationId xmlns="" xmlns:a16="http://schemas.microsoft.com/office/drawing/2014/main" id="{A5AD6E57-F20B-43D2-A268-2449E7D4ADF8}"/>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a:t>
            </a:fld>
            <a:endParaRPr lang="en-GB">
              <a:solidFill>
                <a:srgbClr val="282F39">
                  <a:tint val="75000"/>
                </a:srgbClr>
              </a:solidFill>
            </a:endParaRPr>
          </a:p>
        </p:txBody>
      </p:sp>
    </p:spTree>
    <p:extLst>
      <p:ext uri="{BB962C8B-B14F-4D97-AF65-F5344CB8AC3E}">
        <p14:creationId xmlns:p14="http://schemas.microsoft.com/office/powerpoint/2010/main" val="1214141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CEC2F6E-BB8D-4A07-B873-A379FEAE4F53}"/>
              </a:ext>
            </a:extLst>
          </p:cNvPr>
          <p:cNvSpPr>
            <a:spLocks noGrp="1"/>
          </p:cNvSpPr>
          <p:nvPr>
            <p:ph type="dt" sz="half" idx="10"/>
          </p:nvPr>
        </p:nvSpPr>
        <p:spPr/>
        <p:txBody>
          <a:bodyPr/>
          <a:lstStyle/>
          <a:p>
            <a:fld id="{3BB028FA-1A8F-4910-8310-279B5D591A50}" type="datetime1">
              <a:rPr lang="en-GB" smtClean="0">
                <a:solidFill>
                  <a:srgbClr val="282F39">
                    <a:tint val="75000"/>
                  </a:srgbClr>
                </a:solidFill>
              </a:rPr>
              <a:t>26/04/2026</a:t>
            </a:fld>
            <a:endParaRPr lang="en-GB">
              <a:solidFill>
                <a:srgbClr val="282F39">
                  <a:tint val="75000"/>
                </a:srgbClr>
              </a:solidFill>
            </a:endParaRPr>
          </a:p>
        </p:txBody>
      </p:sp>
      <p:sp>
        <p:nvSpPr>
          <p:cNvPr id="3" name="Footer Placeholder 2">
            <a:extLst>
              <a:ext uri="{FF2B5EF4-FFF2-40B4-BE49-F238E27FC236}">
                <a16:creationId xmlns="" xmlns:a16="http://schemas.microsoft.com/office/drawing/2014/main" id="{29C64672-2E28-45BB-AB1E-9CA10E90883B}"/>
              </a:ext>
            </a:extLst>
          </p:cNvPr>
          <p:cNvSpPr>
            <a:spLocks noGrp="1"/>
          </p:cNvSpPr>
          <p:nvPr>
            <p:ph type="ftr" sz="quarter" idx="11"/>
          </p:nvPr>
        </p:nvSpPr>
        <p:spPr/>
        <p:txBody>
          <a:bodyPr/>
          <a:lstStyle/>
          <a:p>
            <a:endParaRPr lang="en-GB">
              <a:solidFill>
                <a:srgbClr val="282F39">
                  <a:tint val="75000"/>
                </a:srgbClr>
              </a:solidFill>
            </a:endParaRPr>
          </a:p>
        </p:txBody>
      </p:sp>
      <p:sp>
        <p:nvSpPr>
          <p:cNvPr id="4" name="Slide Number Placeholder 3">
            <a:extLst>
              <a:ext uri="{FF2B5EF4-FFF2-40B4-BE49-F238E27FC236}">
                <a16:creationId xmlns="" xmlns:a16="http://schemas.microsoft.com/office/drawing/2014/main" id="{433CCF35-5028-4E4D-8F6E-2E2DF0FB429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a:t>
            </a:fld>
            <a:endParaRPr lang="en-GB">
              <a:solidFill>
                <a:srgbClr val="282F39">
                  <a:tint val="75000"/>
                </a:srgbClr>
              </a:solidFill>
            </a:endParaRPr>
          </a:p>
        </p:txBody>
      </p:sp>
    </p:spTree>
    <p:extLst>
      <p:ext uri="{BB962C8B-B14F-4D97-AF65-F5344CB8AC3E}">
        <p14:creationId xmlns:p14="http://schemas.microsoft.com/office/powerpoint/2010/main" val="937090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16427B1-871E-4C56-AF97-3F78ADBFA9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CF52702-EC0A-4FBA-9939-DCF10E412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1EDDBB8-93FE-4585-A97D-0E391EE246F7}"/>
              </a:ext>
            </a:extLst>
          </p:cNvPr>
          <p:cNvSpPr>
            <a:spLocks noGrp="1"/>
          </p:cNvSpPr>
          <p:nvPr>
            <p:ph type="dt" sz="half" idx="10"/>
          </p:nvPr>
        </p:nvSpPr>
        <p:spPr/>
        <p:txBody>
          <a:bodyPr/>
          <a:lstStyle/>
          <a:p>
            <a:fld id="{30D94A3C-6F12-4064-9B10-2B8B27C85BFF}" type="datetime1">
              <a:rPr lang="en-GB" smtClean="0">
                <a:solidFill>
                  <a:srgbClr val="282F39">
                    <a:tint val="75000"/>
                  </a:srgbClr>
                </a:solidFill>
              </a:rPr>
              <a:t>26/04/2026</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2CB77A2A-D97D-4B06-A029-77A3A88DA3E4}"/>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9BF4E011-48A8-486A-BF53-E7C085173F2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a:t>
            </a:fld>
            <a:endParaRPr lang="en-GB">
              <a:solidFill>
                <a:srgbClr val="282F39">
                  <a:tint val="75000"/>
                </a:srgbClr>
              </a:solidFill>
            </a:endParaRPr>
          </a:p>
        </p:txBody>
      </p:sp>
    </p:spTree>
    <p:extLst>
      <p:ext uri="{BB962C8B-B14F-4D97-AF65-F5344CB8AC3E}">
        <p14:creationId xmlns:p14="http://schemas.microsoft.com/office/powerpoint/2010/main" val="8468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smtClean="0"/>
              <a:t>Modifiez le style du titre</a:t>
            </a:r>
            <a:endParaRPr lang="en-US"/>
          </a:p>
        </p:txBody>
      </p:sp>
      <p:sp>
        <p:nvSpPr>
          <p:cNvPr id="3" name="Содержимое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1072517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6E700288-1A1C-45A8-B99A-68E661D708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C8D19D42-4449-4938-BE9F-F8A026382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15CB693-3AD5-4FB5-9BD7-DDA6EA895AA0}"/>
              </a:ext>
            </a:extLst>
          </p:cNvPr>
          <p:cNvSpPr>
            <a:spLocks noGrp="1"/>
          </p:cNvSpPr>
          <p:nvPr>
            <p:ph type="dt" sz="half" idx="10"/>
          </p:nvPr>
        </p:nvSpPr>
        <p:spPr/>
        <p:txBody>
          <a:bodyPr/>
          <a:lstStyle/>
          <a:p>
            <a:fld id="{37751939-5F9D-42BE-A0BF-BF5E07AC9367}" type="datetime1">
              <a:rPr lang="en-GB" smtClean="0">
                <a:solidFill>
                  <a:srgbClr val="282F39">
                    <a:tint val="75000"/>
                  </a:srgbClr>
                </a:solidFill>
              </a:rPr>
              <a:t>26/04/2026</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BB28CAAB-378F-4646-836D-6723AF22695B}"/>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E08A5F22-2F00-4B7E-95E3-D4E37EE6F9BD}"/>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a:t>
            </a:fld>
            <a:endParaRPr lang="en-GB">
              <a:solidFill>
                <a:srgbClr val="282F39">
                  <a:tint val="75000"/>
                </a:srgbClr>
              </a:solidFill>
            </a:endParaRPr>
          </a:p>
        </p:txBody>
      </p:sp>
    </p:spTree>
    <p:extLst>
      <p:ext uri="{BB962C8B-B14F-4D97-AF65-F5344CB8AC3E}">
        <p14:creationId xmlns:p14="http://schemas.microsoft.com/office/powerpoint/2010/main" val="2277575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AB561BE-2670-413D-B85D-350DC6A08AAC}"/>
              </a:ext>
            </a:extLst>
          </p:cNvPr>
          <p:cNvSpPr>
            <a:spLocks noGrp="1"/>
          </p:cNvSpPr>
          <p:nvPr>
            <p:ph type="dt" sz="half" idx="10"/>
          </p:nvPr>
        </p:nvSpPr>
        <p:spPr/>
        <p:txBody>
          <a:bodyPr/>
          <a:lstStyle/>
          <a:p>
            <a:fld id="{E6597660-B94D-42F5-8B09-0C6D63A80F40}" type="datetime1">
              <a:rPr lang="en-GB" smtClean="0">
                <a:solidFill>
                  <a:srgbClr val="282F39">
                    <a:tint val="75000"/>
                  </a:srgbClr>
                </a:solidFill>
              </a:rPr>
              <a:t>26/04/2026</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8A7469BC-9B02-4F1D-9332-C52CAA6CD68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8F37A4D-841D-4B35-BD23-CCB82FC1C5BF}"/>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a:t>
            </a:fld>
            <a:endParaRPr lang="en-GB">
              <a:solidFill>
                <a:srgbClr val="282F39">
                  <a:tint val="75000"/>
                </a:srgbClr>
              </a:solidFill>
            </a:endParaRPr>
          </a:p>
        </p:txBody>
      </p:sp>
    </p:spTree>
    <p:extLst>
      <p:ext uri="{BB962C8B-B14F-4D97-AF65-F5344CB8AC3E}">
        <p14:creationId xmlns:p14="http://schemas.microsoft.com/office/powerpoint/2010/main" val="2550690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24028CB-78B2-414A-9948-C32EA4A46C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852AA2E1-9030-407F-A8FB-98BCFFFDF7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0722082-BED4-46DC-B1C0-9696140EF480}"/>
              </a:ext>
            </a:extLst>
          </p:cNvPr>
          <p:cNvSpPr>
            <a:spLocks noGrp="1"/>
          </p:cNvSpPr>
          <p:nvPr>
            <p:ph type="dt" sz="half" idx="10"/>
          </p:nvPr>
        </p:nvSpPr>
        <p:spPr/>
        <p:txBody>
          <a:bodyPr/>
          <a:lstStyle/>
          <a:p>
            <a:fld id="{70AC4891-9442-4BB4-8A63-1AD90298ACA3}" type="datetime1">
              <a:rPr lang="en-GB" smtClean="0">
                <a:solidFill>
                  <a:srgbClr val="282F39">
                    <a:tint val="75000"/>
                  </a:srgbClr>
                </a:solidFill>
              </a:rPr>
              <a:t>26/04/2026</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F9485038-E165-45A4-8C75-C8A3CA8177E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C79D7943-C606-446E-B743-3AB1AE587BA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a:t>
            </a:fld>
            <a:endParaRPr lang="en-GB">
              <a:solidFill>
                <a:srgbClr val="282F39">
                  <a:tint val="75000"/>
                </a:srgbClr>
              </a:solidFill>
            </a:endParaRPr>
          </a:p>
        </p:txBody>
      </p:sp>
    </p:spTree>
    <p:extLst>
      <p:ext uri="{BB962C8B-B14F-4D97-AF65-F5344CB8AC3E}">
        <p14:creationId xmlns:p14="http://schemas.microsoft.com/office/powerpoint/2010/main" val="448661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9967" y="2781301"/>
            <a:ext cx="5568951" cy="893763"/>
          </a:xfrm>
        </p:spPr>
        <p:txBody>
          <a:bodyPr/>
          <a:lstStyle>
            <a:lvl1pPr>
              <a:defRPr sz="2000"/>
            </a:lvl1pPr>
          </a:lstStyle>
          <a:p>
            <a:r>
              <a:rPr lang="ru-RU"/>
              <a:t>Click to edit Master title style</a:t>
            </a:r>
          </a:p>
        </p:txBody>
      </p:sp>
      <p:sp>
        <p:nvSpPr>
          <p:cNvPr id="5123" name="Rectangle 3"/>
          <p:cNvSpPr>
            <a:spLocks noGrp="1" noChangeArrowheads="1"/>
          </p:cNvSpPr>
          <p:nvPr>
            <p:ph type="subTitle" idx="1"/>
          </p:nvPr>
        </p:nvSpPr>
        <p:spPr>
          <a:xfrm>
            <a:off x="3119967" y="3573464"/>
            <a:ext cx="5568951" cy="503237"/>
          </a:xfrm>
          <a:effectLst>
            <a:outerShdw dist="17961" dir="2700000" algn="ctr" rotWithShape="0">
              <a:schemeClr val="bg2"/>
            </a:outerShdw>
          </a:effectLst>
        </p:spPr>
        <p:txBody>
          <a:bodyPr/>
          <a:lstStyle>
            <a:lvl1pPr marL="0" indent="0">
              <a:buFontTx/>
              <a:buNone/>
              <a:defRPr sz="2000" b="1"/>
            </a:lvl1pPr>
          </a:lstStyle>
          <a:p>
            <a:r>
              <a:rPr lang="ru-RU"/>
              <a:t>Click to edit Master subtitle style</a:t>
            </a:r>
          </a:p>
        </p:txBody>
      </p:sp>
    </p:spTree>
    <p:extLst>
      <p:ext uri="{BB962C8B-B14F-4D97-AF65-F5344CB8AC3E}">
        <p14:creationId xmlns:p14="http://schemas.microsoft.com/office/powerpoint/2010/main" val="1287691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042762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extLst>
      <p:ext uri="{BB962C8B-B14F-4D97-AF65-F5344CB8AC3E}">
        <p14:creationId xmlns:p14="http://schemas.microsoft.com/office/powerpoint/2010/main" val="30658480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390651" y="3141663"/>
            <a:ext cx="4123267"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717117" y="3141663"/>
            <a:ext cx="4123267"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79108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801296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2989828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10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fr-FR" smtClean="0"/>
              <a:t>Modifiez le style du titre</a:t>
            </a:r>
            <a:endParaRPr lang="en-US"/>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30355049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3743337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31726046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010542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27952" y="2420939"/>
            <a:ext cx="2112433" cy="431958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390651" y="2420939"/>
            <a:ext cx="6134100" cy="431958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414445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smtClean="0"/>
              <a:t>Modifiez le style du titre</a:t>
            </a:r>
            <a:endParaRPr lang="en-US"/>
          </a:p>
        </p:txBody>
      </p:sp>
      <p:sp>
        <p:nvSpPr>
          <p:cNvPr id="3" name="Содержимое 2"/>
          <p:cNvSpPr>
            <a:spLocks noGrp="1"/>
          </p:cNvSpPr>
          <p:nvPr>
            <p:ph sz="half" idx="1"/>
          </p:nvPr>
        </p:nvSpPr>
        <p:spPr>
          <a:xfrm>
            <a:off x="431800" y="1125538"/>
            <a:ext cx="4794251"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Содержимое 3"/>
          <p:cNvSpPr>
            <a:spLocks noGrp="1"/>
          </p:cNvSpPr>
          <p:nvPr>
            <p:ph sz="half" idx="2"/>
          </p:nvPr>
        </p:nvSpPr>
        <p:spPr>
          <a:xfrm>
            <a:off x="5429252" y="1125538"/>
            <a:ext cx="4794249"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649625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fr-FR" smtClean="0"/>
              <a:t>Modifiez le style du titre</a:t>
            </a:r>
            <a:endParaRPr lang="en-US"/>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1106361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smtClean="0"/>
              <a:t>Modifiez le style du titre</a:t>
            </a:r>
            <a:endParaRPr lang="en-US"/>
          </a:p>
        </p:txBody>
      </p:sp>
    </p:spTree>
    <p:extLst>
      <p:ext uri="{BB962C8B-B14F-4D97-AF65-F5344CB8AC3E}">
        <p14:creationId xmlns:p14="http://schemas.microsoft.com/office/powerpoint/2010/main" val="4031214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628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fr-FR" smtClean="0"/>
              <a:t>Modifiez le style du titre</a:t>
            </a:r>
            <a:endParaRPr lang="en-US"/>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939585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fr-FR" smtClean="0"/>
              <a:t>Modifiez le style du titre</a:t>
            </a:r>
            <a:endParaRPr lang="en-US"/>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372361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1800" y="477838"/>
            <a:ext cx="9025467"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endParaRPr lang="ru-RU" smtClean="0"/>
          </a:p>
        </p:txBody>
      </p:sp>
      <p:sp>
        <p:nvSpPr>
          <p:cNvPr id="1027" name="Rectangle 3"/>
          <p:cNvSpPr>
            <a:spLocks noGrp="1" noChangeArrowheads="1"/>
          </p:cNvSpPr>
          <p:nvPr>
            <p:ph type="body" idx="1"/>
          </p:nvPr>
        </p:nvSpPr>
        <p:spPr bwMode="auto">
          <a:xfrm>
            <a:off x="431801" y="1125538"/>
            <a:ext cx="9791700" cy="446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ru-RU" smtClean="0"/>
          </a:p>
        </p:txBody>
      </p:sp>
    </p:spTree>
    <p:extLst>
      <p:ext uri="{BB962C8B-B14F-4D97-AF65-F5344CB8AC3E}">
        <p14:creationId xmlns:p14="http://schemas.microsoft.com/office/powerpoint/2010/main" val="15575434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1" eaLnBrk="1" fontAlgn="base" hangingPunct="1">
        <a:spcBef>
          <a:spcPct val="0"/>
        </a:spcBef>
        <a:spcAft>
          <a:spcPct val="0"/>
        </a:spcAft>
        <a:defRPr sz="3600" b="1">
          <a:solidFill>
            <a:schemeClr val="tx1"/>
          </a:solidFill>
          <a:latin typeface="+mj-lt"/>
          <a:ea typeface="+mj-ea"/>
          <a:cs typeface="+mj-cs"/>
        </a:defRPr>
      </a:lvl1pPr>
      <a:lvl2pPr algn="l" rtl="1" eaLnBrk="1" fontAlgn="base" hangingPunct="1">
        <a:spcBef>
          <a:spcPct val="0"/>
        </a:spcBef>
        <a:spcAft>
          <a:spcPct val="0"/>
        </a:spcAft>
        <a:defRPr sz="3600" b="1">
          <a:solidFill>
            <a:schemeClr val="tx1"/>
          </a:solidFill>
          <a:latin typeface="Arial" charset="0"/>
        </a:defRPr>
      </a:lvl2pPr>
      <a:lvl3pPr algn="l" rtl="1" eaLnBrk="1" fontAlgn="base" hangingPunct="1">
        <a:spcBef>
          <a:spcPct val="0"/>
        </a:spcBef>
        <a:spcAft>
          <a:spcPct val="0"/>
        </a:spcAft>
        <a:defRPr sz="3600" b="1">
          <a:solidFill>
            <a:schemeClr val="tx1"/>
          </a:solidFill>
          <a:latin typeface="Arial" charset="0"/>
        </a:defRPr>
      </a:lvl3pPr>
      <a:lvl4pPr algn="l" rtl="1" eaLnBrk="1" fontAlgn="base" hangingPunct="1">
        <a:spcBef>
          <a:spcPct val="0"/>
        </a:spcBef>
        <a:spcAft>
          <a:spcPct val="0"/>
        </a:spcAft>
        <a:defRPr sz="3600" b="1">
          <a:solidFill>
            <a:schemeClr val="tx1"/>
          </a:solidFill>
          <a:latin typeface="Arial" charset="0"/>
        </a:defRPr>
      </a:lvl4pPr>
      <a:lvl5pPr algn="l" rtl="1" eaLnBrk="1" fontAlgn="base" hangingPunct="1">
        <a:spcBef>
          <a:spcPct val="0"/>
        </a:spcBef>
        <a:spcAft>
          <a:spcPct val="0"/>
        </a:spcAft>
        <a:defRPr sz="3600" b="1">
          <a:solidFill>
            <a:schemeClr val="tx1"/>
          </a:solidFill>
          <a:latin typeface="Arial" charset="0"/>
        </a:defRPr>
      </a:lvl5pPr>
      <a:lvl6pPr marL="457200" algn="l" rtl="1" eaLnBrk="1" fontAlgn="base" hangingPunct="1">
        <a:spcBef>
          <a:spcPct val="0"/>
        </a:spcBef>
        <a:spcAft>
          <a:spcPct val="0"/>
        </a:spcAft>
        <a:defRPr sz="3600" b="1">
          <a:solidFill>
            <a:schemeClr val="tx1"/>
          </a:solidFill>
          <a:latin typeface="Arial" charset="0"/>
        </a:defRPr>
      </a:lvl6pPr>
      <a:lvl7pPr marL="914400" algn="l" rtl="1" eaLnBrk="1" fontAlgn="base" hangingPunct="1">
        <a:spcBef>
          <a:spcPct val="0"/>
        </a:spcBef>
        <a:spcAft>
          <a:spcPct val="0"/>
        </a:spcAft>
        <a:defRPr sz="3600" b="1">
          <a:solidFill>
            <a:schemeClr val="tx1"/>
          </a:solidFill>
          <a:latin typeface="Arial" charset="0"/>
        </a:defRPr>
      </a:lvl7pPr>
      <a:lvl8pPr marL="1371600" algn="l" rtl="1" eaLnBrk="1" fontAlgn="base" hangingPunct="1">
        <a:spcBef>
          <a:spcPct val="0"/>
        </a:spcBef>
        <a:spcAft>
          <a:spcPct val="0"/>
        </a:spcAft>
        <a:defRPr sz="3600" b="1">
          <a:solidFill>
            <a:schemeClr val="tx1"/>
          </a:solidFill>
          <a:latin typeface="Arial" charset="0"/>
        </a:defRPr>
      </a:lvl8pPr>
      <a:lvl9pPr marL="1828800" algn="l" rtl="1" eaLnBrk="1" fontAlgn="base" hangingPunct="1">
        <a:spcBef>
          <a:spcPct val="0"/>
        </a:spcBef>
        <a:spcAft>
          <a:spcPct val="0"/>
        </a:spcAft>
        <a:defRPr sz="3600" b="1">
          <a:solidFill>
            <a:schemeClr val="tx1"/>
          </a:solidFill>
          <a:latin typeface="Arial" charset="0"/>
        </a:defRPr>
      </a:lvl9pPr>
    </p:titleStyle>
    <p:bodyStyle>
      <a:lvl1pPr marL="342900" indent="-342900" algn="r" rtl="1" eaLnBrk="1" fontAlgn="base" hangingPunct="1">
        <a:spcBef>
          <a:spcPct val="20000"/>
        </a:spcBef>
        <a:spcAft>
          <a:spcPct val="0"/>
        </a:spcAft>
        <a:buChar char="•"/>
        <a:defRPr sz="28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400" b="1">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C73493B-E27E-4DC0-A41A-7E254FDDD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B619A8B-408B-4DCB-AC39-AC640BF85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4A87CC5-FBB1-4FE5-893F-7BD071C75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7BB2AF-5335-47E8-B499-CEAEC4BE0CEE}" type="datetime1">
              <a:rPr lang="en-GB" smtClean="0">
                <a:solidFill>
                  <a:srgbClr val="282F39">
                    <a:tint val="75000"/>
                  </a:srgbClr>
                </a:solidFill>
              </a:rPr>
              <a:t>26/04/2026</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68E1BCB-E2F2-4D1B-BCFC-521169C8EA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E111173B-B48E-4DCF-8715-580539054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3841B-0DB4-4C99-B5E5-79625F01DBF7}" type="slidenum">
              <a:rPr lang="en-GB" smtClean="0">
                <a:solidFill>
                  <a:srgbClr val="282F39">
                    <a:tint val="75000"/>
                  </a:srgbClr>
                </a:solidFill>
              </a:rPr>
              <a:pPr/>
              <a:t>‹N°›</a:t>
            </a:fld>
            <a:endParaRPr lang="en-GB">
              <a:solidFill>
                <a:srgbClr val="282F39">
                  <a:tint val="75000"/>
                </a:srgbClr>
              </a:solidFill>
            </a:endParaRPr>
          </a:p>
        </p:txBody>
      </p:sp>
    </p:spTree>
    <p:extLst>
      <p:ext uri="{BB962C8B-B14F-4D97-AF65-F5344CB8AC3E}">
        <p14:creationId xmlns:p14="http://schemas.microsoft.com/office/powerpoint/2010/main" val="317680676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90651" y="2420938"/>
            <a:ext cx="7679267" cy="5080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1027" name="Rectangle 3"/>
          <p:cNvSpPr>
            <a:spLocks noGrp="1" noChangeArrowheads="1"/>
          </p:cNvSpPr>
          <p:nvPr>
            <p:ph type="body" idx="1"/>
          </p:nvPr>
        </p:nvSpPr>
        <p:spPr bwMode="auto">
          <a:xfrm>
            <a:off x="1390651" y="3141663"/>
            <a:ext cx="8449733" cy="35988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Tree>
    <p:extLst>
      <p:ext uri="{BB962C8B-B14F-4D97-AF65-F5344CB8AC3E}">
        <p14:creationId xmlns:p14="http://schemas.microsoft.com/office/powerpoint/2010/main" val="282589881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charset="0"/>
        </a:defRPr>
      </a:lvl2pPr>
      <a:lvl3pPr algn="l" rtl="0" fontAlgn="base">
        <a:spcBef>
          <a:spcPct val="0"/>
        </a:spcBef>
        <a:spcAft>
          <a:spcPct val="0"/>
        </a:spcAft>
        <a:defRPr sz="2800" b="1">
          <a:solidFill>
            <a:schemeClr val="bg1"/>
          </a:solidFill>
          <a:latin typeface="Arial" charset="0"/>
        </a:defRPr>
      </a:lvl3pPr>
      <a:lvl4pPr algn="l" rtl="0" fontAlgn="base">
        <a:spcBef>
          <a:spcPct val="0"/>
        </a:spcBef>
        <a:spcAft>
          <a:spcPct val="0"/>
        </a:spcAft>
        <a:defRPr sz="2800" b="1">
          <a:solidFill>
            <a:schemeClr val="bg1"/>
          </a:solidFill>
          <a:latin typeface="Arial" charset="0"/>
        </a:defRPr>
      </a:lvl4pPr>
      <a:lvl5pPr algn="l" rtl="0" fontAlgn="base">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342900" indent="-342900" algn="l" rtl="0" fontAlgn="base">
        <a:spcBef>
          <a:spcPct val="20000"/>
        </a:spcBef>
        <a:spcAft>
          <a:spcPct val="0"/>
        </a:spcAft>
        <a:buChar char="•"/>
        <a:defRPr sz="2800">
          <a:solidFill>
            <a:schemeClr val="bg1"/>
          </a:solidFill>
          <a:latin typeface="+mn-lt"/>
          <a:ea typeface="+mn-ea"/>
          <a:cs typeface="+mn-cs"/>
        </a:defRPr>
      </a:lvl1pPr>
      <a:lvl2pPr marL="742950" indent="-285750" algn="l" rtl="0" fontAlgn="base">
        <a:spcBef>
          <a:spcPct val="20000"/>
        </a:spcBef>
        <a:spcAft>
          <a:spcPct val="0"/>
        </a:spcAft>
        <a:buChar char="–"/>
        <a:defRPr sz="2400" b="1">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10348" y="2573209"/>
            <a:ext cx="5790202" cy="1446550"/>
          </a:xfrm>
          <a:prstGeom prst="rect">
            <a:avLst/>
          </a:prstGeom>
          <a:noFill/>
        </p:spPr>
        <p:txBody>
          <a:bodyPr wrap="square" rtlCol="1">
            <a:spAutoFit/>
          </a:bodyPr>
          <a:lstStyle/>
          <a:p>
            <a:pPr algn="ctr" rtl="1"/>
            <a:r>
              <a:rPr lang="fr-FR" sz="4400" b="1" dirty="0" smtClean="0">
                <a:solidFill>
                  <a:srgbClr val="FFFFFF"/>
                </a:solidFill>
              </a:rPr>
              <a:t>PROMOTION DE LA SANTE AU TRAVAIL</a:t>
            </a:r>
            <a:endParaRPr lang="ar-DZ" sz="4400" b="1" dirty="0">
              <a:solidFill>
                <a:srgbClr val="FFFFFF"/>
              </a:solidFill>
            </a:endParaRPr>
          </a:p>
        </p:txBody>
      </p:sp>
    </p:spTree>
    <p:extLst>
      <p:ext uri="{BB962C8B-B14F-4D97-AF65-F5344CB8AC3E}">
        <p14:creationId xmlns:p14="http://schemas.microsoft.com/office/powerpoint/2010/main" val="356762661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4.16667E-7 3.7037E-7 L -4.16667E-7 -0.07222 " pathEditMode="relative" rAng="0" ptsTypes="AA">
                                      <p:cBhvr>
                                        <p:cTn id="6" dur="250" accel="50000" decel="50000" autoRev="1" fill="hold">
                                          <p:stCondLst>
                                            <p:cond delay="0"/>
                                          </p:stCondLst>
                                        </p:cTn>
                                        <p:tgtEl>
                                          <p:spTgt spid="4">
                                            <p:txEl>
                                              <p:pRg st="0" end="0"/>
                                            </p:txEl>
                                          </p:spTgt>
                                        </p:tgtEl>
                                        <p:attrNameLst>
                                          <p:attrName>ppt_x</p:attrName>
                                          <p:attrName>ppt_y</p:attrName>
                                        </p:attrNameLst>
                                      </p:cBhvr>
                                      <p:rCtr x="0" y="-3611"/>
                                    </p:animMotion>
                                    <p:animRot by="1500000">
                                      <p:cBhvr>
                                        <p:cTn id="7" dur="125" fill="hold">
                                          <p:stCondLst>
                                            <p:cond delay="0"/>
                                          </p:stCondLst>
                                        </p:cTn>
                                        <p:tgtEl>
                                          <p:spTgt spid="4">
                                            <p:txEl>
                                              <p:pRg st="0" end="0"/>
                                            </p:txEl>
                                          </p:spTgt>
                                        </p:tgtEl>
                                        <p:attrNameLst>
                                          <p:attrName>r</p:attrName>
                                        </p:attrNameLst>
                                      </p:cBhvr>
                                    </p:animRot>
                                    <p:animRot by="-1500000">
                                      <p:cBhvr>
                                        <p:cTn id="8" dur="125" fill="hold">
                                          <p:stCondLst>
                                            <p:cond delay="125"/>
                                          </p:stCondLst>
                                        </p:cTn>
                                        <p:tgtEl>
                                          <p:spTgt spid="4">
                                            <p:txEl>
                                              <p:pRg st="0" end="0"/>
                                            </p:txEl>
                                          </p:spTgt>
                                        </p:tgtEl>
                                        <p:attrNameLst>
                                          <p:attrName>r</p:attrName>
                                        </p:attrNameLst>
                                      </p:cBhvr>
                                    </p:animRot>
                                    <p:animRot by="-1500000">
                                      <p:cBhvr>
                                        <p:cTn id="9" dur="125" fill="hold">
                                          <p:stCondLst>
                                            <p:cond delay="250"/>
                                          </p:stCondLst>
                                        </p:cTn>
                                        <p:tgtEl>
                                          <p:spTgt spid="4">
                                            <p:txEl>
                                              <p:pRg st="0" end="0"/>
                                            </p:txEl>
                                          </p:spTgt>
                                        </p:tgtEl>
                                        <p:attrNameLst>
                                          <p:attrName>r</p:attrName>
                                        </p:attrNameLst>
                                      </p:cBhvr>
                                    </p:animRot>
                                    <p:animRot by="1500000">
                                      <p:cBhvr>
                                        <p:cTn id="10" dur="125" fill="hold">
                                          <p:stCondLst>
                                            <p:cond delay="375"/>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chemeClr val="tx2"/>
                </a:solidFill>
                <a:latin typeface="Noto Sans"/>
              </a:rPr>
              <a:t>Introduction</a:t>
            </a:r>
            <a:endParaRPr lang="fr-FR" b="1" dirty="0">
              <a:solidFill>
                <a:schemeClr val="tx2"/>
              </a:solidFill>
              <a:latin typeface="Noto Sans"/>
            </a:endParaRPr>
          </a:p>
        </p:txBody>
      </p:sp>
      <p:sp>
        <p:nvSpPr>
          <p:cNvPr id="3" name="Espace réservé du contenu 2"/>
          <p:cNvSpPr>
            <a:spLocks noGrp="1"/>
          </p:cNvSpPr>
          <p:nvPr>
            <p:ph idx="1"/>
          </p:nvPr>
        </p:nvSpPr>
        <p:spPr/>
        <p:txBody>
          <a:bodyPr/>
          <a:lstStyle/>
          <a:p>
            <a:pPr algn="just"/>
            <a:r>
              <a:rPr lang="fr-FR" dirty="0" smtClean="0">
                <a:solidFill>
                  <a:schemeClr val="tx2"/>
                </a:solidFill>
              </a:rPr>
              <a:t>La promotion de la santé est une machine ingénieuse. A l’échelle d’un territoire, elle active un tas de mécanismes pour produire la meilleure santé possible pour toutes et tous. Mais quels en sont les rouages? Quels sont les ingénieurs et les mécaniciens qui font tourner la machine?</a:t>
            </a:r>
          </a:p>
          <a:p>
            <a:pPr algn="just"/>
            <a:r>
              <a:rPr lang="fr-FR" dirty="0" smtClean="0">
                <a:solidFill>
                  <a:schemeClr val="tx2"/>
                </a:solidFill>
              </a:rPr>
              <a:t>La charte d’Ottawa de 1986, texte de référence en promotion de la santé propose 5 axes pour agir</a:t>
            </a:r>
            <a:endParaRPr lang="fr-FR" dirty="0">
              <a:solidFill>
                <a:schemeClr val="tx2"/>
              </a:solidFill>
            </a:endParaRPr>
          </a:p>
        </p:txBody>
      </p:sp>
      <p:sp>
        <p:nvSpPr>
          <p:cNvPr id="4" name="Espace réservé du numéro de diapositive 3"/>
          <p:cNvSpPr>
            <a:spLocks noGrp="1"/>
          </p:cNvSpPr>
          <p:nvPr>
            <p:ph type="sldNum" sz="quarter" idx="12"/>
          </p:nvPr>
        </p:nvSpPr>
        <p:spPr/>
        <p:txBody>
          <a:bodyPr/>
          <a:lstStyle/>
          <a:p>
            <a:fld id="{6983841B-0DB4-4C99-B5E5-79625F01DBF7}" type="slidenum">
              <a:rPr lang="en-GB" smtClean="0">
                <a:solidFill>
                  <a:srgbClr val="282F39">
                    <a:tint val="75000"/>
                  </a:srgbClr>
                </a:solidFill>
              </a:rPr>
              <a:pPr/>
              <a:t>2</a:t>
            </a:fld>
            <a:endParaRPr lang="en-GB">
              <a:solidFill>
                <a:srgbClr val="282F39">
                  <a:tint val="75000"/>
                </a:srgbClr>
              </a:solidFill>
            </a:endParaRPr>
          </a:p>
        </p:txBody>
      </p:sp>
      <p:pic>
        <p:nvPicPr>
          <p:cNvPr id="5" name="Image 4"/>
          <p:cNvPicPr>
            <a:picLocks noChangeAspect="1"/>
          </p:cNvPicPr>
          <p:nvPr/>
        </p:nvPicPr>
        <p:blipFill>
          <a:blip r:embed="rId2"/>
          <a:stretch>
            <a:fillRect/>
          </a:stretch>
        </p:blipFill>
        <p:spPr>
          <a:xfrm>
            <a:off x="4259916" y="4849389"/>
            <a:ext cx="3672168" cy="1872086"/>
          </a:xfrm>
          <a:prstGeom prst="rect">
            <a:avLst/>
          </a:prstGeom>
        </p:spPr>
      </p:pic>
    </p:spTree>
    <p:extLst>
      <p:ext uri="{BB962C8B-B14F-4D97-AF65-F5344CB8AC3E}">
        <p14:creationId xmlns:p14="http://schemas.microsoft.com/office/powerpoint/2010/main" val="3786413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983841B-0DB4-4C99-B5E5-79625F01DBF7}" type="slidenum">
              <a:rPr lang="en-GB" smtClean="0">
                <a:solidFill>
                  <a:srgbClr val="282F39">
                    <a:tint val="75000"/>
                  </a:srgbClr>
                </a:solidFill>
              </a:rPr>
              <a:pPr/>
              <a:t>3</a:t>
            </a:fld>
            <a:endParaRPr lang="en-GB">
              <a:solidFill>
                <a:srgbClr val="282F39">
                  <a:tint val="75000"/>
                </a:srgbClr>
              </a:solidFill>
            </a:endParaRPr>
          </a:p>
        </p:txBody>
      </p:sp>
      <p:graphicFrame>
        <p:nvGraphicFramePr>
          <p:cNvPr id="2" name="Espace réservé du contenu 1"/>
          <p:cNvGraphicFramePr>
            <a:graphicFrameLocks noGrp="1"/>
          </p:cNvGraphicFramePr>
          <p:nvPr>
            <p:ph idx="1"/>
            <p:extLst>
              <p:ext uri="{D42A27DB-BD31-4B8C-83A1-F6EECF244321}">
                <p14:modId xmlns:p14="http://schemas.microsoft.com/office/powerpoint/2010/main" val="2902672176"/>
              </p:ext>
            </p:extLst>
          </p:nvPr>
        </p:nvGraphicFramePr>
        <p:xfrm>
          <a:off x="838201" y="147918"/>
          <a:ext cx="9596718" cy="6387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130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just"/>
            <a:r>
              <a:rPr lang="fr-FR" dirty="0"/>
              <a:t>En 1986, la charte d’Ottawa a posé les grands principes de la promotion de la santé :</a:t>
            </a:r>
          </a:p>
          <a:p>
            <a:pPr marL="0" indent="0" algn="just">
              <a:buNone/>
            </a:pPr>
            <a:r>
              <a:rPr lang="fr-FR" dirty="0"/>
              <a:t>« La promotion de la santé est le processus qui confère aux populations les moyens d’assurer un plus grand contrôle sur leur propre santé, et d’améliorer celle-ci ». La Charte d'Ottawa se réfère à la définition de la santé de l'OMS (constitution de 1946) : « La santé est un état de complet bien-être physique, mental et social et ne consiste pas seulement en une absence de maladie ou d’infirmité. »</a:t>
            </a:r>
          </a:p>
        </p:txBody>
      </p:sp>
      <p:sp>
        <p:nvSpPr>
          <p:cNvPr id="4" name="Espace réservé du numéro de diapositive 3"/>
          <p:cNvSpPr>
            <a:spLocks noGrp="1"/>
          </p:cNvSpPr>
          <p:nvPr>
            <p:ph type="sldNum" sz="quarter" idx="12"/>
          </p:nvPr>
        </p:nvSpPr>
        <p:spPr/>
        <p:txBody>
          <a:bodyPr/>
          <a:lstStyle/>
          <a:p>
            <a:fld id="{6983841B-0DB4-4C99-B5E5-79625F01DBF7}" type="slidenum">
              <a:rPr lang="en-GB" smtClean="0">
                <a:solidFill>
                  <a:srgbClr val="282F39">
                    <a:tint val="75000"/>
                  </a:srgbClr>
                </a:solidFill>
              </a:rPr>
              <a:pPr/>
              <a:t>4</a:t>
            </a:fld>
            <a:endParaRPr lang="en-GB">
              <a:solidFill>
                <a:srgbClr val="282F39">
                  <a:tint val="75000"/>
                </a:srgbClr>
              </a:solidFill>
            </a:endParaRPr>
          </a:p>
        </p:txBody>
      </p:sp>
      <p:sp>
        <p:nvSpPr>
          <p:cNvPr id="5" name="Titre 1"/>
          <p:cNvSpPr>
            <a:spLocks noGrp="1"/>
          </p:cNvSpPr>
          <p:nvPr>
            <p:ph type="title"/>
          </p:nvPr>
        </p:nvSpPr>
        <p:spPr>
          <a:xfrm>
            <a:off x="838200" y="365125"/>
            <a:ext cx="10515600" cy="1325563"/>
          </a:xfrm>
        </p:spPr>
        <p:txBody>
          <a:bodyPr/>
          <a:lstStyle/>
          <a:p>
            <a:pPr algn="ctr"/>
            <a:r>
              <a:rPr lang="fr-FR" b="1" dirty="0" smtClean="0">
                <a:latin typeface="Noto Sans"/>
              </a:rPr>
              <a:t>Définitions</a:t>
            </a:r>
            <a:endParaRPr lang="fr-FR" b="1" dirty="0">
              <a:latin typeface="Noto Sans"/>
            </a:endParaRPr>
          </a:p>
        </p:txBody>
      </p:sp>
    </p:spTree>
    <p:extLst>
      <p:ext uri="{BB962C8B-B14F-4D97-AF65-F5344CB8AC3E}">
        <p14:creationId xmlns:p14="http://schemas.microsoft.com/office/powerpoint/2010/main" val="2676750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Noto Sans"/>
              </a:rPr>
              <a:t>Définitions</a:t>
            </a:r>
            <a:endParaRPr lang="fr-FR" b="1" dirty="0">
              <a:latin typeface="Noto Sans"/>
            </a:endParaRPr>
          </a:p>
        </p:txBody>
      </p:sp>
      <p:sp>
        <p:nvSpPr>
          <p:cNvPr id="3" name="Espace réservé du contenu 2"/>
          <p:cNvSpPr>
            <a:spLocks noGrp="1"/>
          </p:cNvSpPr>
          <p:nvPr>
            <p:ph idx="1"/>
          </p:nvPr>
        </p:nvSpPr>
        <p:spPr>
          <a:xfrm>
            <a:off x="838200" y="1479176"/>
            <a:ext cx="10515600" cy="5242299"/>
          </a:xfrm>
        </p:spPr>
        <p:txBody>
          <a:bodyPr>
            <a:normAutofit lnSpcReduction="10000"/>
          </a:bodyPr>
          <a:lstStyle/>
          <a:p>
            <a:pPr marL="0" indent="0" algn="just">
              <a:buNone/>
            </a:pPr>
            <a:r>
              <a:rPr lang="fr-FR" dirty="0">
                <a:solidFill>
                  <a:schemeClr val="tx2"/>
                </a:solidFill>
              </a:rPr>
              <a:t>Plus précisément, l'OMS définit dans son Glossaire de la promotion de la santé (page 12) :</a:t>
            </a:r>
          </a:p>
          <a:p>
            <a:pPr marL="0" indent="0" algn="just">
              <a:buNone/>
            </a:pPr>
            <a:r>
              <a:rPr lang="fr-FR" dirty="0" smtClean="0">
                <a:solidFill>
                  <a:schemeClr val="tx2"/>
                </a:solidFill>
              </a:rPr>
              <a:t>La </a:t>
            </a:r>
            <a:r>
              <a:rPr lang="fr-FR" dirty="0">
                <a:solidFill>
                  <a:schemeClr val="tx2"/>
                </a:solidFill>
              </a:rPr>
              <a:t>promotion de la santé représente un processus social et politique global, qui comprend non seulement des actions visant à renforcer les aptitudes et les capacités des individus mais également des mesures visant à changer la situation sociale, environnementale et économique, de façon à réduire ses effets négatifs sur la santé publique et sur la santé des personnes.</a:t>
            </a:r>
          </a:p>
          <a:p>
            <a:pPr marL="0" indent="0" algn="just">
              <a:buNone/>
            </a:pPr>
            <a:r>
              <a:rPr lang="fr-FR" dirty="0">
                <a:solidFill>
                  <a:schemeClr val="tx2"/>
                </a:solidFill>
              </a:rPr>
              <a:t>La promotion de la santé est le processus qui consiste à permettre aux individus de mieux maîtriser les déterminants de la santé et d’améliorer ainsi leur santé.</a:t>
            </a:r>
          </a:p>
          <a:p>
            <a:pPr marL="0" indent="0" algn="just">
              <a:buNone/>
            </a:pPr>
            <a:r>
              <a:rPr lang="fr-FR" dirty="0">
                <a:solidFill>
                  <a:schemeClr val="tx2"/>
                </a:solidFill>
              </a:rPr>
              <a:t>La participation de la population est essentielle dans toute action de promotion de la santé. »</a:t>
            </a:r>
          </a:p>
        </p:txBody>
      </p:sp>
      <p:sp>
        <p:nvSpPr>
          <p:cNvPr id="4" name="Espace réservé du numéro de diapositive 3"/>
          <p:cNvSpPr>
            <a:spLocks noGrp="1"/>
          </p:cNvSpPr>
          <p:nvPr>
            <p:ph type="sldNum" sz="quarter" idx="12"/>
          </p:nvPr>
        </p:nvSpPr>
        <p:spPr/>
        <p:txBody>
          <a:bodyPr/>
          <a:lstStyle/>
          <a:p>
            <a:fld id="{6983841B-0DB4-4C99-B5E5-79625F01DBF7}" type="slidenum">
              <a:rPr lang="en-GB" smtClean="0">
                <a:solidFill>
                  <a:srgbClr val="282F39">
                    <a:tint val="75000"/>
                  </a:srgbClr>
                </a:solidFill>
              </a:rPr>
              <a:pPr/>
              <a:t>5</a:t>
            </a:fld>
            <a:endParaRPr lang="en-GB">
              <a:solidFill>
                <a:srgbClr val="282F39">
                  <a:tint val="75000"/>
                </a:srgbClr>
              </a:solidFill>
            </a:endParaRPr>
          </a:p>
        </p:txBody>
      </p:sp>
    </p:spTree>
    <p:extLst>
      <p:ext uri="{BB962C8B-B14F-4D97-AF65-F5344CB8AC3E}">
        <p14:creationId xmlns:p14="http://schemas.microsoft.com/office/powerpoint/2010/main" val="3273118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983841B-0DB4-4C99-B5E5-79625F01DBF7}" type="slidenum">
              <a:rPr lang="en-GB" smtClean="0">
                <a:solidFill>
                  <a:srgbClr val="282F39">
                    <a:tint val="75000"/>
                  </a:srgbClr>
                </a:solidFill>
              </a:rPr>
              <a:pPr/>
              <a:t>6</a:t>
            </a:fld>
            <a:endParaRPr lang="en-GB">
              <a:solidFill>
                <a:srgbClr val="282F39">
                  <a:tint val="75000"/>
                </a:srgbClr>
              </a:solidFill>
            </a:endParaRPr>
          </a:p>
        </p:txBody>
      </p:sp>
      <p:pic>
        <p:nvPicPr>
          <p:cNvPr id="7" name="Espace réservé du conten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153" y="-13447"/>
            <a:ext cx="10188154" cy="6774322"/>
          </a:xfrm>
        </p:spPr>
      </p:pic>
    </p:spTree>
    <p:extLst>
      <p:ext uri="{BB962C8B-B14F-4D97-AF65-F5344CB8AC3E}">
        <p14:creationId xmlns:p14="http://schemas.microsoft.com/office/powerpoint/2010/main" val="1704816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rtl="1"/>
            <a:r>
              <a:rPr lang="fr-FR" sz="4400" dirty="0" smtClean="0">
                <a:solidFill>
                  <a:srgbClr val="FFFFFF"/>
                </a:solidFill>
              </a:rPr>
              <a:t>CONCLUSION</a:t>
            </a:r>
            <a:endParaRPr lang="ar-DZ" sz="4400" dirty="0">
              <a:solidFill>
                <a:srgbClr val="FFFFFF"/>
              </a:solidFill>
            </a:endParaRPr>
          </a:p>
        </p:txBody>
      </p:sp>
    </p:spTree>
    <p:extLst>
      <p:ext uri="{BB962C8B-B14F-4D97-AF65-F5344CB8AC3E}">
        <p14:creationId xmlns:p14="http://schemas.microsoft.com/office/powerpoint/2010/main" val="3735722643"/>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983841B-0DB4-4C99-B5E5-79625F01DBF7}" type="slidenum">
              <a:rPr lang="en-GB" smtClean="0">
                <a:solidFill>
                  <a:srgbClr val="282F39">
                    <a:tint val="75000"/>
                  </a:srgbClr>
                </a:solidFill>
              </a:rPr>
              <a:pPr/>
              <a:t>8</a:t>
            </a:fld>
            <a:endParaRPr lang="en-GB">
              <a:solidFill>
                <a:srgbClr val="282F39">
                  <a:tint val="75000"/>
                </a:srgbClr>
              </a:solidFill>
            </a:endParaRPr>
          </a:p>
        </p:txBody>
      </p:sp>
      <p:pic>
        <p:nvPicPr>
          <p:cNvPr id="7" name="Image 6"/>
          <p:cNvPicPr>
            <a:picLocks noChangeAspect="1"/>
          </p:cNvPicPr>
          <p:nvPr/>
        </p:nvPicPr>
        <p:blipFill>
          <a:blip r:embed="rId2"/>
          <a:stretch>
            <a:fillRect/>
          </a:stretch>
        </p:blipFill>
        <p:spPr>
          <a:xfrm>
            <a:off x="94130" y="94129"/>
            <a:ext cx="12097870" cy="6262221"/>
          </a:xfrm>
          <a:prstGeom prst="rect">
            <a:avLst/>
          </a:prstGeom>
        </p:spPr>
      </p:pic>
    </p:spTree>
    <p:extLst>
      <p:ext uri="{BB962C8B-B14F-4D97-AF65-F5344CB8AC3E}">
        <p14:creationId xmlns:p14="http://schemas.microsoft.com/office/powerpoint/2010/main" val="1546232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4">
      <a:dk1>
        <a:srgbClr val="111111"/>
      </a:dk1>
      <a:lt1>
        <a:srgbClr val="FFFFFF"/>
      </a:lt1>
      <a:dk2>
        <a:srgbClr val="000000"/>
      </a:dk2>
      <a:lt2>
        <a:srgbClr val="600000"/>
      </a:lt2>
      <a:accent1>
        <a:srgbClr val="B40000"/>
      </a:accent1>
      <a:accent2>
        <a:srgbClr val="CC0000"/>
      </a:accent2>
      <a:accent3>
        <a:srgbClr val="FFFFFF"/>
      </a:accent3>
      <a:accent4>
        <a:srgbClr val="0D0D0D"/>
      </a:accent4>
      <a:accent5>
        <a:srgbClr val="D6AAAA"/>
      </a:accent5>
      <a:accent6>
        <a:srgbClr val="B90000"/>
      </a:accent6>
      <a:hlink>
        <a:srgbClr val="821900"/>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111111"/>
        </a:dk1>
        <a:lt1>
          <a:srgbClr val="FFFFFF"/>
        </a:lt1>
        <a:dk2>
          <a:srgbClr val="000000"/>
        </a:dk2>
        <a:lt2>
          <a:srgbClr val="800000"/>
        </a:lt2>
        <a:accent1>
          <a:srgbClr val="CC0000"/>
        </a:accent1>
        <a:accent2>
          <a:srgbClr val="FFFF99"/>
        </a:accent2>
        <a:accent3>
          <a:srgbClr val="FFFFFF"/>
        </a:accent3>
        <a:accent4>
          <a:srgbClr val="0D0D0D"/>
        </a:accent4>
        <a:accent5>
          <a:srgbClr val="E2AAAA"/>
        </a:accent5>
        <a:accent6>
          <a:srgbClr val="E7E78A"/>
        </a:accent6>
        <a:hlink>
          <a:srgbClr val="B2B2B2"/>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111111"/>
        </a:dk1>
        <a:lt1>
          <a:srgbClr val="FFFFFF"/>
        </a:lt1>
        <a:dk2>
          <a:srgbClr val="000000"/>
        </a:dk2>
        <a:lt2>
          <a:srgbClr val="990000"/>
        </a:lt2>
        <a:accent1>
          <a:srgbClr val="FF5050"/>
        </a:accent1>
        <a:accent2>
          <a:srgbClr val="CC0000"/>
        </a:accent2>
        <a:accent3>
          <a:srgbClr val="FFFFFF"/>
        </a:accent3>
        <a:accent4>
          <a:srgbClr val="0D0D0D"/>
        </a:accent4>
        <a:accent5>
          <a:srgbClr val="FFB3B3"/>
        </a:accent5>
        <a:accent6>
          <a:srgbClr val="B90000"/>
        </a:accent6>
        <a:hlink>
          <a:srgbClr val="FF0000"/>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990000"/>
        </a:lt2>
        <a:accent1>
          <a:srgbClr val="FF5050"/>
        </a:accent1>
        <a:accent2>
          <a:srgbClr val="CC0000"/>
        </a:accent2>
        <a:accent3>
          <a:srgbClr val="FFFFFF"/>
        </a:accent3>
        <a:accent4>
          <a:srgbClr val="404040"/>
        </a:accent4>
        <a:accent5>
          <a:srgbClr val="FFB3B3"/>
        </a:accent5>
        <a:accent6>
          <a:srgbClr val="B90000"/>
        </a:accent6>
        <a:hlink>
          <a:srgbClr val="FF0000"/>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111111"/>
        </a:dk1>
        <a:lt1>
          <a:srgbClr val="FFFFFF"/>
        </a:lt1>
        <a:dk2>
          <a:srgbClr val="000000"/>
        </a:dk2>
        <a:lt2>
          <a:srgbClr val="600000"/>
        </a:lt2>
        <a:accent1>
          <a:srgbClr val="B40000"/>
        </a:accent1>
        <a:accent2>
          <a:srgbClr val="CC0000"/>
        </a:accent2>
        <a:accent3>
          <a:srgbClr val="FFFFFF"/>
        </a:accent3>
        <a:accent4>
          <a:srgbClr val="0D0D0D"/>
        </a:accent4>
        <a:accent5>
          <a:srgbClr val="D6AAAA"/>
        </a:accent5>
        <a:accent6>
          <a:srgbClr val="B90000"/>
        </a:accent6>
        <a:hlink>
          <a:srgbClr val="8219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800000"/>
        </a:lt2>
        <a:accent1>
          <a:srgbClr val="FF5050"/>
        </a:accent1>
        <a:accent2>
          <a:srgbClr val="CC0000"/>
        </a:accent2>
        <a:accent3>
          <a:srgbClr val="FFFFFF"/>
        </a:accent3>
        <a:accent4>
          <a:srgbClr val="404040"/>
        </a:accent4>
        <a:accent5>
          <a:srgbClr val="FFB3B3"/>
        </a:accent5>
        <a:accent6>
          <a:srgbClr val="B90000"/>
        </a:accent6>
        <a:hlink>
          <a:srgbClr val="FF0000"/>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6C0501"/>
        </a:lt2>
        <a:accent1>
          <a:srgbClr val="7F0B02"/>
        </a:accent1>
        <a:accent2>
          <a:srgbClr val="B3250F"/>
        </a:accent2>
        <a:accent3>
          <a:srgbClr val="FFFFFF"/>
        </a:accent3>
        <a:accent4>
          <a:srgbClr val="404040"/>
        </a:accent4>
        <a:accent5>
          <a:srgbClr val="C0AAAA"/>
        </a:accent5>
        <a:accent6>
          <a:srgbClr val="A2200C"/>
        </a:accent6>
        <a:hlink>
          <a:srgbClr val="D93819"/>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850B02"/>
        </a:lt2>
        <a:accent1>
          <a:srgbClr val="E1401E"/>
        </a:accent1>
        <a:accent2>
          <a:srgbClr val="A0A0A0"/>
        </a:accent2>
        <a:accent3>
          <a:srgbClr val="FFFFFF"/>
        </a:accent3>
        <a:accent4>
          <a:srgbClr val="404040"/>
        </a:accent4>
        <a:accent5>
          <a:srgbClr val="EEAFAB"/>
        </a:accent5>
        <a:accent6>
          <a:srgbClr val="919191"/>
        </a:accent6>
        <a:hlink>
          <a:srgbClr val="D61F00"/>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7C0901"/>
        </a:lt2>
        <a:accent1>
          <a:srgbClr val="DD3A1A"/>
        </a:accent1>
        <a:accent2>
          <a:srgbClr val="3C3C3C"/>
        </a:accent2>
        <a:accent3>
          <a:srgbClr val="FFFFFF"/>
        </a:accent3>
        <a:accent4>
          <a:srgbClr val="404040"/>
        </a:accent4>
        <a:accent5>
          <a:srgbClr val="EBAEAB"/>
        </a:accent5>
        <a:accent6>
          <a:srgbClr val="353535"/>
        </a:accent6>
        <a:hlink>
          <a:srgbClr val="A2230E"/>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640702"/>
        </a:lt2>
        <a:accent1>
          <a:srgbClr val="931409"/>
        </a:accent1>
        <a:accent2>
          <a:srgbClr val="CF2A12"/>
        </a:accent2>
        <a:accent3>
          <a:srgbClr val="FFFFFF"/>
        </a:accent3>
        <a:accent4>
          <a:srgbClr val="404040"/>
        </a:accent4>
        <a:accent5>
          <a:srgbClr val="C8AAAA"/>
        </a:accent5>
        <a:accent6>
          <a:srgbClr val="BB250F"/>
        </a:accent6>
        <a:hlink>
          <a:srgbClr val="010101"/>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111111"/>
        </a:dk1>
        <a:lt1>
          <a:srgbClr val="FFFFFF"/>
        </a:lt1>
        <a:dk2>
          <a:srgbClr val="000000"/>
        </a:dk2>
        <a:lt2>
          <a:srgbClr val="9A1303"/>
        </a:lt2>
        <a:accent1>
          <a:srgbClr val="FE130F"/>
        </a:accent1>
        <a:accent2>
          <a:srgbClr val="DF3A19"/>
        </a:accent2>
        <a:accent3>
          <a:srgbClr val="FFFFFF"/>
        </a:accent3>
        <a:accent4>
          <a:srgbClr val="0D0D0D"/>
        </a:accent4>
        <a:accent5>
          <a:srgbClr val="FEAAAA"/>
        </a:accent5>
        <a:accent6>
          <a:srgbClr val="CA3416"/>
        </a:accent6>
        <a:hlink>
          <a:srgbClr val="F57234"/>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111111"/>
        </a:dk1>
        <a:lt1>
          <a:srgbClr val="FFFFFF"/>
        </a:lt1>
        <a:dk2>
          <a:srgbClr val="000000"/>
        </a:dk2>
        <a:lt2>
          <a:srgbClr val="9A1303"/>
        </a:lt2>
        <a:accent1>
          <a:srgbClr val="FF540F"/>
        </a:accent1>
        <a:accent2>
          <a:srgbClr val="DF3A19"/>
        </a:accent2>
        <a:accent3>
          <a:srgbClr val="FFFFFF"/>
        </a:accent3>
        <a:accent4>
          <a:srgbClr val="0D0D0D"/>
        </a:accent4>
        <a:accent5>
          <a:srgbClr val="FFB3AA"/>
        </a:accent5>
        <a:accent6>
          <a:srgbClr val="CA3416"/>
        </a:accent6>
        <a:hlink>
          <a:srgbClr val="F57234"/>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111111"/>
        </a:dk1>
        <a:lt1>
          <a:srgbClr val="FFFFFF"/>
        </a:lt1>
        <a:dk2>
          <a:srgbClr val="000000"/>
        </a:dk2>
        <a:lt2>
          <a:srgbClr val="600000"/>
        </a:lt2>
        <a:accent1>
          <a:srgbClr val="B40000"/>
        </a:accent1>
        <a:accent2>
          <a:srgbClr val="CC0000"/>
        </a:accent2>
        <a:accent3>
          <a:srgbClr val="FFFFFF"/>
        </a:accent3>
        <a:accent4>
          <a:srgbClr val="0D0D0D"/>
        </a:accent4>
        <a:accent5>
          <a:srgbClr val="D6AAAA"/>
        </a:accent5>
        <a:accent6>
          <a:srgbClr val="B90000"/>
        </a:accent6>
        <a:hlink>
          <a:srgbClr val="EC7600"/>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Office Theme">
  <a:themeElements>
    <a:clrScheme name="Custom 5">
      <a:dk1>
        <a:srgbClr val="282F39"/>
      </a:dk1>
      <a:lt1>
        <a:srgbClr val="FFFFFF"/>
      </a:lt1>
      <a:dk2>
        <a:srgbClr val="000000"/>
      </a:dk2>
      <a:lt2>
        <a:srgbClr val="EEEEEE"/>
      </a:lt2>
      <a:accent1>
        <a:srgbClr val="C2C923"/>
      </a:accent1>
      <a:accent2>
        <a:srgbClr val="42AFB6"/>
      </a:accent2>
      <a:accent3>
        <a:srgbClr val="074D67"/>
      </a:accent3>
      <a:accent4>
        <a:srgbClr val="CB1B4A"/>
      </a:accent4>
      <a:accent5>
        <a:srgbClr val="FCB414"/>
      </a:accent5>
      <a:accent6>
        <a:srgbClr val="007A7D"/>
      </a:accent6>
      <a:hlink>
        <a:srgbClr val="1EB7E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plate">
  <a:themeElements>
    <a:clrScheme name="template 8">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C0C425"/>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FFC6A4"/>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E1C6A4"/>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532F3C"/>
        </a:lt2>
        <a:accent1>
          <a:srgbClr val="CDC09A"/>
        </a:accent1>
        <a:accent2>
          <a:srgbClr val="AC9F55"/>
        </a:accent2>
        <a:accent3>
          <a:srgbClr val="FFFFFF"/>
        </a:accent3>
        <a:accent4>
          <a:srgbClr val="404040"/>
        </a:accent4>
        <a:accent5>
          <a:srgbClr val="E3DCCA"/>
        </a:accent5>
        <a:accent6>
          <a:srgbClr val="9B904C"/>
        </a:accent6>
        <a:hlink>
          <a:srgbClr val="DBD3C7"/>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064300"/>
        </a:lt2>
        <a:accent1>
          <a:srgbClr val="AC927F"/>
        </a:accent1>
        <a:accent2>
          <a:srgbClr val="3AAE00"/>
        </a:accent2>
        <a:accent3>
          <a:srgbClr val="FFFFFF"/>
        </a:accent3>
        <a:accent4>
          <a:srgbClr val="404040"/>
        </a:accent4>
        <a:accent5>
          <a:srgbClr val="D2C7C0"/>
        </a:accent5>
        <a:accent6>
          <a:srgbClr val="349D00"/>
        </a:accent6>
        <a:hlink>
          <a:srgbClr val="D2B8A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033100"/>
        </a:lt2>
        <a:accent1>
          <a:srgbClr val="2F9400"/>
        </a:accent1>
        <a:accent2>
          <a:srgbClr val="6C838B"/>
        </a:accent2>
        <a:accent3>
          <a:srgbClr val="FFFFFF"/>
        </a:accent3>
        <a:accent4>
          <a:srgbClr val="404040"/>
        </a:accent4>
        <a:accent5>
          <a:srgbClr val="ADC8AA"/>
        </a:accent5>
        <a:accent6>
          <a:srgbClr val="61767D"/>
        </a:accent6>
        <a:hlink>
          <a:srgbClr val="996E68"/>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063B00"/>
        </a:lt2>
        <a:accent1>
          <a:srgbClr val="33A800"/>
        </a:accent1>
        <a:accent2>
          <a:srgbClr val="B26D33"/>
        </a:accent2>
        <a:accent3>
          <a:srgbClr val="FFFFFF"/>
        </a:accent3>
        <a:accent4>
          <a:srgbClr val="404040"/>
        </a:accent4>
        <a:accent5>
          <a:srgbClr val="ADD1AA"/>
        </a:accent5>
        <a:accent6>
          <a:srgbClr val="A1622D"/>
        </a:accent6>
        <a:hlink>
          <a:srgbClr val="CE793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DC888D"/>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C0C425"/>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265400"/>
        </a:lt2>
        <a:accent1>
          <a:srgbClr val="37A091"/>
        </a:accent1>
        <a:accent2>
          <a:srgbClr val="CC8587"/>
        </a:accent2>
        <a:accent3>
          <a:srgbClr val="FFFFFF"/>
        </a:accent3>
        <a:accent4>
          <a:srgbClr val="404040"/>
        </a:accent4>
        <a:accent5>
          <a:srgbClr val="AECDC7"/>
        </a:accent5>
        <a:accent6>
          <a:srgbClr val="B9787A"/>
        </a:accent6>
        <a:hlink>
          <a:srgbClr val="FCE46D"/>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546715"/>
        </a:lt2>
        <a:accent1>
          <a:srgbClr val="EF733A"/>
        </a:accent1>
        <a:accent2>
          <a:srgbClr val="C1D72E"/>
        </a:accent2>
        <a:accent3>
          <a:srgbClr val="FFFFFF"/>
        </a:accent3>
        <a:accent4>
          <a:srgbClr val="404040"/>
        </a:accent4>
        <a:accent5>
          <a:srgbClr val="F6BCAE"/>
        </a:accent5>
        <a:accent6>
          <a:srgbClr val="AFC329"/>
        </a:accent6>
        <a:hlink>
          <a:srgbClr val="F19545"/>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406910"/>
        </a:lt2>
        <a:accent1>
          <a:srgbClr val="D04611"/>
        </a:accent1>
        <a:accent2>
          <a:srgbClr val="77BB0F"/>
        </a:accent2>
        <a:accent3>
          <a:srgbClr val="FFFFFF"/>
        </a:accent3>
        <a:accent4>
          <a:srgbClr val="404040"/>
        </a:accent4>
        <a:accent5>
          <a:srgbClr val="E4B0AA"/>
        </a:accent5>
        <a:accent6>
          <a:srgbClr val="6BA90C"/>
        </a:accent6>
        <a:hlink>
          <a:srgbClr val="6CA2C7"/>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000000"/>
        </a:dk2>
        <a:lt2>
          <a:srgbClr val="506314"/>
        </a:lt2>
        <a:accent1>
          <a:srgbClr val="C0D532"/>
        </a:accent1>
        <a:accent2>
          <a:srgbClr val="7F9D1E"/>
        </a:accent2>
        <a:accent3>
          <a:srgbClr val="FFFFFF"/>
        </a:accent3>
        <a:accent4>
          <a:srgbClr val="404040"/>
        </a:accent4>
        <a:accent5>
          <a:srgbClr val="DCE7AD"/>
        </a:accent5>
        <a:accent6>
          <a:srgbClr val="728E1A"/>
        </a:accent6>
        <a:hlink>
          <a:srgbClr val="A5A5A5"/>
        </a:hlink>
        <a:folHlink>
          <a:srgbClr val="EAEAEA"/>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000000"/>
        </a:dk2>
        <a:lt2>
          <a:srgbClr val="506314"/>
        </a:lt2>
        <a:accent1>
          <a:srgbClr val="C0D532"/>
        </a:accent1>
        <a:accent2>
          <a:srgbClr val="7F9D1E"/>
        </a:accent2>
        <a:accent3>
          <a:srgbClr val="FFFFFF"/>
        </a:accent3>
        <a:accent4>
          <a:srgbClr val="404040"/>
        </a:accent4>
        <a:accent5>
          <a:srgbClr val="DCE7AD"/>
        </a:accent5>
        <a:accent6>
          <a:srgbClr val="728E1A"/>
        </a:accent6>
        <a:hlink>
          <a:srgbClr val="336600"/>
        </a:hlink>
        <a:folHlink>
          <a:srgbClr val="EAEAEA"/>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000000"/>
        </a:dk2>
        <a:lt2>
          <a:srgbClr val="506314"/>
        </a:lt2>
        <a:accent1>
          <a:srgbClr val="C0D532"/>
        </a:accent1>
        <a:accent2>
          <a:srgbClr val="7F9D1E"/>
        </a:accent2>
        <a:accent3>
          <a:srgbClr val="FFFFFF"/>
        </a:accent3>
        <a:accent4>
          <a:srgbClr val="404040"/>
        </a:accent4>
        <a:accent5>
          <a:srgbClr val="DCE7AD"/>
        </a:accent5>
        <a:accent6>
          <a:srgbClr val="728E1A"/>
        </a:accent6>
        <a:hlink>
          <a:srgbClr val="8CA824"/>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26681</TotalTime>
  <Words>334</Words>
  <Application>Microsoft Office PowerPoint</Application>
  <PresentationFormat>Grand écran</PresentationFormat>
  <Paragraphs>24</Paragraphs>
  <Slides>8</Slides>
  <Notes>0</Notes>
  <HiddenSlides>0</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8</vt:i4>
      </vt:variant>
    </vt:vector>
  </HeadingPairs>
  <TitlesOfParts>
    <vt:vector size="15" baseType="lpstr">
      <vt:lpstr>Arial</vt:lpstr>
      <vt:lpstr>Calibri</vt:lpstr>
      <vt:lpstr>Calibri Light</vt:lpstr>
      <vt:lpstr>Noto Sans</vt:lpstr>
      <vt:lpstr>template</vt:lpstr>
      <vt:lpstr>6_Office Theme</vt:lpstr>
      <vt:lpstr>1_template</vt:lpstr>
      <vt:lpstr>Présentation PowerPoint</vt:lpstr>
      <vt:lpstr>Introduction</vt:lpstr>
      <vt:lpstr>Présentation PowerPoint</vt:lpstr>
      <vt:lpstr>Définitions</vt:lpstr>
      <vt:lpstr>Définitions</vt:lpstr>
      <vt:lpstr>Présentation PowerPoint</vt:lpstr>
      <vt:lpstr>CONCLUSION</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dell</cp:lastModifiedBy>
  <cp:revision>1181</cp:revision>
  <dcterms:created xsi:type="dcterms:W3CDTF">2022-10-08T12:05:03Z</dcterms:created>
  <dcterms:modified xsi:type="dcterms:W3CDTF">2026-04-26T16:33:08Z</dcterms:modified>
</cp:coreProperties>
</file>