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75181F-38FD-4D8E-A8FD-8987F2E72E08}" type="datetimeFigureOut">
              <a:rPr lang="fr-FR" smtClean="0"/>
              <a:t>08/03/2024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75F244-610C-470A-A3D6-7AE5D85071B7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24" y="1142984"/>
            <a:ext cx="7772400" cy="1470025"/>
          </a:xfrm>
        </p:spPr>
        <p:txBody>
          <a:bodyPr>
            <a:normAutofit/>
          </a:bodyPr>
          <a:lstStyle/>
          <a:p>
            <a:r>
              <a:rPr lang="ar-SA" sz="2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وزارة التعليم العالي والبحث العلمي</a:t>
            </a:r>
            <a:r>
              <a:rPr lang="fr-FR" sz="2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sz="2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ar-SA" sz="2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جامعة 20 أوت 1955  </a:t>
            </a:r>
            <a:r>
              <a:rPr lang="ar-SA" sz="24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سكيكدة</a:t>
            </a:r>
            <a:r>
              <a:rPr lang="fr-FR" sz="2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fr-FR" sz="2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ar-DZ" sz="2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كلية العلوم الاقتصادية والتجارية وعلوم التسيير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ar-SA" b="1" dirty="0"/>
              <a:t>المحاضرة الخامسة الوظائف </a:t>
            </a:r>
            <a:r>
              <a:rPr lang="ar-SA" b="1" dirty="0" err="1"/>
              <a:t>الادارية</a:t>
            </a:r>
            <a:r>
              <a:rPr lang="ar-SA" b="1" dirty="0"/>
              <a:t> </a:t>
            </a:r>
            <a:r>
              <a:rPr lang="ar-SA" b="1" dirty="0" err="1"/>
              <a:t>واخلاقيات</a:t>
            </a:r>
            <a:r>
              <a:rPr lang="ar-SA" b="1" dirty="0"/>
              <a:t> </a:t>
            </a:r>
            <a:endParaRPr lang="fr-FR" b="1" dirty="0" smtClean="0"/>
          </a:p>
          <a:p>
            <a:pPr algn="ctr" rtl="1"/>
            <a:r>
              <a:rPr lang="ar-DZ" b="1" dirty="0" smtClean="0"/>
              <a:t> </a:t>
            </a:r>
            <a:r>
              <a:rPr lang="ar-SA" b="1" dirty="0" err="1" smtClean="0"/>
              <a:t>الاعمال</a:t>
            </a:r>
            <a:r>
              <a:rPr lang="ar-SA" b="1" dirty="0" smtClean="0"/>
              <a:t> </a:t>
            </a:r>
            <a:endParaRPr lang="ar-DZ" b="1" dirty="0" smtClean="0"/>
          </a:p>
          <a:p>
            <a:pPr algn="ctr" rtl="1"/>
            <a:endParaRPr lang="ar-DZ" b="1" dirty="0" smtClean="0"/>
          </a:p>
          <a:p>
            <a:pPr rtl="1"/>
            <a:r>
              <a:rPr lang="ar-DZ" dirty="0" smtClean="0"/>
              <a:t>مخصص لطلاب سنة ثانية ليسانس: تجارة؛ مالية واقتصاد</a:t>
            </a:r>
            <a:endParaRPr lang="fr-FR" dirty="0"/>
          </a:p>
          <a:p>
            <a:endParaRPr lang="fr-FR" dirty="0"/>
          </a:p>
        </p:txBody>
      </p:sp>
      <p:pic>
        <p:nvPicPr>
          <p:cNvPr id="4" name="Espace réservé du contenu 3" descr="222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785794"/>
            <a:ext cx="2000257" cy="799309"/>
          </a:xfrm>
          <a:prstGeom prst="rect">
            <a:avLst/>
          </a:prstGeom>
        </p:spPr>
      </p:pic>
      <p:pic>
        <p:nvPicPr>
          <p:cNvPr id="5" name="Espace réservé du contenu 3" descr="222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785794"/>
            <a:ext cx="2000257" cy="7993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 err="1"/>
              <a:t>اولا</a:t>
            </a:r>
            <a:r>
              <a:rPr lang="ar-SA" b="1" dirty="0"/>
              <a:t>: الوظائف </a:t>
            </a:r>
            <a:r>
              <a:rPr lang="ar-SA" b="1" dirty="0" err="1"/>
              <a:t>الادارية</a:t>
            </a:r>
            <a:r>
              <a:rPr lang="ar-SA" b="1" dirty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SA" b="1" dirty="0"/>
              <a:t>وظيفة التخطيط </a:t>
            </a:r>
            <a:endParaRPr lang="fr-FR" dirty="0"/>
          </a:p>
          <a:p>
            <a:pPr algn="r" rtl="1">
              <a:buNone/>
            </a:pPr>
            <a:endParaRPr lang="fr-FR" dirty="0"/>
          </a:p>
        </p:txBody>
      </p:sp>
      <p:pic>
        <p:nvPicPr>
          <p:cNvPr id="4" name="Image 3" descr="takhti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0306"/>
            <a:ext cx="9144000" cy="435769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 err="1" smtClean="0"/>
              <a:t>اولا</a:t>
            </a:r>
            <a:r>
              <a:rPr lang="ar-SA" b="1" dirty="0" smtClean="0"/>
              <a:t>: الوظائف </a:t>
            </a:r>
            <a:r>
              <a:rPr lang="ar-SA" b="1" dirty="0" err="1" smtClean="0"/>
              <a:t>الادارية</a:t>
            </a:r>
            <a:r>
              <a:rPr lang="ar-SA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SA" b="1" dirty="0"/>
              <a:t>وظيفة التنظيم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 descr="tandi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28887"/>
            <a:ext cx="9144000" cy="43291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 err="1" smtClean="0"/>
              <a:t>اولا</a:t>
            </a:r>
            <a:r>
              <a:rPr lang="ar-SA" b="1" dirty="0" smtClean="0"/>
              <a:t>: الوظائف </a:t>
            </a:r>
            <a:r>
              <a:rPr lang="ar-SA" b="1" dirty="0" err="1" smtClean="0"/>
              <a:t>الادارية</a:t>
            </a:r>
            <a:r>
              <a:rPr lang="ar-SA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SA" b="1" dirty="0"/>
              <a:t>وظيفة التوجيه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  <p:pic>
        <p:nvPicPr>
          <p:cNvPr id="4" name="Image 3" descr="tawji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8437"/>
            <a:ext cx="9144000" cy="411956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b="1" dirty="0" err="1" smtClean="0"/>
              <a:t>اولا</a:t>
            </a:r>
            <a:r>
              <a:rPr lang="ar-SA" b="1" dirty="0" smtClean="0"/>
              <a:t>: الوظائف </a:t>
            </a:r>
            <a:r>
              <a:rPr lang="ar-SA" b="1" dirty="0" err="1" smtClean="0"/>
              <a:t>الادارية</a:t>
            </a:r>
            <a:r>
              <a:rPr lang="ar-SA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SA" b="1" dirty="0"/>
              <a:t>وظيفة الرقابة:</a:t>
            </a:r>
            <a:endParaRPr lang="fr-FR" dirty="0"/>
          </a:p>
          <a:p>
            <a:pPr algn="r" rtl="1"/>
            <a:endParaRPr lang="fr-FR" dirty="0"/>
          </a:p>
        </p:txBody>
      </p:sp>
      <p:pic>
        <p:nvPicPr>
          <p:cNvPr id="4" name="Image 3" descr="rakab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1737"/>
            <a:ext cx="9144000" cy="438626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/>
              <a:t>ثانية: </a:t>
            </a:r>
            <a:r>
              <a:rPr lang="ar-SA" b="1" dirty="0" err="1"/>
              <a:t>اخلاقيات</a:t>
            </a:r>
            <a:r>
              <a:rPr lang="ar-SA" b="1" dirty="0"/>
              <a:t> </a:t>
            </a:r>
            <a:r>
              <a:rPr lang="ar-SA" b="1" dirty="0" err="1"/>
              <a:t>الاعمال</a:t>
            </a:r>
            <a:r>
              <a:rPr lang="ar-SA" b="1" dirty="0"/>
              <a:t> في الوظائف </a:t>
            </a:r>
            <a:r>
              <a:rPr lang="ar-SA" b="1" dirty="0" err="1"/>
              <a:t>الادارية</a:t>
            </a:r>
            <a:r>
              <a:rPr lang="ar-SA" b="1" dirty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SA" b="1" dirty="0" err="1"/>
              <a:t>اخلاقيات</a:t>
            </a:r>
            <a:r>
              <a:rPr lang="ar-SA" b="1" dirty="0"/>
              <a:t> </a:t>
            </a:r>
            <a:r>
              <a:rPr lang="ar-SA" b="1" dirty="0" err="1"/>
              <a:t>الاعمال</a:t>
            </a:r>
            <a:r>
              <a:rPr lang="ar-SA" b="1" dirty="0"/>
              <a:t> في وظيفة التخطيط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 descr="akhla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71744"/>
            <a:ext cx="4500562" cy="4286256"/>
          </a:xfrm>
          <a:prstGeom prst="rect">
            <a:avLst/>
          </a:prstGeom>
        </p:spPr>
      </p:pic>
      <p:pic>
        <p:nvPicPr>
          <p:cNvPr id="5" name="Image 4" descr="akhlak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2571744"/>
            <a:ext cx="4643438" cy="42862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SA" b="1" dirty="0" smtClean="0"/>
              <a:t>ثانية: </a:t>
            </a:r>
            <a:r>
              <a:rPr lang="ar-SA" b="1" dirty="0" err="1" smtClean="0"/>
              <a:t>اخلاقيات</a:t>
            </a:r>
            <a:r>
              <a:rPr lang="ar-SA" b="1" dirty="0" smtClean="0"/>
              <a:t> </a:t>
            </a:r>
            <a:r>
              <a:rPr lang="ar-SA" b="1" dirty="0" err="1" smtClean="0"/>
              <a:t>الاعمال</a:t>
            </a:r>
            <a:r>
              <a:rPr lang="ar-SA" b="1" dirty="0" smtClean="0"/>
              <a:t> في الوظائف </a:t>
            </a:r>
            <a:r>
              <a:rPr lang="ar-SA" b="1" dirty="0" err="1" smtClean="0"/>
              <a:t>الادارية</a:t>
            </a:r>
            <a:r>
              <a:rPr lang="ar-SA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2-</a:t>
            </a:r>
            <a:r>
              <a:rPr lang="ar-SA" b="1" dirty="0" err="1"/>
              <a:t>اخلاقيات</a:t>
            </a:r>
            <a:r>
              <a:rPr lang="ar-SA" b="1" dirty="0"/>
              <a:t> </a:t>
            </a:r>
            <a:r>
              <a:rPr lang="ar-SA" b="1" dirty="0" err="1"/>
              <a:t>الاعمال</a:t>
            </a:r>
            <a:r>
              <a:rPr lang="ar-SA" b="1" dirty="0"/>
              <a:t> في وظيفة التنظيم </a:t>
            </a:r>
            <a:endParaRPr lang="fr-FR" dirty="0"/>
          </a:p>
          <a:p>
            <a:pPr algn="r" rtl="1"/>
            <a:endParaRPr lang="fr-FR" dirty="0"/>
          </a:p>
        </p:txBody>
      </p:sp>
      <p:pic>
        <p:nvPicPr>
          <p:cNvPr id="4" name="Image 3" descr="akhlak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28874"/>
            <a:ext cx="9144000" cy="44291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SA" b="1" dirty="0" smtClean="0"/>
              <a:t>ثانية: </a:t>
            </a:r>
            <a:r>
              <a:rPr lang="ar-SA" b="1" dirty="0" err="1" smtClean="0"/>
              <a:t>اخلاقيات</a:t>
            </a:r>
            <a:r>
              <a:rPr lang="ar-SA" b="1" dirty="0" smtClean="0"/>
              <a:t> </a:t>
            </a:r>
            <a:r>
              <a:rPr lang="ar-SA" b="1" dirty="0" err="1" smtClean="0"/>
              <a:t>الاعمال</a:t>
            </a:r>
            <a:r>
              <a:rPr lang="ar-SA" b="1" dirty="0" smtClean="0"/>
              <a:t> في الوظائف </a:t>
            </a:r>
            <a:r>
              <a:rPr lang="ar-SA" b="1" dirty="0" err="1" smtClean="0"/>
              <a:t>الادارية</a:t>
            </a:r>
            <a:r>
              <a:rPr lang="ar-SA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3-</a:t>
            </a:r>
            <a:r>
              <a:rPr lang="ar-SA" b="1" dirty="0" err="1"/>
              <a:t>اخلاقيات</a:t>
            </a:r>
            <a:r>
              <a:rPr lang="ar-SA" b="1" dirty="0"/>
              <a:t> </a:t>
            </a:r>
            <a:r>
              <a:rPr lang="ar-SA" b="1" dirty="0" err="1"/>
              <a:t>الاعمال</a:t>
            </a:r>
            <a:r>
              <a:rPr lang="ar-SA" b="1" dirty="0"/>
              <a:t> في وظيفة التوجيه 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 descr="akhlak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28900"/>
            <a:ext cx="9144000" cy="42291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SA" b="1" dirty="0" smtClean="0"/>
              <a:t>ثانية: </a:t>
            </a:r>
            <a:r>
              <a:rPr lang="ar-SA" b="1" dirty="0" err="1" smtClean="0"/>
              <a:t>اخلاقيات</a:t>
            </a:r>
            <a:r>
              <a:rPr lang="ar-SA" b="1" dirty="0" smtClean="0"/>
              <a:t> </a:t>
            </a:r>
            <a:r>
              <a:rPr lang="ar-SA" b="1" dirty="0" err="1" smtClean="0"/>
              <a:t>الاعمال</a:t>
            </a:r>
            <a:r>
              <a:rPr lang="ar-SA" b="1" dirty="0" smtClean="0"/>
              <a:t> في الوظائف </a:t>
            </a:r>
            <a:r>
              <a:rPr lang="ar-SA" b="1" dirty="0" err="1" smtClean="0"/>
              <a:t>الادارية</a:t>
            </a:r>
            <a:r>
              <a:rPr lang="ar-SA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r-FR" b="1" dirty="0"/>
              <a:t>4</a:t>
            </a:r>
            <a:r>
              <a:rPr lang="ar-SA" b="1" dirty="0"/>
              <a:t>-</a:t>
            </a:r>
            <a:r>
              <a:rPr lang="ar-SA" b="1" dirty="0" err="1"/>
              <a:t>اخلاقيات</a:t>
            </a:r>
            <a:r>
              <a:rPr lang="ar-SA" b="1" dirty="0"/>
              <a:t> </a:t>
            </a:r>
            <a:r>
              <a:rPr lang="ar-SA" b="1" dirty="0" err="1"/>
              <a:t>الاعمال</a:t>
            </a:r>
            <a:r>
              <a:rPr lang="ar-SA" b="1" dirty="0"/>
              <a:t> في وظيفة الرقابة: 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 descr="akhlak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57462"/>
            <a:ext cx="9144000" cy="430053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97</Words>
  <Application>Microsoft Office PowerPoint</Application>
  <PresentationFormat>Affichage à l'écran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Débit</vt:lpstr>
      <vt:lpstr>وزارة التعليم العالي والبحث العلمي جامعة 20 أوت 1955  سكيكدة كلية العلوم الاقتصادية والتجارية وعلوم التسيير</vt:lpstr>
      <vt:lpstr>اولا: الوظائف الادارية  </vt:lpstr>
      <vt:lpstr>اولا: الوظائف الادارية  </vt:lpstr>
      <vt:lpstr>اولا: الوظائف الادارية  </vt:lpstr>
      <vt:lpstr>اولا: الوظائف الادارية  </vt:lpstr>
      <vt:lpstr>ثانية: اخلاقيات الاعمال في الوظائف الادارية  </vt:lpstr>
      <vt:lpstr>ثانية: اخلاقيات الاعمال في الوظائف الادارية  </vt:lpstr>
      <vt:lpstr>ثانية: اخلاقيات الاعمال في الوظائف الادارية  </vt:lpstr>
      <vt:lpstr>ثانية: اخلاقيات الاعمال في الوظائف الادارية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وزارة التعليم العالي والبحث العلمي جامعة 20 أوت 1955  سكيكدة كلية العلوم الاقتصادية والتجارية وعلوم التسيير</dc:title>
  <dc:creator>Djana Info</dc:creator>
  <cp:lastModifiedBy>Djana Info</cp:lastModifiedBy>
  <cp:revision>6</cp:revision>
  <dcterms:created xsi:type="dcterms:W3CDTF">2024-03-08T13:44:47Z</dcterms:created>
  <dcterms:modified xsi:type="dcterms:W3CDTF">2024-03-08T14:02:07Z</dcterms:modified>
</cp:coreProperties>
</file>