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9" r:id="rId4"/>
    <p:sldId id="260" r:id="rId5"/>
    <p:sldId id="270" r:id="rId6"/>
    <p:sldId id="261" r:id="rId7"/>
    <p:sldId id="272" r:id="rId8"/>
    <p:sldId id="263" r:id="rId9"/>
    <p:sldId id="273" r:id="rId10"/>
  </p:sldIdLst>
  <p:sldSz cx="12192000" cy="6858000"/>
  <p:notesSz cx="6858000" cy="9144000"/>
  <p:defaultTextStyle>
    <a:defPPr>
      <a:defRPr lang="a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199562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67947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84491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924807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57291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98630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7063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859145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15792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89778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49856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EF4A5-C153-4298-80B5-7B0ECEBFF5B2}" type="datetimeFigureOut">
              <a:rPr lang="ar-DZ" smtClean="0"/>
              <a:t>13-10-1445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594A5-A1C3-43E5-B847-59C9F2193334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81512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20089" y="0"/>
            <a:ext cx="3760484" cy="3818409"/>
            <a:chOff x="12640787" y="0"/>
            <a:chExt cx="5647690" cy="5734685"/>
          </a:xfrm>
        </p:grpSpPr>
        <p:sp>
          <p:nvSpPr>
            <p:cNvPr id="3" name="object 3"/>
            <p:cNvSpPr/>
            <p:nvPr/>
          </p:nvSpPr>
          <p:spPr>
            <a:xfrm>
              <a:off x="16373134" y="2795251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201425" y="2938873"/>
                  </a:moveTo>
                  <a:lnTo>
                    <a:pt x="0" y="1738312"/>
                  </a:lnTo>
                  <a:lnTo>
                    <a:pt x="1739563" y="0"/>
                  </a:lnTo>
                  <a:lnTo>
                    <a:pt x="1914865" y="175176"/>
                  </a:lnTo>
                  <a:lnTo>
                    <a:pt x="1914865" y="2225946"/>
                  </a:lnTo>
                  <a:lnTo>
                    <a:pt x="1201425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4" name="object 4"/>
            <p:cNvSpPr/>
            <p:nvPr/>
          </p:nvSpPr>
          <p:spPr>
            <a:xfrm>
              <a:off x="12640780" y="11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19" y="2890291"/>
                  </a:moveTo>
                  <a:lnTo>
                    <a:pt x="4936274" y="2257488"/>
                  </a:lnTo>
                  <a:lnTo>
                    <a:pt x="3196717" y="3995801"/>
                  </a:lnTo>
                  <a:lnTo>
                    <a:pt x="3827462" y="4628604"/>
                  </a:lnTo>
                  <a:lnTo>
                    <a:pt x="5567019" y="2890291"/>
                  </a:lnTo>
                  <a:close/>
                </a:path>
                <a:path w="5647690" h="4629150">
                  <a:moveTo>
                    <a:pt x="5647220" y="0"/>
                  </a:moveTo>
                  <a:lnTo>
                    <a:pt x="0" y="0"/>
                  </a:lnTo>
                  <a:lnTo>
                    <a:pt x="3075927" y="3075914"/>
                  </a:lnTo>
                  <a:lnTo>
                    <a:pt x="5647220" y="504634"/>
                  </a:lnTo>
                  <a:lnTo>
                    <a:pt x="5647220" y="0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5" name="object 5"/>
          <p:cNvSpPr/>
          <p:nvPr/>
        </p:nvSpPr>
        <p:spPr>
          <a:xfrm>
            <a:off x="10032573" y="4444513"/>
            <a:ext cx="2147882" cy="2405374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5499" y="3611999"/>
                </a:moveTo>
                <a:lnTo>
                  <a:pt x="386687" y="3611999"/>
                </a:lnTo>
                <a:lnTo>
                  <a:pt x="0" y="3225462"/>
                </a:lnTo>
                <a:lnTo>
                  <a:pt x="3224211" y="0"/>
                </a:lnTo>
                <a:lnTo>
                  <a:pt x="3225499" y="1286"/>
                </a:lnTo>
                <a:lnTo>
                  <a:pt x="3225499" y="361199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6" name="object 6"/>
          <p:cNvGrpSpPr/>
          <p:nvPr/>
        </p:nvGrpSpPr>
        <p:grpSpPr>
          <a:xfrm>
            <a:off x="5969366" y="-839248"/>
            <a:ext cx="4449667" cy="5874964"/>
            <a:chOff x="11605457" y="815620"/>
            <a:chExt cx="6682740" cy="8823325"/>
          </a:xfrm>
        </p:grpSpPr>
        <p:sp>
          <p:nvSpPr>
            <p:cNvPr id="7" name="object 7"/>
            <p:cNvSpPr/>
            <p:nvPr/>
          </p:nvSpPr>
          <p:spPr>
            <a:xfrm>
              <a:off x="15857501" y="815620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194729" y="2622729"/>
                  </a:moveTo>
                  <a:lnTo>
                    <a:pt x="0" y="2430496"/>
                  </a:lnTo>
                  <a:lnTo>
                    <a:pt x="2430496" y="0"/>
                  </a:lnTo>
                  <a:lnTo>
                    <a:pt x="2430496" y="386963"/>
                  </a:lnTo>
                  <a:lnTo>
                    <a:pt x="194729" y="2622729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57" y="3266261"/>
              <a:ext cx="6372126" cy="6372126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4221465" y="1416393"/>
            <a:ext cx="2695422" cy="63422"/>
          </a:xfrm>
          <a:custGeom>
            <a:avLst/>
            <a:gdLst/>
            <a:ahLst/>
            <a:cxnLst/>
            <a:rect l="l" t="t" r="r" b="b"/>
            <a:pathLst>
              <a:path w="4048125" h="95250">
                <a:moveTo>
                  <a:pt x="4048124" y="95249"/>
                </a:moveTo>
                <a:lnTo>
                  <a:pt x="0" y="95249"/>
                </a:lnTo>
                <a:lnTo>
                  <a:pt x="0" y="0"/>
                </a:lnTo>
                <a:lnTo>
                  <a:pt x="4048124" y="0"/>
                </a:lnTo>
                <a:lnTo>
                  <a:pt x="404812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13" name="object 13"/>
          <p:cNvGrpSpPr/>
          <p:nvPr/>
        </p:nvGrpSpPr>
        <p:grpSpPr>
          <a:xfrm>
            <a:off x="3289" y="456807"/>
            <a:ext cx="2572807" cy="6392908"/>
            <a:chOff x="0" y="686057"/>
            <a:chExt cx="3863975" cy="9601200"/>
          </a:xfrm>
        </p:grpSpPr>
        <p:sp>
          <p:nvSpPr>
            <p:cNvPr id="14" name="object 14"/>
            <p:cNvSpPr/>
            <p:nvPr/>
          </p:nvSpPr>
          <p:spPr>
            <a:xfrm>
              <a:off x="0" y="686057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5860291"/>
                  </a:moveTo>
                  <a:lnTo>
                    <a:pt x="0" y="0"/>
                  </a:lnTo>
                  <a:lnTo>
                    <a:pt x="2930145" y="2929009"/>
                  </a:lnTo>
                  <a:lnTo>
                    <a:pt x="0" y="5860291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6216954"/>
              <a:ext cx="3863975" cy="4070350"/>
            </a:xfrm>
            <a:custGeom>
              <a:avLst/>
              <a:gdLst/>
              <a:ahLst/>
              <a:cxnLst/>
              <a:rect l="l" t="t" r="r" b="b"/>
              <a:pathLst>
                <a:path w="3863975" h="4070350">
                  <a:moveTo>
                    <a:pt x="3018027" y="4070045"/>
                  </a:moveTo>
                  <a:lnTo>
                    <a:pt x="0" y="4070045"/>
                  </a:lnTo>
                  <a:lnTo>
                    <a:pt x="0" y="639648"/>
                  </a:lnTo>
                  <a:lnTo>
                    <a:pt x="639648" y="0"/>
                  </a:lnTo>
                  <a:lnTo>
                    <a:pt x="3863861" y="3224212"/>
                  </a:lnTo>
                  <a:lnTo>
                    <a:pt x="3018027" y="4070045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9" name="Rectangle 8"/>
          <p:cNvSpPr/>
          <p:nvPr/>
        </p:nvSpPr>
        <p:spPr>
          <a:xfrm>
            <a:off x="4048933" y="2098234"/>
            <a:ext cx="2642070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DZ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مراحل تصميم الإعلان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88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2 -0.018 0.033 -0.044 0.058 -0.044 C 0.095 -0.044 0.125 -0.017 0.125 0.017 C 0.125 0.028 0.122 0.038 0.116 0.047 C 0.117 0.047 0 0.182 0 0.183 C 0 0.182 -0.117 0.047 -0.116 0.047 C -0.122 0.038 -0.125 0.028 -0.125 0.017 C -0.125 -0.017 -0.095 -0.044 -0.057 -0.044 C -0.033 -0.044 -0.012 -0.018 0 0 Z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3376" y="0"/>
            <a:ext cx="2256121" cy="1128061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1694124" y="1694124"/>
                </a:moveTo>
                <a:lnTo>
                  <a:pt x="0" y="0"/>
                </a:lnTo>
                <a:lnTo>
                  <a:pt x="3388248" y="0"/>
                </a:lnTo>
                <a:lnTo>
                  <a:pt x="1694124" y="1694124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3" name="object 3"/>
          <p:cNvGrpSpPr/>
          <p:nvPr/>
        </p:nvGrpSpPr>
        <p:grpSpPr>
          <a:xfrm>
            <a:off x="3289" y="2102404"/>
            <a:ext cx="1189790" cy="2314892"/>
            <a:chOff x="0" y="3157499"/>
            <a:chExt cx="1786889" cy="3476625"/>
          </a:xfrm>
        </p:grpSpPr>
        <p:sp>
          <p:nvSpPr>
            <p:cNvPr id="4" name="object 4"/>
            <p:cNvSpPr/>
            <p:nvPr/>
          </p:nvSpPr>
          <p:spPr>
            <a:xfrm>
              <a:off x="0" y="3695250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48312" y="2938873"/>
                  </a:moveTo>
                  <a:lnTo>
                    <a:pt x="0" y="2890560"/>
                  </a:lnTo>
                  <a:lnTo>
                    <a:pt x="0" y="586063"/>
                  </a:lnTo>
                  <a:lnTo>
                    <a:pt x="586063" y="0"/>
                  </a:lnTo>
                  <a:lnTo>
                    <a:pt x="1786624" y="1200560"/>
                  </a:lnTo>
                  <a:lnTo>
                    <a:pt x="48312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157499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0" y="1313904"/>
                  </a:moveTo>
                  <a:lnTo>
                    <a:pt x="0" y="48312"/>
                  </a:lnTo>
                  <a:lnTo>
                    <a:pt x="48312" y="0"/>
                  </a:lnTo>
                  <a:lnTo>
                    <a:pt x="681108" y="632795"/>
                  </a:lnTo>
                  <a:lnTo>
                    <a:pt x="0" y="1313904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15" name="object 15"/>
          <p:cNvSpPr/>
          <p:nvPr/>
        </p:nvSpPr>
        <p:spPr>
          <a:xfrm>
            <a:off x="7065479" y="1465216"/>
            <a:ext cx="2378314" cy="63422"/>
          </a:xfrm>
          <a:custGeom>
            <a:avLst/>
            <a:gdLst/>
            <a:ahLst/>
            <a:cxnLst/>
            <a:rect l="l" t="t" r="r" b="b"/>
            <a:pathLst>
              <a:path w="3571875" h="95250">
                <a:moveTo>
                  <a:pt x="3571874" y="95249"/>
                </a:moveTo>
                <a:lnTo>
                  <a:pt x="0" y="95249"/>
                </a:lnTo>
                <a:lnTo>
                  <a:pt x="0" y="0"/>
                </a:lnTo>
                <a:lnTo>
                  <a:pt x="3571874" y="0"/>
                </a:lnTo>
                <a:lnTo>
                  <a:pt x="357187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7" name="Rectangle 6"/>
          <p:cNvSpPr/>
          <p:nvPr/>
        </p:nvSpPr>
        <p:spPr>
          <a:xfrm>
            <a:off x="4353059" y="991673"/>
            <a:ext cx="4494727" cy="11107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818115" y="5011221"/>
            <a:ext cx="4494727" cy="11107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9461" y="242236"/>
            <a:ext cx="6610350" cy="88582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115" y="1771289"/>
            <a:ext cx="6638925" cy="20478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949461" y="2245992"/>
            <a:ext cx="3898325" cy="3812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6788993" y="2661192"/>
            <a:ext cx="4364111" cy="3812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9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20089" y="0"/>
            <a:ext cx="3760484" cy="3818409"/>
            <a:chOff x="12640787" y="0"/>
            <a:chExt cx="5647690" cy="5734685"/>
          </a:xfrm>
        </p:grpSpPr>
        <p:sp>
          <p:nvSpPr>
            <p:cNvPr id="3" name="object 3"/>
            <p:cNvSpPr/>
            <p:nvPr/>
          </p:nvSpPr>
          <p:spPr>
            <a:xfrm>
              <a:off x="16373134" y="2795251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201425" y="2938873"/>
                  </a:moveTo>
                  <a:lnTo>
                    <a:pt x="0" y="1738312"/>
                  </a:lnTo>
                  <a:lnTo>
                    <a:pt x="1739563" y="0"/>
                  </a:lnTo>
                  <a:lnTo>
                    <a:pt x="1914865" y="175176"/>
                  </a:lnTo>
                  <a:lnTo>
                    <a:pt x="1914865" y="2225946"/>
                  </a:lnTo>
                  <a:lnTo>
                    <a:pt x="1201425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4" name="object 4"/>
            <p:cNvSpPr/>
            <p:nvPr/>
          </p:nvSpPr>
          <p:spPr>
            <a:xfrm>
              <a:off x="12640780" y="11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19" y="2890291"/>
                  </a:moveTo>
                  <a:lnTo>
                    <a:pt x="4936274" y="2257488"/>
                  </a:lnTo>
                  <a:lnTo>
                    <a:pt x="3196717" y="3995801"/>
                  </a:lnTo>
                  <a:lnTo>
                    <a:pt x="3827462" y="4628604"/>
                  </a:lnTo>
                  <a:lnTo>
                    <a:pt x="5567019" y="2890291"/>
                  </a:lnTo>
                  <a:close/>
                </a:path>
                <a:path w="5647690" h="4629150">
                  <a:moveTo>
                    <a:pt x="5647220" y="0"/>
                  </a:moveTo>
                  <a:lnTo>
                    <a:pt x="0" y="0"/>
                  </a:lnTo>
                  <a:lnTo>
                    <a:pt x="3075927" y="3075914"/>
                  </a:lnTo>
                  <a:lnTo>
                    <a:pt x="5647220" y="504634"/>
                  </a:lnTo>
                  <a:lnTo>
                    <a:pt x="5647220" y="0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5" name="object 5"/>
          <p:cNvSpPr/>
          <p:nvPr/>
        </p:nvSpPr>
        <p:spPr>
          <a:xfrm>
            <a:off x="8935058" y="3607837"/>
            <a:ext cx="2147882" cy="2405374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5499" y="3611999"/>
                </a:moveTo>
                <a:lnTo>
                  <a:pt x="386687" y="3611999"/>
                </a:lnTo>
                <a:lnTo>
                  <a:pt x="0" y="3225462"/>
                </a:lnTo>
                <a:lnTo>
                  <a:pt x="3224211" y="0"/>
                </a:lnTo>
                <a:lnTo>
                  <a:pt x="3225499" y="1286"/>
                </a:lnTo>
                <a:lnTo>
                  <a:pt x="3225499" y="361199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7" name="object 7"/>
          <p:cNvSpPr/>
          <p:nvPr/>
        </p:nvSpPr>
        <p:spPr>
          <a:xfrm>
            <a:off x="10561921" y="543076"/>
            <a:ext cx="1618522" cy="1746634"/>
          </a:xfrm>
          <a:custGeom>
            <a:avLst/>
            <a:gdLst/>
            <a:ahLst/>
            <a:cxnLst/>
            <a:rect l="l" t="t" r="r" b="b"/>
            <a:pathLst>
              <a:path w="2430780" h="2623185">
                <a:moveTo>
                  <a:pt x="194729" y="2622729"/>
                </a:moveTo>
                <a:lnTo>
                  <a:pt x="0" y="2430496"/>
                </a:lnTo>
                <a:lnTo>
                  <a:pt x="2430496" y="0"/>
                </a:lnTo>
                <a:lnTo>
                  <a:pt x="2430496" y="386963"/>
                </a:lnTo>
                <a:lnTo>
                  <a:pt x="194729" y="262272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12" name="object 12"/>
          <p:cNvSpPr/>
          <p:nvPr/>
        </p:nvSpPr>
        <p:spPr>
          <a:xfrm>
            <a:off x="4122592" y="322272"/>
            <a:ext cx="2695422" cy="63422"/>
          </a:xfrm>
          <a:custGeom>
            <a:avLst/>
            <a:gdLst/>
            <a:ahLst/>
            <a:cxnLst/>
            <a:rect l="l" t="t" r="r" b="b"/>
            <a:pathLst>
              <a:path w="4048125" h="95250">
                <a:moveTo>
                  <a:pt x="4048124" y="95249"/>
                </a:moveTo>
                <a:lnTo>
                  <a:pt x="0" y="95249"/>
                </a:lnTo>
                <a:lnTo>
                  <a:pt x="0" y="0"/>
                </a:lnTo>
                <a:lnTo>
                  <a:pt x="4048124" y="0"/>
                </a:lnTo>
                <a:lnTo>
                  <a:pt x="404812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13" name="object 13"/>
          <p:cNvGrpSpPr/>
          <p:nvPr/>
        </p:nvGrpSpPr>
        <p:grpSpPr>
          <a:xfrm>
            <a:off x="3289" y="456807"/>
            <a:ext cx="2572807" cy="6392908"/>
            <a:chOff x="0" y="686057"/>
            <a:chExt cx="3863975" cy="9601200"/>
          </a:xfrm>
        </p:grpSpPr>
        <p:sp>
          <p:nvSpPr>
            <p:cNvPr id="14" name="object 14"/>
            <p:cNvSpPr/>
            <p:nvPr/>
          </p:nvSpPr>
          <p:spPr>
            <a:xfrm>
              <a:off x="0" y="686057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5860291"/>
                  </a:moveTo>
                  <a:lnTo>
                    <a:pt x="0" y="0"/>
                  </a:lnTo>
                  <a:lnTo>
                    <a:pt x="2930145" y="2929009"/>
                  </a:lnTo>
                  <a:lnTo>
                    <a:pt x="0" y="5860291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6216954"/>
              <a:ext cx="3863975" cy="4070350"/>
            </a:xfrm>
            <a:custGeom>
              <a:avLst/>
              <a:gdLst/>
              <a:ahLst/>
              <a:cxnLst/>
              <a:rect l="l" t="t" r="r" b="b"/>
              <a:pathLst>
                <a:path w="3863975" h="4070350">
                  <a:moveTo>
                    <a:pt x="3018027" y="4070045"/>
                  </a:moveTo>
                  <a:lnTo>
                    <a:pt x="0" y="4070045"/>
                  </a:lnTo>
                  <a:lnTo>
                    <a:pt x="0" y="639648"/>
                  </a:lnTo>
                  <a:lnTo>
                    <a:pt x="639648" y="0"/>
                  </a:lnTo>
                  <a:lnTo>
                    <a:pt x="3863861" y="3224212"/>
                  </a:lnTo>
                  <a:lnTo>
                    <a:pt x="3018027" y="4070045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8" name="Rectangle 7"/>
          <p:cNvSpPr/>
          <p:nvPr/>
        </p:nvSpPr>
        <p:spPr>
          <a:xfrm>
            <a:off x="9311425" y="2704563"/>
            <a:ext cx="218941" cy="3777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250" y="1120462"/>
            <a:ext cx="6667500" cy="407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40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3376" y="0"/>
            <a:ext cx="2256121" cy="1128061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1694124" y="1694124"/>
                </a:moveTo>
                <a:lnTo>
                  <a:pt x="0" y="0"/>
                </a:lnTo>
                <a:lnTo>
                  <a:pt x="3388248" y="0"/>
                </a:lnTo>
                <a:lnTo>
                  <a:pt x="1694124" y="1694124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3" name="object 3"/>
          <p:cNvGrpSpPr/>
          <p:nvPr/>
        </p:nvGrpSpPr>
        <p:grpSpPr>
          <a:xfrm>
            <a:off x="3289" y="2102404"/>
            <a:ext cx="1189790" cy="2314892"/>
            <a:chOff x="0" y="3157499"/>
            <a:chExt cx="1786889" cy="3476625"/>
          </a:xfrm>
        </p:grpSpPr>
        <p:sp>
          <p:nvSpPr>
            <p:cNvPr id="4" name="object 4"/>
            <p:cNvSpPr/>
            <p:nvPr/>
          </p:nvSpPr>
          <p:spPr>
            <a:xfrm>
              <a:off x="0" y="3695250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48312" y="2938873"/>
                  </a:moveTo>
                  <a:lnTo>
                    <a:pt x="0" y="2890560"/>
                  </a:lnTo>
                  <a:lnTo>
                    <a:pt x="0" y="586063"/>
                  </a:lnTo>
                  <a:lnTo>
                    <a:pt x="586063" y="0"/>
                  </a:lnTo>
                  <a:lnTo>
                    <a:pt x="1786624" y="1200560"/>
                  </a:lnTo>
                  <a:lnTo>
                    <a:pt x="48312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157499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0" y="1313904"/>
                  </a:moveTo>
                  <a:lnTo>
                    <a:pt x="0" y="48312"/>
                  </a:lnTo>
                  <a:lnTo>
                    <a:pt x="48312" y="0"/>
                  </a:lnTo>
                  <a:lnTo>
                    <a:pt x="681108" y="632795"/>
                  </a:lnTo>
                  <a:lnTo>
                    <a:pt x="0" y="1313904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15" name="object 15"/>
          <p:cNvSpPr/>
          <p:nvPr/>
        </p:nvSpPr>
        <p:spPr>
          <a:xfrm>
            <a:off x="7313697" y="1465216"/>
            <a:ext cx="2378314" cy="63422"/>
          </a:xfrm>
          <a:custGeom>
            <a:avLst/>
            <a:gdLst/>
            <a:ahLst/>
            <a:cxnLst/>
            <a:rect l="l" t="t" r="r" b="b"/>
            <a:pathLst>
              <a:path w="3571875" h="95250">
                <a:moveTo>
                  <a:pt x="3571874" y="95249"/>
                </a:moveTo>
                <a:lnTo>
                  <a:pt x="0" y="95249"/>
                </a:lnTo>
                <a:lnTo>
                  <a:pt x="0" y="0"/>
                </a:lnTo>
                <a:lnTo>
                  <a:pt x="3571874" y="0"/>
                </a:lnTo>
                <a:lnTo>
                  <a:pt x="357187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1383" y="564030"/>
            <a:ext cx="6553200" cy="90118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3376" y="1297791"/>
            <a:ext cx="8451358" cy="271625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594761" y="1528638"/>
            <a:ext cx="1004552" cy="7509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15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420089" y="0"/>
            <a:ext cx="3760484" cy="3818409"/>
            <a:chOff x="12640787" y="0"/>
            <a:chExt cx="5647690" cy="5734685"/>
          </a:xfrm>
        </p:grpSpPr>
        <p:sp>
          <p:nvSpPr>
            <p:cNvPr id="3" name="object 3"/>
            <p:cNvSpPr/>
            <p:nvPr/>
          </p:nvSpPr>
          <p:spPr>
            <a:xfrm>
              <a:off x="16373134" y="2795251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201425" y="2938873"/>
                  </a:moveTo>
                  <a:lnTo>
                    <a:pt x="0" y="1738312"/>
                  </a:lnTo>
                  <a:lnTo>
                    <a:pt x="1739563" y="0"/>
                  </a:lnTo>
                  <a:lnTo>
                    <a:pt x="1914865" y="175176"/>
                  </a:lnTo>
                  <a:lnTo>
                    <a:pt x="1914865" y="2225946"/>
                  </a:lnTo>
                  <a:lnTo>
                    <a:pt x="1201425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4" name="object 4"/>
            <p:cNvSpPr/>
            <p:nvPr/>
          </p:nvSpPr>
          <p:spPr>
            <a:xfrm>
              <a:off x="12640780" y="11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19" y="2890291"/>
                  </a:moveTo>
                  <a:lnTo>
                    <a:pt x="4936274" y="2257488"/>
                  </a:lnTo>
                  <a:lnTo>
                    <a:pt x="3196717" y="3995801"/>
                  </a:lnTo>
                  <a:lnTo>
                    <a:pt x="3827462" y="4628604"/>
                  </a:lnTo>
                  <a:lnTo>
                    <a:pt x="5567019" y="2890291"/>
                  </a:lnTo>
                  <a:close/>
                </a:path>
                <a:path w="5647690" h="4629150">
                  <a:moveTo>
                    <a:pt x="5647220" y="0"/>
                  </a:moveTo>
                  <a:lnTo>
                    <a:pt x="0" y="0"/>
                  </a:lnTo>
                  <a:lnTo>
                    <a:pt x="3075927" y="3075914"/>
                  </a:lnTo>
                  <a:lnTo>
                    <a:pt x="5647220" y="504634"/>
                  </a:lnTo>
                  <a:lnTo>
                    <a:pt x="5647220" y="0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5" name="object 5"/>
          <p:cNvSpPr/>
          <p:nvPr/>
        </p:nvSpPr>
        <p:spPr>
          <a:xfrm>
            <a:off x="10032573" y="4444513"/>
            <a:ext cx="2147882" cy="2405374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5499" y="3611999"/>
                </a:moveTo>
                <a:lnTo>
                  <a:pt x="386687" y="3611999"/>
                </a:lnTo>
                <a:lnTo>
                  <a:pt x="0" y="3225462"/>
                </a:lnTo>
                <a:lnTo>
                  <a:pt x="3224211" y="0"/>
                </a:lnTo>
                <a:lnTo>
                  <a:pt x="3225499" y="1286"/>
                </a:lnTo>
                <a:lnTo>
                  <a:pt x="3225499" y="361199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6" name="object 6"/>
          <p:cNvGrpSpPr/>
          <p:nvPr/>
        </p:nvGrpSpPr>
        <p:grpSpPr>
          <a:xfrm>
            <a:off x="7730720" y="543076"/>
            <a:ext cx="4449667" cy="5874964"/>
            <a:chOff x="11605457" y="815620"/>
            <a:chExt cx="6682740" cy="8823325"/>
          </a:xfrm>
        </p:grpSpPr>
        <p:sp>
          <p:nvSpPr>
            <p:cNvPr id="7" name="object 7"/>
            <p:cNvSpPr/>
            <p:nvPr/>
          </p:nvSpPr>
          <p:spPr>
            <a:xfrm>
              <a:off x="15857501" y="815620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194729" y="2622729"/>
                  </a:moveTo>
                  <a:lnTo>
                    <a:pt x="0" y="2430496"/>
                  </a:lnTo>
                  <a:lnTo>
                    <a:pt x="2430496" y="0"/>
                  </a:lnTo>
                  <a:lnTo>
                    <a:pt x="2430496" y="386963"/>
                  </a:lnTo>
                  <a:lnTo>
                    <a:pt x="194729" y="2622729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57" y="3266261"/>
              <a:ext cx="6372126" cy="6372126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4221465" y="1416393"/>
            <a:ext cx="2695422" cy="63422"/>
          </a:xfrm>
          <a:custGeom>
            <a:avLst/>
            <a:gdLst/>
            <a:ahLst/>
            <a:cxnLst/>
            <a:rect l="l" t="t" r="r" b="b"/>
            <a:pathLst>
              <a:path w="4048125" h="95250">
                <a:moveTo>
                  <a:pt x="4048124" y="95249"/>
                </a:moveTo>
                <a:lnTo>
                  <a:pt x="0" y="95249"/>
                </a:lnTo>
                <a:lnTo>
                  <a:pt x="0" y="0"/>
                </a:lnTo>
                <a:lnTo>
                  <a:pt x="4048124" y="0"/>
                </a:lnTo>
                <a:lnTo>
                  <a:pt x="404812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13" name="object 13"/>
          <p:cNvGrpSpPr/>
          <p:nvPr/>
        </p:nvGrpSpPr>
        <p:grpSpPr>
          <a:xfrm>
            <a:off x="3289" y="456807"/>
            <a:ext cx="2572807" cy="6392908"/>
            <a:chOff x="0" y="686057"/>
            <a:chExt cx="3863975" cy="9601200"/>
          </a:xfrm>
        </p:grpSpPr>
        <p:sp>
          <p:nvSpPr>
            <p:cNvPr id="14" name="object 14"/>
            <p:cNvSpPr/>
            <p:nvPr/>
          </p:nvSpPr>
          <p:spPr>
            <a:xfrm>
              <a:off x="0" y="686057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5860291"/>
                  </a:moveTo>
                  <a:lnTo>
                    <a:pt x="0" y="0"/>
                  </a:lnTo>
                  <a:lnTo>
                    <a:pt x="2930145" y="2929009"/>
                  </a:lnTo>
                  <a:lnTo>
                    <a:pt x="0" y="5860291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15" name="object 15"/>
            <p:cNvSpPr/>
            <p:nvPr/>
          </p:nvSpPr>
          <p:spPr>
            <a:xfrm>
              <a:off x="0" y="6216954"/>
              <a:ext cx="3863975" cy="4070350"/>
            </a:xfrm>
            <a:custGeom>
              <a:avLst/>
              <a:gdLst/>
              <a:ahLst/>
              <a:cxnLst/>
              <a:rect l="l" t="t" r="r" b="b"/>
              <a:pathLst>
                <a:path w="3863975" h="4070350">
                  <a:moveTo>
                    <a:pt x="3018027" y="4070045"/>
                  </a:moveTo>
                  <a:lnTo>
                    <a:pt x="0" y="4070045"/>
                  </a:lnTo>
                  <a:lnTo>
                    <a:pt x="0" y="639648"/>
                  </a:lnTo>
                  <a:lnTo>
                    <a:pt x="639648" y="0"/>
                  </a:lnTo>
                  <a:lnTo>
                    <a:pt x="3863861" y="3224212"/>
                  </a:lnTo>
                  <a:lnTo>
                    <a:pt x="3018027" y="4070045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9" name="Rectangle 8"/>
          <p:cNvSpPr/>
          <p:nvPr/>
        </p:nvSpPr>
        <p:spPr>
          <a:xfrm>
            <a:off x="3919091" y="2098234"/>
            <a:ext cx="290175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DZ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متطلبات تصميم الإعلان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63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3376" y="0"/>
            <a:ext cx="2256121" cy="1128061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1694124" y="1694124"/>
                </a:moveTo>
                <a:lnTo>
                  <a:pt x="0" y="0"/>
                </a:lnTo>
                <a:lnTo>
                  <a:pt x="3388248" y="0"/>
                </a:lnTo>
                <a:lnTo>
                  <a:pt x="1694124" y="1694124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3" name="object 3"/>
          <p:cNvGrpSpPr/>
          <p:nvPr/>
        </p:nvGrpSpPr>
        <p:grpSpPr>
          <a:xfrm>
            <a:off x="3289" y="2102404"/>
            <a:ext cx="1189790" cy="2314892"/>
            <a:chOff x="0" y="3157499"/>
            <a:chExt cx="1786889" cy="3476625"/>
          </a:xfrm>
        </p:grpSpPr>
        <p:sp>
          <p:nvSpPr>
            <p:cNvPr id="4" name="object 4"/>
            <p:cNvSpPr/>
            <p:nvPr/>
          </p:nvSpPr>
          <p:spPr>
            <a:xfrm>
              <a:off x="0" y="3695250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48312" y="2938873"/>
                  </a:moveTo>
                  <a:lnTo>
                    <a:pt x="0" y="2890560"/>
                  </a:lnTo>
                  <a:lnTo>
                    <a:pt x="0" y="586063"/>
                  </a:lnTo>
                  <a:lnTo>
                    <a:pt x="586063" y="0"/>
                  </a:lnTo>
                  <a:lnTo>
                    <a:pt x="1786624" y="1200560"/>
                  </a:lnTo>
                  <a:lnTo>
                    <a:pt x="48312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157499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0" y="1313904"/>
                  </a:moveTo>
                  <a:lnTo>
                    <a:pt x="0" y="48312"/>
                  </a:lnTo>
                  <a:lnTo>
                    <a:pt x="48312" y="0"/>
                  </a:lnTo>
                  <a:lnTo>
                    <a:pt x="681108" y="632795"/>
                  </a:lnTo>
                  <a:lnTo>
                    <a:pt x="0" y="1313904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9156879" y="2664605"/>
            <a:ext cx="605307" cy="3766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9646276" y="3250742"/>
            <a:ext cx="783465" cy="3766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559899" y="1260065"/>
            <a:ext cx="2202287" cy="5043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606085" y="4198513"/>
            <a:ext cx="3284112" cy="5537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2484" y="381000"/>
            <a:ext cx="1000125" cy="6096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9497" y="1217993"/>
            <a:ext cx="6391275" cy="298052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8899301" y="1260065"/>
            <a:ext cx="1923245" cy="5944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4675032" y="3604020"/>
            <a:ext cx="6207698" cy="5944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3282799" y="2993433"/>
            <a:ext cx="1923245" cy="5944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1093354" y="372414"/>
            <a:ext cx="458510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4675032" y="863934"/>
            <a:ext cx="5803632" cy="4799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49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3376" y="0"/>
            <a:ext cx="2256121" cy="1128061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1694124" y="1694124"/>
                </a:moveTo>
                <a:lnTo>
                  <a:pt x="0" y="0"/>
                </a:lnTo>
                <a:lnTo>
                  <a:pt x="3388248" y="0"/>
                </a:lnTo>
                <a:lnTo>
                  <a:pt x="1694124" y="1694124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3" name="object 3"/>
          <p:cNvGrpSpPr/>
          <p:nvPr/>
        </p:nvGrpSpPr>
        <p:grpSpPr>
          <a:xfrm>
            <a:off x="3289" y="2102404"/>
            <a:ext cx="1189790" cy="2314892"/>
            <a:chOff x="0" y="3157499"/>
            <a:chExt cx="1786889" cy="3476625"/>
          </a:xfrm>
        </p:grpSpPr>
        <p:sp>
          <p:nvSpPr>
            <p:cNvPr id="4" name="object 4"/>
            <p:cNvSpPr/>
            <p:nvPr/>
          </p:nvSpPr>
          <p:spPr>
            <a:xfrm>
              <a:off x="0" y="3695250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48312" y="2938873"/>
                  </a:moveTo>
                  <a:lnTo>
                    <a:pt x="0" y="2890560"/>
                  </a:lnTo>
                  <a:lnTo>
                    <a:pt x="0" y="586063"/>
                  </a:lnTo>
                  <a:lnTo>
                    <a:pt x="586063" y="0"/>
                  </a:lnTo>
                  <a:lnTo>
                    <a:pt x="1786624" y="1200560"/>
                  </a:lnTo>
                  <a:lnTo>
                    <a:pt x="48312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157499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0" y="1313904"/>
                  </a:moveTo>
                  <a:lnTo>
                    <a:pt x="0" y="48312"/>
                  </a:lnTo>
                  <a:lnTo>
                    <a:pt x="48312" y="0"/>
                  </a:lnTo>
                  <a:lnTo>
                    <a:pt x="681108" y="632795"/>
                  </a:lnTo>
                  <a:lnTo>
                    <a:pt x="0" y="1313904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15" name="object 15"/>
          <p:cNvSpPr/>
          <p:nvPr/>
        </p:nvSpPr>
        <p:spPr>
          <a:xfrm>
            <a:off x="7313697" y="1465216"/>
            <a:ext cx="2378314" cy="63422"/>
          </a:xfrm>
          <a:custGeom>
            <a:avLst/>
            <a:gdLst/>
            <a:ahLst/>
            <a:cxnLst/>
            <a:rect l="l" t="t" r="r" b="b"/>
            <a:pathLst>
              <a:path w="3571875" h="95250">
                <a:moveTo>
                  <a:pt x="3571874" y="95249"/>
                </a:moveTo>
                <a:lnTo>
                  <a:pt x="0" y="95249"/>
                </a:lnTo>
                <a:lnTo>
                  <a:pt x="0" y="0"/>
                </a:lnTo>
                <a:lnTo>
                  <a:pt x="3571874" y="0"/>
                </a:lnTo>
                <a:lnTo>
                  <a:pt x="357187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160" y="793588"/>
            <a:ext cx="6572250" cy="16668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762249"/>
            <a:ext cx="6400800" cy="179687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26535" y="4082603"/>
            <a:ext cx="1371446" cy="3350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41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89" y="0"/>
            <a:ext cx="1708581" cy="1777499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827410" y="2669064"/>
                </a:moveTo>
                <a:lnTo>
                  <a:pt x="0" y="1841654"/>
                </a:lnTo>
                <a:lnTo>
                  <a:pt x="0" y="19849"/>
                </a:lnTo>
                <a:lnTo>
                  <a:pt x="19849" y="0"/>
                </a:lnTo>
                <a:lnTo>
                  <a:pt x="1634970" y="0"/>
                </a:lnTo>
                <a:lnTo>
                  <a:pt x="2565721" y="930750"/>
                </a:lnTo>
                <a:lnTo>
                  <a:pt x="827410" y="2669064"/>
                </a:lnTo>
                <a:close/>
              </a:path>
            </a:pathLst>
          </a:custGeom>
          <a:solidFill>
            <a:srgbClr val="484B67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sp>
        <p:nvSpPr>
          <p:cNvPr id="4" name="Rectangle 3"/>
          <p:cNvSpPr/>
          <p:nvPr/>
        </p:nvSpPr>
        <p:spPr>
          <a:xfrm>
            <a:off x="6557492" y="373487"/>
            <a:ext cx="1738648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437290" y="3028414"/>
            <a:ext cx="4338034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678926" y="6305885"/>
            <a:ext cx="4338034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6079030" y="5755213"/>
            <a:ext cx="948744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0" y="1094704"/>
            <a:ext cx="399245" cy="6827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8637" y="682579"/>
            <a:ext cx="6534150" cy="124925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855335" y="1300765"/>
            <a:ext cx="2720560" cy="4864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1942" y="2424749"/>
            <a:ext cx="6734175" cy="2443701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3258355" y="1787257"/>
            <a:ext cx="8015922" cy="7482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1274277" y="682579"/>
            <a:ext cx="458510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9216862" y="2403801"/>
            <a:ext cx="458510" cy="61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05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93376" y="0"/>
            <a:ext cx="2256121" cy="1128061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1694124" y="1694124"/>
                </a:moveTo>
                <a:lnTo>
                  <a:pt x="0" y="0"/>
                </a:lnTo>
                <a:lnTo>
                  <a:pt x="3388248" y="0"/>
                </a:lnTo>
                <a:lnTo>
                  <a:pt x="1694124" y="1694124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grpSp>
        <p:nvGrpSpPr>
          <p:cNvPr id="3" name="object 3"/>
          <p:cNvGrpSpPr/>
          <p:nvPr/>
        </p:nvGrpSpPr>
        <p:grpSpPr>
          <a:xfrm>
            <a:off x="3289" y="2102404"/>
            <a:ext cx="1189790" cy="2314892"/>
            <a:chOff x="0" y="3157499"/>
            <a:chExt cx="1786889" cy="3476625"/>
          </a:xfrm>
        </p:grpSpPr>
        <p:sp>
          <p:nvSpPr>
            <p:cNvPr id="4" name="object 4"/>
            <p:cNvSpPr/>
            <p:nvPr/>
          </p:nvSpPr>
          <p:spPr>
            <a:xfrm>
              <a:off x="0" y="3695250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48312" y="2938873"/>
                  </a:moveTo>
                  <a:lnTo>
                    <a:pt x="0" y="2890560"/>
                  </a:lnTo>
                  <a:lnTo>
                    <a:pt x="0" y="586063"/>
                  </a:lnTo>
                  <a:lnTo>
                    <a:pt x="586063" y="0"/>
                  </a:lnTo>
                  <a:lnTo>
                    <a:pt x="1786624" y="1200560"/>
                  </a:lnTo>
                  <a:lnTo>
                    <a:pt x="48312" y="2938873"/>
                  </a:lnTo>
                  <a:close/>
                </a:path>
              </a:pathLst>
            </a:custGeom>
            <a:solidFill>
              <a:srgbClr val="484B67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157499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0" y="1313904"/>
                  </a:moveTo>
                  <a:lnTo>
                    <a:pt x="0" y="48312"/>
                  </a:lnTo>
                  <a:lnTo>
                    <a:pt x="48312" y="0"/>
                  </a:lnTo>
                  <a:lnTo>
                    <a:pt x="681108" y="632795"/>
                  </a:lnTo>
                  <a:lnTo>
                    <a:pt x="0" y="1313904"/>
                  </a:lnTo>
                  <a:close/>
                </a:path>
              </a:pathLst>
            </a:custGeom>
            <a:solidFill>
              <a:srgbClr val="6FB0D9"/>
            </a:solidFill>
          </p:spPr>
          <p:txBody>
            <a:bodyPr wrap="square" lIns="0" tIns="0" rIns="0" bIns="0" rtlCol="0"/>
            <a:lstStyle/>
            <a:p>
              <a:endParaRPr sz="1198"/>
            </a:p>
          </p:txBody>
        </p:sp>
      </p:grpSp>
      <p:sp>
        <p:nvSpPr>
          <p:cNvPr id="15" name="object 15"/>
          <p:cNvSpPr/>
          <p:nvPr/>
        </p:nvSpPr>
        <p:spPr>
          <a:xfrm>
            <a:off x="7313697" y="1465216"/>
            <a:ext cx="2378314" cy="63422"/>
          </a:xfrm>
          <a:custGeom>
            <a:avLst/>
            <a:gdLst/>
            <a:ahLst/>
            <a:cxnLst/>
            <a:rect l="l" t="t" r="r" b="b"/>
            <a:pathLst>
              <a:path w="3571875" h="95250">
                <a:moveTo>
                  <a:pt x="3571874" y="95249"/>
                </a:moveTo>
                <a:lnTo>
                  <a:pt x="0" y="95249"/>
                </a:lnTo>
                <a:lnTo>
                  <a:pt x="0" y="0"/>
                </a:lnTo>
                <a:lnTo>
                  <a:pt x="3571874" y="0"/>
                </a:lnTo>
                <a:lnTo>
                  <a:pt x="3571874" y="95249"/>
                </a:lnTo>
                <a:close/>
              </a:path>
            </a:pathLst>
          </a:custGeom>
          <a:solidFill>
            <a:srgbClr val="6FB0D9"/>
          </a:solidFill>
        </p:spPr>
        <p:txBody>
          <a:bodyPr wrap="square" lIns="0" tIns="0" rIns="0" bIns="0" rtlCol="0"/>
          <a:lstStyle/>
          <a:p>
            <a:endParaRPr sz="1198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1928" y="-28398"/>
            <a:ext cx="6143625" cy="15383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697" y="1641839"/>
            <a:ext cx="6477000" cy="126897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3700" y="3003590"/>
            <a:ext cx="6334125" cy="10953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2037" y="4404424"/>
            <a:ext cx="7698475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15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2712</TotalTime>
  <Words>6</Words>
  <Application>Microsoft Office PowerPoint</Application>
  <PresentationFormat>Grand écran</PresentationFormat>
  <Paragraphs>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Traditional Arabic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CBS Computer</dc:creator>
  <cp:lastModifiedBy>Djana Info</cp:lastModifiedBy>
  <cp:revision>55</cp:revision>
  <dcterms:created xsi:type="dcterms:W3CDTF">2023-10-27T18:21:22Z</dcterms:created>
  <dcterms:modified xsi:type="dcterms:W3CDTF">2024-04-22T22:24:48Z</dcterms:modified>
</cp:coreProperties>
</file>