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80" r:id="rId3"/>
    <p:sldId id="284" r:id="rId4"/>
    <p:sldId id="278" r:id="rId5"/>
    <p:sldId id="279" r:id="rId6"/>
    <p:sldId id="258" r:id="rId7"/>
    <p:sldId id="260" r:id="rId8"/>
    <p:sldId id="274" r:id="rId9"/>
    <p:sldId id="265" r:id="rId10"/>
    <p:sldId id="281" r:id="rId11"/>
    <p:sldId id="266" r:id="rId12"/>
    <p:sldId id="282" r:id="rId13"/>
    <p:sldId id="262" r:id="rId14"/>
    <p:sldId id="263" r:id="rId15"/>
    <p:sldId id="275" r:id="rId16"/>
    <p:sldId id="276" r:id="rId17"/>
    <p:sldId id="277" r:id="rId18"/>
    <p:sldId id="270" r:id="rId19"/>
    <p:sldId id="271" r:id="rId20"/>
    <p:sldId id="272" r:id="rId21"/>
    <p:sldId id="269" r:id="rId22"/>
    <p:sldId id="26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5AB3"/>
    <a:srgbClr val="F65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FB85B-D854-4D46-A895-9AD6B6D4D54C}" type="doc">
      <dgm:prSet loTypeId="urn:microsoft.com/office/officeart/2005/8/layout/hList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E9DBEF3-AB3A-4B15-A571-420BF8210945}">
      <dgm:prSet phldrT="[Texte]"/>
      <dgm:spPr>
        <a:xfrm rot="16200000">
          <a:off x="2051431" y="1396185"/>
          <a:ext cx="2081658" cy="386178"/>
        </a:xfrm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ED2C513-D730-44CF-B729-FA6A5606D59B}" type="parTrans" cxnId="{7492E26D-5A3D-478A-9351-8B637FFCDAD9}">
      <dgm:prSet/>
      <dgm:spPr/>
      <dgm:t>
        <a:bodyPr/>
        <a:lstStyle/>
        <a:p>
          <a:endParaRPr lang="fr-FR"/>
        </a:p>
      </dgm:t>
    </dgm:pt>
    <dgm:pt modelId="{5B5F82E9-2044-4155-8007-9EFEB8DD810B}" type="sibTrans" cxnId="{7492E26D-5A3D-478A-9351-8B637FFCDAD9}">
      <dgm:prSet/>
      <dgm:spPr/>
      <dgm:t>
        <a:bodyPr/>
        <a:lstStyle/>
        <a:p>
          <a:endParaRPr lang="fr-FR"/>
        </a:p>
      </dgm:t>
    </dgm:pt>
    <dgm:pt modelId="{2F9FD721-A8DE-47E9-849E-B8AA2ECE835A}">
      <dgm:prSet phldrT="[Texte]" custT="1"/>
      <dgm:spPr>
        <a:xfrm>
          <a:off x="3285349" y="548444"/>
          <a:ext cx="1923578" cy="2081658"/>
        </a:xfrm>
      </dgm:spPr>
      <dgm:t>
        <a:bodyPr/>
        <a:lstStyle/>
        <a:p>
          <a:r>
            <a:rPr lang="fr-FR" sz="2800" b="1" dirty="0" smtClean="0">
              <a:latin typeface="+mn-lt"/>
              <a:ea typeface="+mn-ea"/>
              <a:cs typeface="+mn-cs"/>
            </a:rPr>
            <a:t>Identifier les risques </a:t>
          </a:r>
          <a:endParaRPr lang="fr-FR" sz="2800" dirty="0">
            <a:latin typeface="+mn-lt"/>
            <a:ea typeface="+mn-ea"/>
            <a:cs typeface="+mn-cs"/>
          </a:endParaRPr>
        </a:p>
      </dgm:t>
    </dgm:pt>
    <dgm:pt modelId="{156E00EB-6602-44C8-A17C-AF64E330AF55}" type="parTrans" cxnId="{E1D559DC-FCE3-4E57-87F6-21FA489C60FE}">
      <dgm:prSet/>
      <dgm:spPr/>
      <dgm:t>
        <a:bodyPr/>
        <a:lstStyle/>
        <a:p>
          <a:endParaRPr lang="fr-FR"/>
        </a:p>
      </dgm:t>
    </dgm:pt>
    <dgm:pt modelId="{B4615EB3-14BC-4C64-9AB5-330E2F0055BD}" type="sibTrans" cxnId="{E1D559DC-FCE3-4E57-87F6-21FA489C60FE}">
      <dgm:prSet/>
      <dgm:spPr/>
      <dgm:t>
        <a:bodyPr/>
        <a:lstStyle/>
        <a:p>
          <a:endParaRPr lang="fr-FR"/>
        </a:p>
      </dgm:t>
    </dgm:pt>
    <dgm:pt modelId="{F811D823-5F35-4A94-AA9F-427401659D25}">
      <dgm:prSet phldrT="[Texte]"/>
      <dgm:spPr>
        <a:xfrm rot="16200000">
          <a:off x="4886996" y="1396185"/>
          <a:ext cx="2081658" cy="386178"/>
        </a:xfrm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4B5FDB2-7F12-4E46-993B-1B496D5B5819}" type="parTrans" cxnId="{7AA3A55E-6A02-4AD4-A40C-2E891CEC7284}">
      <dgm:prSet/>
      <dgm:spPr/>
      <dgm:t>
        <a:bodyPr/>
        <a:lstStyle/>
        <a:p>
          <a:endParaRPr lang="fr-FR"/>
        </a:p>
      </dgm:t>
    </dgm:pt>
    <dgm:pt modelId="{2DBE1A94-F9E2-41C9-B977-59F8F40E50BF}" type="sibTrans" cxnId="{7AA3A55E-6A02-4AD4-A40C-2E891CEC7284}">
      <dgm:prSet/>
      <dgm:spPr/>
      <dgm:t>
        <a:bodyPr/>
        <a:lstStyle/>
        <a:p>
          <a:endParaRPr lang="fr-FR"/>
        </a:p>
      </dgm:t>
    </dgm:pt>
    <dgm:pt modelId="{2701504B-4279-4EED-B96B-9848FC572E9B}">
      <dgm:prSet phldrT="[Texte]" custT="1"/>
      <dgm:spPr>
        <a:xfrm>
          <a:off x="6120915" y="548444"/>
          <a:ext cx="1923578" cy="2081658"/>
        </a:xfrm>
      </dgm:spPr>
      <dgm:t>
        <a:bodyPr/>
        <a:lstStyle/>
        <a:p>
          <a:r>
            <a:rPr lang="fr-FR" sz="2800" b="1" smtClean="0">
              <a:latin typeface="+mn-lt"/>
              <a:ea typeface="+mn-ea"/>
              <a:cs typeface="+mn-cs"/>
            </a:rPr>
            <a:t>Classer les risques </a:t>
          </a:r>
          <a:endParaRPr lang="fr-FR" sz="2800" dirty="0">
            <a:latin typeface="+mn-lt"/>
            <a:ea typeface="+mn-ea"/>
            <a:cs typeface="+mn-cs"/>
          </a:endParaRPr>
        </a:p>
      </dgm:t>
    </dgm:pt>
    <dgm:pt modelId="{BC60B3C7-A2C2-430F-9743-3F9B194C547E}" type="parTrans" cxnId="{B6445094-B335-446F-AA0F-6B7A0ABEDD51}">
      <dgm:prSet/>
      <dgm:spPr/>
      <dgm:t>
        <a:bodyPr/>
        <a:lstStyle/>
        <a:p>
          <a:endParaRPr lang="fr-FR"/>
        </a:p>
      </dgm:t>
    </dgm:pt>
    <dgm:pt modelId="{CCFE463C-3621-47EF-8DE2-A178C4D63A7B}" type="sibTrans" cxnId="{B6445094-B335-446F-AA0F-6B7A0ABEDD51}">
      <dgm:prSet/>
      <dgm:spPr/>
      <dgm:t>
        <a:bodyPr/>
        <a:lstStyle/>
        <a:p>
          <a:endParaRPr lang="fr-FR"/>
        </a:p>
      </dgm:t>
    </dgm:pt>
    <dgm:pt modelId="{23130A1E-04CA-4F7C-8ADA-5217A0A6C3EC}">
      <dgm:prSet/>
      <dgm:spPr>
        <a:xfrm rot="16200000">
          <a:off x="7722562" y="1396185"/>
          <a:ext cx="2081658" cy="386178"/>
        </a:xfrm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AEE5071-1CFE-4ACD-A79D-192095D57CD8}" type="parTrans" cxnId="{F053FF8A-B74E-4784-BFC8-01D5C9537AAC}">
      <dgm:prSet/>
      <dgm:spPr/>
      <dgm:t>
        <a:bodyPr/>
        <a:lstStyle/>
        <a:p>
          <a:endParaRPr lang="fr-FR"/>
        </a:p>
      </dgm:t>
    </dgm:pt>
    <dgm:pt modelId="{784F8AAA-FF34-4502-BF18-F7B00F911B55}" type="sibTrans" cxnId="{F053FF8A-B74E-4784-BFC8-01D5C9537AAC}">
      <dgm:prSet/>
      <dgm:spPr/>
      <dgm:t>
        <a:bodyPr/>
        <a:lstStyle/>
        <a:p>
          <a:endParaRPr lang="fr-FR"/>
        </a:p>
      </dgm:t>
    </dgm:pt>
    <dgm:pt modelId="{D6404329-239D-4009-9276-79E7907F1248}">
      <dgm:prSet phldrT="[Texte]" custT="1"/>
      <dgm:spPr>
        <a:xfrm>
          <a:off x="449784" y="548444"/>
          <a:ext cx="1923578" cy="2081658"/>
        </a:xfrm>
      </dgm:spPr>
      <dgm:t>
        <a:bodyPr/>
        <a:lstStyle/>
        <a:p>
          <a:endParaRPr lang="fr-FR" sz="2000" dirty="0">
            <a:solidFill>
              <a:sysClr val="windowText" lastClr="000000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497E2D71-9AC8-4F1B-A76E-C93BA3035AB6}" type="parTrans" cxnId="{DBD8C4A7-A3D1-418E-B9E5-FC83AC13AE86}">
      <dgm:prSet/>
      <dgm:spPr/>
      <dgm:t>
        <a:bodyPr/>
        <a:lstStyle/>
        <a:p>
          <a:endParaRPr lang="fr-FR"/>
        </a:p>
      </dgm:t>
    </dgm:pt>
    <dgm:pt modelId="{20F8F0A2-BCAF-4EA9-A24A-20BFBB23AB11}" type="sibTrans" cxnId="{DBD8C4A7-A3D1-418E-B9E5-FC83AC13AE86}">
      <dgm:prSet/>
      <dgm:spPr/>
      <dgm:t>
        <a:bodyPr/>
        <a:lstStyle/>
        <a:p>
          <a:endParaRPr lang="fr-FR"/>
        </a:p>
      </dgm:t>
    </dgm:pt>
    <dgm:pt modelId="{0EF068F9-1A09-47E9-A920-52ABF86EF600}">
      <dgm:prSet phldrT="[Texte]" custT="1"/>
      <dgm:spPr>
        <a:xfrm>
          <a:off x="3285349" y="548444"/>
          <a:ext cx="1923578" cy="2081658"/>
        </a:xfrm>
      </dgm:spPr>
      <dgm:t>
        <a:bodyPr/>
        <a:lstStyle/>
        <a:p>
          <a:endParaRPr lang="fr-FR" sz="2000" dirty="0">
            <a:solidFill>
              <a:sysClr val="windowText" lastClr="000000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FA016464-D479-4340-9F00-2263807B6400}" type="parTrans" cxnId="{2D0C5EC6-9375-476A-90C3-5020A0811A20}">
      <dgm:prSet/>
      <dgm:spPr/>
      <dgm:t>
        <a:bodyPr/>
        <a:lstStyle/>
        <a:p>
          <a:endParaRPr lang="fr-FR"/>
        </a:p>
      </dgm:t>
    </dgm:pt>
    <dgm:pt modelId="{1E86C41B-EA24-49AE-B3F1-144732281328}" type="sibTrans" cxnId="{2D0C5EC6-9375-476A-90C3-5020A0811A20}">
      <dgm:prSet/>
      <dgm:spPr/>
      <dgm:t>
        <a:bodyPr/>
        <a:lstStyle/>
        <a:p>
          <a:endParaRPr lang="fr-FR"/>
        </a:p>
      </dgm:t>
    </dgm:pt>
    <dgm:pt modelId="{084E6051-2D51-45E7-9B72-BDFBC37347FC}">
      <dgm:prSet phldrT="[Texte]" custT="1"/>
      <dgm:spPr>
        <a:xfrm>
          <a:off x="6120915" y="548444"/>
          <a:ext cx="1923578" cy="2081658"/>
        </a:xfrm>
      </dgm:spPr>
      <dgm:t>
        <a:bodyPr/>
        <a:lstStyle/>
        <a:p>
          <a:endParaRPr lang="fr-FR" sz="2000" dirty="0">
            <a:solidFill>
              <a:sysClr val="windowText" lastClr="000000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E282ED69-9B21-417B-ACBB-386CDDBB67B9}" type="parTrans" cxnId="{41778378-B5B3-406F-A3CF-E26E034B029A}">
      <dgm:prSet/>
      <dgm:spPr/>
      <dgm:t>
        <a:bodyPr/>
        <a:lstStyle/>
        <a:p>
          <a:endParaRPr lang="fr-FR"/>
        </a:p>
      </dgm:t>
    </dgm:pt>
    <dgm:pt modelId="{01BD0791-DA2E-449B-ACCF-EE2AD8533960}" type="sibTrans" cxnId="{41778378-B5B3-406F-A3CF-E26E034B029A}">
      <dgm:prSet/>
      <dgm:spPr/>
      <dgm:t>
        <a:bodyPr/>
        <a:lstStyle/>
        <a:p>
          <a:endParaRPr lang="fr-FR"/>
        </a:p>
      </dgm:t>
    </dgm:pt>
    <dgm:pt modelId="{8212A8F2-E646-45C0-B2A9-21E036985B80}">
      <dgm:prSet custT="1"/>
      <dgm:spPr>
        <a:xfrm>
          <a:off x="8956480" y="548444"/>
          <a:ext cx="1923578" cy="2081658"/>
        </a:xfrm>
      </dgm:spPr>
      <dgm:t>
        <a:bodyPr/>
        <a:lstStyle/>
        <a:p>
          <a:r>
            <a:rPr lang="fr-FR" sz="2800" b="1" smtClean="0">
              <a:latin typeface="+mn-lt"/>
              <a:ea typeface="+mn-ea"/>
              <a:cs typeface="+mn-cs"/>
            </a:rPr>
            <a:t>Proposer des actions de la prévention </a:t>
          </a:r>
          <a:endParaRPr lang="fr-FR" sz="2800" dirty="0">
            <a:latin typeface="+mn-lt"/>
            <a:ea typeface="+mn-ea"/>
            <a:cs typeface="+mn-cs"/>
          </a:endParaRPr>
        </a:p>
      </dgm:t>
    </dgm:pt>
    <dgm:pt modelId="{93F7C117-3903-4975-992E-FFF5E4BB5AD0}" type="parTrans" cxnId="{DF32F628-97BD-4AC2-98A0-0BB8F35644EA}">
      <dgm:prSet/>
      <dgm:spPr/>
      <dgm:t>
        <a:bodyPr/>
        <a:lstStyle/>
        <a:p>
          <a:endParaRPr lang="fr-FR"/>
        </a:p>
      </dgm:t>
    </dgm:pt>
    <dgm:pt modelId="{423EDA36-8C4B-4A28-B684-46F3DF8082E0}" type="sibTrans" cxnId="{DF32F628-97BD-4AC2-98A0-0BB8F35644EA}">
      <dgm:prSet/>
      <dgm:spPr/>
      <dgm:t>
        <a:bodyPr/>
        <a:lstStyle/>
        <a:p>
          <a:endParaRPr lang="fr-FR"/>
        </a:p>
      </dgm:t>
    </dgm:pt>
    <dgm:pt modelId="{66FC3B85-388E-4AD1-B0EE-9853C0DB1A27}">
      <dgm:prSet custT="1"/>
      <dgm:spPr>
        <a:xfrm>
          <a:off x="8956480" y="548444"/>
          <a:ext cx="1923578" cy="2081658"/>
        </a:xfrm>
      </dgm:spPr>
      <dgm:t>
        <a:bodyPr/>
        <a:lstStyle/>
        <a:p>
          <a:endParaRPr lang="fr-FR" sz="2000" dirty="0">
            <a:solidFill>
              <a:sysClr val="window" lastClr="FFFFFF"/>
            </a:solidFill>
            <a:latin typeface="Comic Sans MS" panose="030F0702030302020204" pitchFamily="66" charset="0"/>
            <a:ea typeface="+mn-ea"/>
            <a:cs typeface="+mn-cs"/>
          </a:endParaRPr>
        </a:p>
      </dgm:t>
    </dgm:pt>
    <dgm:pt modelId="{6790D9E0-6D81-4EAE-93D4-646F2348438A}" type="parTrans" cxnId="{352B1DB7-C0AD-481B-AF87-2E4BCE5002D4}">
      <dgm:prSet/>
      <dgm:spPr/>
      <dgm:t>
        <a:bodyPr/>
        <a:lstStyle/>
        <a:p>
          <a:endParaRPr lang="fr-FR"/>
        </a:p>
      </dgm:t>
    </dgm:pt>
    <dgm:pt modelId="{5AA0A591-A80F-4EA6-A274-FFEE2EC6F701}" type="sibTrans" cxnId="{352B1DB7-C0AD-481B-AF87-2E4BCE5002D4}">
      <dgm:prSet/>
      <dgm:spPr/>
      <dgm:t>
        <a:bodyPr/>
        <a:lstStyle/>
        <a:p>
          <a:endParaRPr lang="fr-FR"/>
        </a:p>
      </dgm:t>
    </dgm:pt>
    <dgm:pt modelId="{449E2021-E9F3-4A30-96BB-EA7EB40AE2E2}">
      <dgm:prSet phldrT="[Texte]"/>
      <dgm:spPr>
        <a:xfrm rot="16200000">
          <a:off x="-784133" y="1396185"/>
          <a:ext cx="2081658" cy="386178"/>
        </a:xfrm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7D78E05-0673-434A-8869-6B327613CADB}" type="sibTrans" cxnId="{E7324CF4-A788-4F0C-A671-2FFC97839F40}">
      <dgm:prSet/>
      <dgm:spPr/>
      <dgm:t>
        <a:bodyPr/>
        <a:lstStyle/>
        <a:p>
          <a:endParaRPr lang="fr-FR"/>
        </a:p>
      </dgm:t>
    </dgm:pt>
    <dgm:pt modelId="{09D30855-3980-4BDF-8A27-E082F3E7967A}" type="parTrans" cxnId="{E7324CF4-A788-4F0C-A671-2FFC97839F40}">
      <dgm:prSet/>
      <dgm:spPr/>
      <dgm:t>
        <a:bodyPr/>
        <a:lstStyle/>
        <a:p>
          <a:endParaRPr lang="fr-FR"/>
        </a:p>
      </dgm:t>
    </dgm:pt>
    <dgm:pt modelId="{A0698278-E8B0-435E-BACB-988193B8F11C}">
      <dgm:prSet phldrT="[Texte]" custT="1"/>
      <dgm:spPr>
        <a:xfrm>
          <a:off x="449784" y="548444"/>
          <a:ext cx="1923578" cy="2081658"/>
        </a:xfrm>
      </dgm:spPr>
      <dgm:t>
        <a:bodyPr/>
        <a:lstStyle/>
        <a:p>
          <a:r>
            <a:rPr lang="fr-FR" sz="2800" b="1" smtClean="0">
              <a:latin typeface="+mn-lt"/>
              <a:ea typeface="+mn-ea"/>
              <a:cs typeface="+mn-cs"/>
            </a:rPr>
            <a:t>Préparer l’évaluation du risque </a:t>
          </a:r>
          <a:endParaRPr lang="fr-FR" sz="2800" dirty="0">
            <a:latin typeface="+mn-lt"/>
            <a:ea typeface="+mn-ea"/>
            <a:cs typeface="+mn-cs"/>
          </a:endParaRPr>
        </a:p>
      </dgm:t>
    </dgm:pt>
    <dgm:pt modelId="{61AA7903-9AC7-4B6D-8EA8-248C4550E608}" type="sibTrans" cxnId="{D8227EBE-8BBD-4F37-A452-61FF2F9A75EC}">
      <dgm:prSet/>
      <dgm:spPr/>
      <dgm:t>
        <a:bodyPr/>
        <a:lstStyle/>
        <a:p>
          <a:endParaRPr lang="fr-FR"/>
        </a:p>
      </dgm:t>
    </dgm:pt>
    <dgm:pt modelId="{99C0EE08-15B9-4A75-A7A0-30F278E9E714}" type="parTrans" cxnId="{D8227EBE-8BBD-4F37-A452-61FF2F9A75EC}">
      <dgm:prSet/>
      <dgm:spPr/>
      <dgm:t>
        <a:bodyPr/>
        <a:lstStyle/>
        <a:p>
          <a:endParaRPr lang="fr-FR"/>
        </a:p>
      </dgm:t>
    </dgm:pt>
    <dgm:pt modelId="{717706BD-DCF1-4D8D-9BB5-CF2D9A7025BE}" type="pres">
      <dgm:prSet presAssocID="{0C4FB85B-D854-4D46-A895-9AD6B6D4D54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988FBB0-C734-425B-8C11-B34EF760FB60}" type="pres">
      <dgm:prSet presAssocID="{449E2021-E9F3-4A30-96BB-EA7EB40AE2E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6D2415-1993-4A3F-8E4E-9EA41D7CDC12}" type="pres">
      <dgm:prSet presAssocID="{449E2021-E9F3-4A30-96BB-EA7EB40AE2E2}" presName="image" presStyleLbl="fgImgPlace1" presStyleIdx="0" presStyleCnt="4" custScaleX="146022" custScaleY="111908" custLinFactNeighborX="29647" custLinFactNeighborY="3189"/>
      <dgm:spPr>
        <a:xfrm>
          <a:off x="63606" y="38689"/>
          <a:ext cx="772356" cy="7723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D76AA10A-7138-4B85-AC62-0768FE97A97C}" type="pres">
      <dgm:prSet presAssocID="{449E2021-E9F3-4A30-96BB-EA7EB40AE2E2}" presName="child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20A71B42-4A04-4962-BB21-5624DA9665D3}" type="pres">
      <dgm:prSet presAssocID="{449E2021-E9F3-4A30-96BB-EA7EB40AE2E2}" presName="parentNode" presStyleLbl="revTx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DFC634DC-624C-4223-AE4E-024D7B234FEE}" type="pres">
      <dgm:prSet presAssocID="{37D78E05-0673-434A-8869-6B327613CADB}" presName="sibTrans" presStyleCnt="0"/>
      <dgm:spPr/>
      <dgm:t>
        <a:bodyPr/>
        <a:lstStyle/>
        <a:p>
          <a:endParaRPr lang="fr-FR"/>
        </a:p>
      </dgm:t>
    </dgm:pt>
    <dgm:pt modelId="{A800E3DA-6CC3-47D3-8A34-C2A38691A4FC}" type="pres">
      <dgm:prSet presAssocID="{1E9DBEF3-AB3A-4B15-A571-420BF821094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FA6404-5E96-46D7-B676-54F0C6B01EE6}" type="pres">
      <dgm:prSet presAssocID="{1E9DBEF3-AB3A-4B15-A571-420BF8210945}" presName="image" presStyleLbl="fgImgPlace1" presStyleIdx="1" presStyleCnt="4" custScaleX="146278" custScaleY="112330"/>
      <dgm:spPr>
        <a:xfrm>
          <a:off x="2899171" y="38689"/>
          <a:ext cx="772356" cy="7723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236656EF-EF4E-4225-B111-F94CA252AF45}" type="pres">
      <dgm:prSet presAssocID="{1E9DBEF3-AB3A-4B15-A571-420BF8210945}" presName="child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3FDF8145-93BF-4EF9-9E3E-2243FB04A434}" type="pres">
      <dgm:prSet presAssocID="{1E9DBEF3-AB3A-4B15-A571-420BF8210945}" presName="parentNode" presStyleLbl="revTx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57D919F0-55C4-4370-8A83-8E6A3202054A}" type="pres">
      <dgm:prSet presAssocID="{5B5F82E9-2044-4155-8007-9EFEB8DD810B}" presName="sibTrans" presStyleCnt="0"/>
      <dgm:spPr/>
      <dgm:t>
        <a:bodyPr/>
        <a:lstStyle/>
        <a:p>
          <a:endParaRPr lang="fr-FR"/>
        </a:p>
      </dgm:t>
    </dgm:pt>
    <dgm:pt modelId="{8A527AE3-E992-4958-A971-FC8B9F92490D}" type="pres">
      <dgm:prSet presAssocID="{F811D823-5F35-4A94-AA9F-427401659D2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562A96-2783-4CFE-A9C0-8D98098EE697}" type="pres">
      <dgm:prSet presAssocID="{F811D823-5F35-4A94-AA9F-427401659D25}" presName="image" presStyleLbl="fgImgPlace1" presStyleIdx="2" presStyleCnt="4" custScaleX="157359" custScaleY="100640"/>
      <dgm:spPr>
        <a:xfrm>
          <a:off x="5734736" y="38689"/>
          <a:ext cx="772356" cy="77235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55038A8C-AF6E-4AA3-A193-637326F2E205}" type="pres">
      <dgm:prSet presAssocID="{F811D823-5F35-4A94-AA9F-427401659D25}" presName="child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687D44FE-B167-43F7-A7E1-2C692B92B671}" type="pres">
      <dgm:prSet presAssocID="{F811D823-5F35-4A94-AA9F-427401659D25}" presName="parentNode" presStyleLbl="revTx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83E7BC26-573F-4EA9-8600-B4AF40D01716}" type="pres">
      <dgm:prSet presAssocID="{2DBE1A94-F9E2-41C9-B977-59F8F40E50BF}" presName="sibTrans" presStyleCnt="0"/>
      <dgm:spPr/>
      <dgm:t>
        <a:bodyPr/>
        <a:lstStyle/>
        <a:p>
          <a:endParaRPr lang="fr-FR"/>
        </a:p>
      </dgm:t>
    </dgm:pt>
    <dgm:pt modelId="{D73D4D94-19AB-4CE5-A71D-AF82054AF030}" type="pres">
      <dgm:prSet presAssocID="{23130A1E-04CA-4F7C-8ADA-5217A0A6C3E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799D07-1D3B-4558-AB76-C2D3AF8D9A2E}" type="pres">
      <dgm:prSet presAssocID="{23130A1E-04CA-4F7C-8ADA-5217A0A6C3EC}" presName="image" presStyleLbl="fgImgPlace1" presStyleIdx="3" presStyleCnt="4" custScaleX="145472" custScaleY="98133"/>
      <dgm:spPr>
        <a:xfrm>
          <a:off x="8570302" y="38689"/>
          <a:ext cx="772356" cy="77235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CAACEA2-7898-4B80-BC50-9B22FA0289FA}" type="pres">
      <dgm:prSet presAssocID="{23130A1E-04CA-4F7C-8ADA-5217A0A6C3EC}" presName="childNode" presStyleLbl="node1" presStyleIdx="3" presStyleCnt="4" custScaleX="113558" custLinFactNeighborX="-16146" custLinFactNeighborY="16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720BDF73-931B-44E9-BEFC-550202A4A95A}" type="pres">
      <dgm:prSet presAssocID="{23130A1E-04CA-4F7C-8ADA-5217A0A6C3EC}" presName="parentNode" presStyleLbl="revTx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</dgm:ptLst>
  <dgm:cxnLst>
    <dgm:cxn modelId="{6CF007F2-9248-4C40-8947-2A3154FF9501}" type="presOf" srcId="{F811D823-5F35-4A94-AA9F-427401659D25}" destId="{687D44FE-B167-43F7-A7E1-2C692B92B671}" srcOrd="0" destOrd="0" presId="urn:microsoft.com/office/officeart/2005/8/layout/hList2"/>
    <dgm:cxn modelId="{8519782E-BB81-4AF2-A669-2D4781DC1CBB}" type="presOf" srcId="{D6404329-239D-4009-9276-79E7907F1248}" destId="{D76AA10A-7138-4B85-AC62-0768FE97A97C}" srcOrd="0" destOrd="0" presId="urn:microsoft.com/office/officeart/2005/8/layout/hList2"/>
    <dgm:cxn modelId="{DBD8C4A7-A3D1-418E-B9E5-FC83AC13AE86}" srcId="{449E2021-E9F3-4A30-96BB-EA7EB40AE2E2}" destId="{D6404329-239D-4009-9276-79E7907F1248}" srcOrd="0" destOrd="0" parTransId="{497E2D71-9AC8-4F1B-A76E-C93BA3035AB6}" sibTransId="{20F8F0A2-BCAF-4EA9-A24A-20BFBB23AB11}"/>
    <dgm:cxn modelId="{B6445094-B335-446F-AA0F-6B7A0ABEDD51}" srcId="{F811D823-5F35-4A94-AA9F-427401659D25}" destId="{2701504B-4279-4EED-B96B-9848FC572E9B}" srcOrd="1" destOrd="0" parTransId="{BC60B3C7-A2C2-430F-9743-3F9B194C547E}" sibTransId="{CCFE463C-3621-47EF-8DE2-A178C4D63A7B}"/>
    <dgm:cxn modelId="{41778378-B5B3-406F-A3CF-E26E034B029A}" srcId="{F811D823-5F35-4A94-AA9F-427401659D25}" destId="{084E6051-2D51-45E7-9B72-BDFBC37347FC}" srcOrd="0" destOrd="0" parTransId="{E282ED69-9B21-417B-ACBB-386CDDBB67B9}" sibTransId="{01BD0791-DA2E-449B-ACCF-EE2AD8533960}"/>
    <dgm:cxn modelId="{232908D7-1BD9-4778-AF52-E804B61CC384}" type="presOf" srcId="{66FC3B85-388E-4AD1-B0EE-9853C0DB1A27}" destId="{0CAACEA2-7898-4B80-BC50-9B22FA0289FA}" srcOrd="0" destOrd="0" presId="urn:microsoft.com/office/officeart/2005/8/layout/hList2"/>
    <dgm:cxn modelId="{E454737E-840F-4954-B593-4003FE52C7A2}" type="presOf" srcId="{2F9FD721-A8DE-47E9-849E-B8AA2ECE835A}" destId="{236656EF-EF4E-4225-B111-F94CA252AF45}" srcOrd="0" destOrd="1" presId="urn:microsoft.com/office/officeart/2005/8/layout/hList2"/>
    <dgm:cxn modelId="{352B1DB7-C0AD-481B-AF87-2E4BCE5002D4}" srcId="{23130A1E-04CA-4F7C-8ADA-5217A0A6C3EC}" destId="{66FC3B85-388E-4AD1-B0EE-9853C0DB1A27}" srcOrd="0" destOrd="0" parTransId="{6790D9E0-6D81-4EAE-93D4-646F2348438A}" sibTransId="{5AA0A591-A80F-4EA6-A274-FFEE2EC6F701}"/>
    <dgm:cxn modelId="{E7324CF4-A788-4F0C-A671-2FFC97839F40}" srcId="{0C4FB85B-D854-4D46-A895-9AD6B6D4D54C}" destId="{449E2021-E9F3-4A30-96BB-EA7EB40AE2E2}" srcOrd="0" destOrd="0" parTransId="{09D30855-3980-4BDF-8A27-E082F3E7967A}" sibTransId="{37D78E05-0673-434A-8869-6B327613CADB}"/>
    <dgm:cxn modelId="{AF8275D6-4C78-488E-8BDA-0FA98CE0A6D3}" type="presOf" srcId="{23130A1E-04CA-4F7C-8ADA-5217A0A6C3EC}" destId="{720BDF73-931B-44E9-BEFC-550202A4A95A}" srcOrd="0" destOrd="0" presId="urn:microsoft.com/office/officeart/2005/8/layout/hList2"/>
    <dgm:cxn modelId="{7492E26D-5A3D-478A-9351-8B637FFCDAD9}" srcId="{0C4FB85B-D854-4D46-A895-9AD6B6D4D54C}" destId="{1E9DBEF3-AB3A-4B15-A571-420BF8210945}" srcOrd="1" destOrd="0" parTransId="{BED2C513-D730-44CF-B729-FA6A5606D59B}" sibTransId="{5B5F82E9-2044-4155-8007-9EFEB8DD810B}"/>
    <dgm:cxn modelId="{79DAD984-601E-4A77-B675-033B855FAFDE}" type="presOf" srcId="{1E9DBEF3-AB3A-4B15-A571-420BF8210945}" destId="{3FDF8145-93BF-4EF9-9E3E-2243FB04A434}" srcOrd="0" destOrd="0" presId="urn:microsoft.com/office/officeart/2005/8/layout/hList2"/>
    <dgm:cxn modelId="{25290C0B-2491-41A7-B4D2-631CC291482C}" type="presOf" srcId="{0EF068F9-1A09-47E9-A920-52ABF86EF600}" destId="{236656EF-EF4E-4225-B111-F94CA252AF45}" srcOrd="0" destOrd="0" presId="urn:microsoft.com/office/officeart/2005/8/layout/hList2"/>
    <dgm:cxn modelId="{EE4744CF-4FF4-4204-B9DE-FB4F14496F8D}" type="presOf" srcId="{0C4FB85B-D854-4D46-A895-9AD6B6D4D54C}" destId="{717706BD-DCF1-4D8D-9BB5-CF2D9A7025BE}" srcOrd="0" destOrd="0" presId="urn:microsoft.com/office/officeart/2005/8/layout/hList2"/>
    <dgm:cxn modelId="{8B33BBB8-2C30-4302-8D31-46921228AE41}" type="presOf" srcId="{A0698278-E8B0-435E-BACB-988193B8F11C}" destId="{D76AA10A-7138-4B85-AC62-0768FE97A97C}" srcOrd="0" destOrd="1" presId="urn:microsoft.com/office/officeart/2005/8/layout/hList2"/>
    <dgm:cxn modelId="{715F0FE0-8783-4DF1-B014-E070F1ABE36C}" type="presOf" srcId="{8212A8F2-E646-45C0-B2A9-21E036985B80}" destId="{0CAACEA2-7898-4B80-BC50-9B22FA0289FA}" srcOrd="0" destOrd="1" presId="urn:microsoft.com/office/officeart/2005/8/layout/hList2"/>
    <dgm:cxn modelId="{070DC89E-4F64-4ECD-8A9F-F6C67F5D9C87}" type="presOf" srcId="{449E2021-E9F3-4A30-96BB-EA7EB40AE2E2}" destId="{20A71B42-4A04-4962-BB21-5624DA9665D3}" srcOrd="0" destOrd="0" presId="urn:microsoft.com/office/officeart/2005/8/layout/hList2"/>
    <dgm:cxn modelId="{7AA3A55E-6A02-4AD4-A40C-2E891CEC7284}" srcId="{0C4FB85B-D854-4D46-A895-9AD6B6D4D54C}" destId="{F811D823-5F35-4A94-AA9F-427401659D25}" srcOrd="2" destOrd="0" parTransId="{F4B5FDB2-7F12-4E46-993B-1B496D5B5819}" sibTransId="{2DBE1A94-F9E2-41C9-B977-59F8F40E50BF}"/>
    <dgm:cxn modelId="{E1D559DC-FCE3-4E57-87F6-21FA489C60FE}" srcId="{1E9DBEF3-AB3A-4B15-A571-420BF8210945}" destId="{2F9FD721-A8DE-47E9-849E-B8AA2ECE835A}" srcOrd="1" destOrd="0" parTransId="{156E00EB-6602-44C8-A17C-AF64E330AF55}" sibTransId="{B4615EB3-14BC-4C64-9AB5-330E2F0055BD}"/>
    <dgm:cxn modelId="{DF32F628-97BD-4AC2-98A0-0BB8F35644EA}" srcId="{23130A1E-04CA-4F7C-8ADA-5217A0A6C3EC}" destId="{8212A8F2-E646-45C0-B2A9-21E036985B80}" srcOrd="1" destOrd="0" parTransId="{93F7C117-3903-4975-992E-FFF5E4BB5AD0}" sibTransId="{423EDA36-8C4B-4A28-B684-46F3DF8082E0}"/>
    <dgm:cxn modelId="{D8227EBE-8BBD-4F37-A452-61FF2F9A75EC}" srcId="{449E2021-E9F3-4A30-96BB-EA7EB40AE2E2}" destId="{A0698278-E8B0-435E-BACB-988193B8F11C}" srcOrd="1" destOrd="0" parTransId="{99C0EE08-15B9-4A75-A7A0-30F278E9E714}" sibTransId="{61AA7903-9AC7-4B6D-8EA8-248C4550E608}"/>
    <dgm:cxn modelId="{04DC2043-CD1C-4B1E-AD81-A71DBD8D6365}" type="presOf" srcId="{084E6051-2D51-45E7-9B72-BDFBC37347FC}" destId="{55038A8C-AF6E-4AA3-A193-637326F2E205}" srcOrd="0" destOrd="0" presId="urn:microsoft.com/office/officeart/2005/8/layout/hList2"/>
    <dgm:cxn modelId="{1DDC65C4-A0E0-4F4D-9303-501B5ACB7AF5}" type="presOf" srcId="{2701504B-4279-4EED-B96B-9848FC572E9B}" destId="{55038A8C-AF6E-4AA3-A193-637326F2E205}" srcOrd="0" destOrd="1" presId="urn:microsoft.com/office/officeart/2005/8/layout/hList2"/>
    <dgm:cxn modelId="{F053FF8A-B74E-4784-BFC8-01D5C9537AAC}" srcId="{0C4FB85B-D854-4D46-A895-9AD6B6D4D54C}" destId="{23130A1E-04CA-4F7C-8ADA-5217A0A6C3EC}" srcOrd="3" destOrd="0" parTransId="{EAEE5071-1CFE-4ACD-A79D-192095D57CD8}" sibTransId="{784F8AAA-FF34-4502-BF18-F7B00F911B55}"/>
    <dgm:cxn modelId="{2D0C5EC6-9375-476A-90C3-5020A0811A20}" srcId="{1E9DBEF3-AB3A-4B15-A571-420BF8210945}" destId="{0EF068F9-1A09-47E9-A920-52ABF86EF600}" srcOrd="0" destOrd="0" parTransId="{FA016464-D479-4340-9F00-2263807B6400}" sibTransId="{1E86C41B-EA24-49AE-B3F1-144732281328}"/>
    <dgm:cxn modelId="{6378F4AB-5C27-4C81-9D18-BF2FB6BAA2D9}" type="presParOf" srcId="{717706BD-DCF1-4D8D-9BB5-CF2D9A7025BE}" destId="{B988FBB0-C734-425B-8C11-B34EF760FB60}" srcOrd="0" destOrd="0" presId="urn:microsoft.com/office/officeart/2005/8/layout/hList2"/>
    <dgm:cxn modelId="{9476EA9B-B933-4928-AA46-6A8CCD368DD7}" type="presParOf" srcId="{B988FBB0-C734-425B-8C11-B34EF760FB60}" destId="{F96D2415-1993-4A3F-8E4E-9EA41D7CDC12}" srcOrd="0" destOrd="0" presId="urn:microsoft.com/office/officeart/2005/8/layout/hList2"/>
    <dgm:cxn modelId="{EB2AAEBE-DADB-4757-A477-EBC458711FBD}" type="presParOf" srcId="{B988FBB0-C734-425B-8C11-B34EF760FB60}" destId="{D76AA10A-7138-4B85-AC62-0768FE97A97C}" srcOrd="1" destOrd="0" presId="urn:microsoft.com/office/officeart/2005/8/layout/hList2"/>
    <dgm:cxn modelId="{BD485D99-A88F-4FA8-946D-9F7190030046}" type="presParOf" srcId="{B988FBB0-C734-425B-8C11-B34EF760FB60}" destId="{20A71B42-4A04-4962-BB21-5624DA9665D3}" srcOrd="2" destOrd="0" presId="urn:microsoft.com/office/officeart/2005/8/layout/hList2"/>
    <dgm:cxn modelId="{0643AFB0-3BCD-49CD-86E0-191B1C6D3642}" type="presParOf" srcId="{717706BD-DCF1-4D8D-9BB5-CF2D9A7025BE}" destId="{DFC634DC-624C-4223-AE4E-024D7B234FEE}" srcOrd="1" destOrd="0" presId="urn:microsoft.com/office/officeart/2005/8/layout/hList2"/>
    <dgm:cxn modelId="{95D3EA65-6D85-422A-894C-0CDE860F9754}" type="presParOf" srcId="{717706BD-DCF1-4D8D-9BB5-CF2D9A7025BE}" destId="{A800E3DA-6CC3-47D3-8A34-C2A38691A4FC}" srcOrd="2" destOrd="0" presId="urn:microsoft.com/office/officeart/2005/8/layout/hList2"/>
    <dgm:cxn modelId="{433CA72A-4563-4C58-B288-6F74E5DB9EDB}" type="presParOf" srcId="{A800E3DA-6CC3-47D3-8A34-C2A38691A4FC}" destId="{DEFA6404-5E96-46D7-B676-54F0C6B01EE6}" srcOrd="0" destOrd="0" presId="urn:microsoft.com/office/officeart/2005/8/layout/hList2"/>
    <dgm:cxn modelId="{FD326A3D-C46A-454E-8A69-749A6470D823}" type="presParOf" srcId="{A800E3DA-6CC3-47D3-8A34-C2A38691A4FC}" destId="{236656EF-EF4E-4225-B111-F94CA252AF45}" srcOrd="1" destOrd="0" presId="urn:microsoft.com/office/officeart/2005/8/layout/hList2"/>
    <dgm:cxn modelId="{92060861-77B9-41D7-A37D-C905EF7215DD}" type="presParOf" srcId="{A800E3DA-6CC3-47D3-8A34-C2A38691A4FC}" destId="{3FDF8145-93BF-4EF9-9E3E-2243FB04A434}" srcOrd="2" destOrd="0" presId="urn:microsoft.com/office/officeart/2005/8/layout/hList2"/>
    <dgm:cxn modelId="{2AC0B2BF-A403-4497-9953-C43B07742DD5}" type="presParOf" srcId="{717706BD-DCF1-4D8D-9BB5-CF2D9A7025BE}" destId="{57D919F0-55C4-4370-8A83-8E6A3202054A}" srcOrd="3" destOrd="0" presId="urn:microsoft.com/office/officeart/2005/8/layout/hList2"/>
    <dgm:cxn modelId="{6D3ED6F6-1E36-49CC-A689-D1BA10346888}" type="presParOf" srcId="{717706BD-DCF1-4D8D-9BB5-CF2D9A7025BE}" destId="{8A527AE3-E992-4958-A971-FC8B9F92490D}" srcOrd="4" destOrd="0" presId="urn:microsoft.com/office/officeart/2005/8/layout/hList2"/>
    <dgm:cxn modelId="{7C42C157-CE19-4C55-9D0C-C7B1237ABEC6}" type="presParOf" srcId="{8A527AE3-E992-4958-A971-FC8B9F92490D}" destId="{5A562A96-2783-4CFE-A9C0-8D98098EE697}" srcOrd="0" destOrd="0" presId="urn:microsoft.com/office/officeart/2005/8/layout/hList2"/>
    <dgm:cxn modelId="{671EEC41-51A2-4615-BA71-4AD1A8646285}" type="presParOf" srcId="{8A527AE3-E992-4958-A971-FC8B9F92490D}" destId="{55038A8C-AF6E-4AA3-A193-637326F2E205}" srcOrd="1" destOrd="0" presId="urn:microsoft.com/office/officeart/2005/8/layout/hList2"/>
    <dgm:cxn modelId="{0DE1BDCA-F5D6-4532-B0E7-6FA7CA7B664F}" type="presParOf" srcId="{8A527AE3-E992-4958-A971-FC8B9F92490D}" destId="{687D44FE-B167-43F7-A7E1-2C692B92B671}" srcOrd="2" destOrd="0" presId="urn:microsoft.com/office/officeart/2005/8/layout/hList2"/>
    <dgm:cxn modelId="{DC18631B-94F9-47EB-9F25-B59C9B8772AF}" type="presParOf" srcId="{717706BD-DCF1-4D8D-9BB5-CF2D9A7025BE}" destId="{83E7BC26-573F-4EA9-8600-B4AF40D01716}" srcOrd="5" destOrd="0" presId="urn:microsoft.com/office/officeart/2005/8/layout/hList2"/>
    <dgm:cxn modelId="{56E0E517-FE68-4091-9A40-2F8618AB74C0}" type="presParOf" srcId="{717706BD-DCF1-4D8D-9BB5-CF2D9A7025BE}" destId="{D73D4D94-19AB-4CE5-A71D-AF82054AF030}" srcOrd="6" destOrd="0" presId="urn:microsoft.com/office/officeart/2005/8/layout/hList2"/>
    <dgm:cxn modelId="{E061BEAE-BE91-40E4-8EB8-D2DD04D0664A}" type="presParOf" srcId="{D73D4D94-19AB-4CE5-A71D-AF82054AF030}" destId="{58799D07-1D3B-4558-AB76-C2D3AF8D9A2E}" srcOrd="0" destOrd="0" presId="urn:microsoft.com/office/officeart/2005/8/layout/hList2"/>
    <dgm:cxn modelId="{BF677E31-0838-4A73-9B8E-A3D65A06156E}" type="presParOf" srcId="{D73D4D94-19AB-4CE5-A71D-AF82054AF030}" destId="{0CAACEA2-7898-4B80-BC50-9B22FA0289FA}" srcOrd="1" destOrd="0" presId="urn:microsoft.com/office/officeart/2005/8/layout/hList2"/>
    <dgm:cxn modelId="{1F53F9B5-16D7-4A5E-BCC9-6AE58EAAC6FF}" type="presParOf" srcId="{D73D4D94-19AB-4CE5-A71D-AF82054AF030}" destId="{720BDF73-931B-44E9-BEFC-550202A4A95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71B42-4A04-4962-BB21-5624DA9665D3}">
      <dsp:nvSpPr>
        <dsp:cNvPr id="0" name=""/>
        <dsp:cNvSpPr/>
      </dsp:nvSpPr>
      <dsp:spPr>
        <a:xfrm rot="16200000">
          <a:off x="-1307769" y="2046800"/>
          <a:ext cx="3052213" cy="41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086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-1307769" y="2046800"/>
        <a:ext cx="3052213" cy="415089"/>
      </dsp:txXfrm>
    </dsp:sp>
    <dsp:sp modelId="{D76AA10A-7138-4B85-AC62-0768FE97A97C}">
      <dsp:nvSpPr>
        <dsp:cNvPr id="0" name=""/>
        <dsp:cNvSpPr/>
      </dsp:nvSpPr>
      <dsp:spPr>
        <a:xfrm>
          <a:off x="425882" y="728238"/>
          <a:ext cx="2067588" cy="30522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6086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>
            <a:solidFill>
              <a:sysClr val="windowText" lastClr="000000"/>
            </a:solidFill>
            <a:latin typeface="Comic Sans MS" panose="030F0702030302020204" pitchFamily="66" charset="0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smtClean="0">
              <a:latin typeface="+mn-lt"/>
              <a:ea typeface="+mn-ea"/>
              <a:cs typeface="+mn-cs"/>
            </a:rPr>
            <a:t>Préparer l’évaluation du risque </a:t>
          </a:r>
          <a:endParaRPr lang="fr-FR" sz="2800" kern="1200" dirty="0">
            <a:latin typeface="+mn-lt"/>
            <a:ea typeface="+mn-ea"/>
            <a:cs typeface="+mn-cs"/>
          </a:endParaRPr>
        </a:p>
      </dsp:txBody>
      <dsp:txXfrm>
        <a:off x="425882" y="728238"/>
        <a:ext cx="2067588" cy="3052213"/>
      </dsp:txXfrm>
    </dsp:sp>
    <dsp:sp modelId="{F96D2415-1993-4A3F-8E4E-9EA41D7CDC12}">
      <dsp:nvSpPr>
        <dsp:cNvPr id="0" name=""/>
        <dsp:cNvSpPr/>
      </dsp:nvSpPr>
      <dsp:spPr>
        <a:xfrm>
          <a:off x="65882" y="157365"/>
          <a:ext cx="1212245" cy="92903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F8145-93BF-4EF9-9E3E-2243FB04A434}">
      <dsp:nvSpPr>
        <dsp:cNvPr id="0" name=""/>
        <dsp:cNvSpPr/>
      </dsp:nvSpPr>
      <dsp:spPr>
        <a:xfrm rot="16200000">
          <a:off x="1924216" y="2048551"/>
          <a:ext cx="3052213" cy="41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086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24216" y="2048551"/>
        <a:ext cx="3052213" cy="415089"/>
      </dsp:txXfrm>
    </dsp:sp>
    <dsp:sp modelId="{236656EF-EF4E-4225-B111-F94CA252AF45}">
      <dsp:nvSpPr>
        <dsp:cNvPr id="0" name=""/>
        <dsp:cNvSpPr/>
      </dsp:nvSpPr>
      <dsp:spPr>
        <a:xfrm>
          <a:off x="3657868" y="729989"/>
          <a:ext cx="2067588" cy="3052213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6086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>
            <a:solidFill>
              <a:sysClr val="windowText" lastClr="000000"/>
            </a:solidFill>
            <a:latin typeface="Comic Sans MS" panose="030F0702030302020204" pitchFamily="66" charset="0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>
              <a:latin typeface="+mn-lt"/>
              <a:ea typeface="+mn-ea"/>
              <a:cs typeface="+mn-cs"/>
            </a:rPr>
            <a:t>Identifier les risques </a:t>
          </a:r>
          <a:endParaRPr lang="fr-FR" sz="2800" kern="1200" dirty="0">
            <a:latin typeface="+mn-lt"/>
            <a:ea typeface="+mn-ea"/>
            <a:cs typeface="+mn-cs"/>
          </a:endParaRPr>
        </a:p>
      </dsp:txBody>
      <dsp:txXfrm>
        <a:off x="3657868" y="729989"/>
        <a:ext cx="2067588" cy="3052213"/>
      </dsp:txXfrm>
    </dsp:sp>
    <dsp:sp modelId="{DEFA6404-5E96-46D7-B676-54F0C6B01EE6}">
      <dsp:nvSpPr>
        <dsp:cNvPr id="0" name=""/>
        <dsp:cNvSpPr/>
      </dsp:nvSpPr>
      <dsp:spPr>
        <a:xfrm>
          <a:off x="3050682" y="130890"/>
          <a:ext cx="1214370" cy="93254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D44FE-B167-43F7-A7E1-2C692B92B671}">
      <dsp:nvSpPr>
        <dsp:cNvPr id="0" name=""/>
        <dsp:cNvSpPr/>
      </dsp:nvSpPr>
      <dsp:spPr>
        <a:xfrm rot="16200000">
          <a:off x="5202198" y="2000027"/>
          <a:ext cx="3052213" cy="41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086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02198" y="2000027"/>
        <a:ext cx="3052213" cy="415089"/>
      </dsp:txXfrm>
    </dsp:sp>
    <dsp:sp modelId="{55038A8C-AF6E-4AA3-A193-637326F2E205}">
      <dsp:nvSpPr>
        <dsp:cNvPr id="0" name=""/>
        <dsp:cNvSpPr/>
      </dsp:nvSpPr>
      <dsp:spPr>
        <a:xfrm>
          <a:off x="6935850" y="681465"/>
          <a:ext cx="2067588" cy="3052213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6086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>
            <a:solidFill>
              <a:sysClr val="windowText" lastClr="000000"/>
            </a:solidFill>
            <a:latin typeface="Comic Sans MS" panose="030F0702030302020204" pitchFamily="66" charset="0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smtClean="0">
              <a:latin typeface="+mn-lt"/>
              <a:ea typeface="+mn-ea"/>
              <a:cs typeface="+mn-cs"/>
            </a:rPr>
            <a:t>Classer les risques </a:t>
          </a:r>
          <a:endParaRPr lang="fr-FR" sz="2800" kern="1200" dirty="0">
            <a:latin typeface="+mn-lt"/>
            <a:ea typeface="+mn-ea"/>
            <a:cs typeface="+mn-cs"/>
          </a:endParaRPr>
        </a:p>
      </dsp:txBody>
      <dsp:txXfrm>
        <a:off x="6935850" y="681465"/>
        <a:ext cx="2067588" cy="3052213"/>
      </dsp:txXfrm>
    </dsp:sp>
    <dsp:sp modelId="{5A562A96-2783-4CFE-A9C0-8D98098EE697}">
      <dsp:nvSpPr>
        <dsp:cNvPr id="0" name=""/>
        <dsp:cNvSpPr/>
      </dsp:nvSpPr>
      <dsp:spPr>
        <a:xfrm>
          <a:off x="6282668" y="130890"/>
          <a:ext cx="1306362" cy="83549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BDF73-931B-44E9-BEFC-550202A4A95A}">
      <dsp:nvSpPr>
        <dsp:cNvPr id="0" name=""/>
        <dsp:cNvSpPr/>
      </dsp:nvSpPr>
      <dsp:spPr>
        <a:xfrm rot="16200000">
          <a:off x="8430838" y="1989621"/>
          <a:ext cx="3052213" cy="41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086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430838" y="1989621"/>
        <a:ext cx="3052213" cy="415089"/>
      </dsp:txXfrm>
    </dsp:sp>
    <dsp:sp modelId="{0CAACEA2-7898-4B80-BC50-9B22FA0289FA}">
      <dsp:nvSpPr>
        <dsp:cNvPr id="0" name=""/>
        <dsp:cNvSpPr/>
      </dsp:nvSpPr>
      <dsp:spPr>
        <a:xfrm>
          <a:off x="9690495" y="720169"/>
          <a:ext cx="2347911" cy="305221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6086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>
            <a:solidFill>
              <a:sysClr val="window" lastClr="FFFFFF"/>
            </a:solidFill>
            <a:latin typeface="Comic Sans MS" panose="030F0702030302020204" pitchFamily="66" charset="0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smtClean="0">
              <a:latin typeface="+mn-lt"/>
              <a:ea typeface="+mn-ea"/>
              <a:cs typeface="+mn-cs"/>
            </a:rPr>
            <a:t>Proposer des actions de la prévention </a:t>
          </a:r>
          <a:endParaRPr lang="fr-FR" sz="2800" kern="1200" dirty="0">
            <a:latin typeface="+mn-lt"/>
            <a:ea typeface="+mn-ea"/>
            <a:cs typeface="+mn-cs"/>
          </a:endParaRPr>
        </a:p>
      </dsp:txBody>
      <dsp:txXfrm>
        <a:off x="9690495" y="720169"/>
        <a:ext cx="2347911" cy="3052213"/>
      </dsp:txXfrm>
    </dsp:sp>
    <dsp:sp modelId="{58799D07-1D3B-4558-AB76-C2D3AF8D9A2E}">
      <dsp:nvSpPr>
        <dsp:cNvPr id="0" name=""/>
        <dsp:cNvSpPr/>
      </dsp:nvSpPr>
      <dsp:spPr>
        <a:xfrm>
          <a:off x="9560650" y="130890"/>
          <a:ext cx="1207679" cy="81468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7FFF-C4FE-4764-93FC-6CA76DD65DD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E9278-8722-46EC-925E-40ABC34C81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45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77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03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23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304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882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637600" y="701800"/>
            <a:ext cx="4747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7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16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66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64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15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50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556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1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73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1632-6726-48D1-8653-A2221B3F5317}" type="datetimeFigureOut">
              <a:rPr lang="fr-FR" smtClean="0"/>
              <a:t>10/03/2026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54344-4514-4F17-8E04-AFC3D7C6F2C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59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ananeomeiri@yahoo.fr" TargetMode="External"/><Relationship Id="rId2" Type="http://schemas.openxmlformats.org/officeDocument/2006/relationships/hyperlink" Target="mailto:h.omeiri@univ-skikda.d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800" b="1" dirty="0" smtClean="0">
                <a:solidFill>
                  <a:srgbClr val="D65AB3"/>
                </a:solidFill>
              </a:rPr>
              <a:t>TP 2 de la matière évaluation des risques professionnels (</a:t>
            </a:r>
            <a:r>
              <a:rPr lang="fr-FR" sz="4800" b="1" dirty="0" err="1" smtClean="0">
                <a:solidFill>
                  <a:srgbClr val="D65AB3"/>
                </a:solidFill>
              </a:rPr>
              <a:t>EvRP</a:t>
            </a:r>
            <a:r>
              <a:rPr lang="fr-FR" sz="4800" b="1" dirty="0">
                <a:solidFill>
                  <a:srgbClr val="D65AB3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5738" y="2082800"/>
            <a:ext cx="11830049" cy="2132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i="1" dirty="0" smtClean="0">
                <a:solidFill>
                  <a:srgbClr val="D65AB3"/>
                </a:solidFill>
              </a:rPr>
              <a:t>Atelier:</a:t>
            </a:r>
            <a:r>
              <a:rPr lang="fr-FR" sz="4400" i="1" dirty="0" smtClean="0"/>
              <a:t> élaborer une étude des risques professionnels liés au traitement et au stockage du </a:t>
            </a:r>
            <a:r>
              <a:rPr lang="fr-FR" sz="4400" i="1" dirty="0"/>
              <a:t>g</a:t>
            </a:r>
            <a:r>
              <a:rPr lang="fr-FR" sz="4400" i="1" dirty="0" smtClean="0"/>
              <a:t>az naturel-GL1K</a:t>
            </a:r>
            <a:endParaRPr lang="fr-FR" sz="4400" i="1" dirty="0"/>
          </a:p>
        </p:txBody>
      </p:sp>
      <p:pic>
        <p:nvPicPr>
          <p:cNvPr id="4" name="Image 3" descr="C:\Users\user\Desktop\{66644390-EFD0-45DE-A9B4-33585924BF43}.png.jpg{66644390-EFD0-45DE-A9B4-33585924BF43}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138612" y="3829051"/>
            <a:ext cx="3914775" cy="302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42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22" y="157163"/>
            <a:ext cx="10931700" cy="670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8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Légende rectangulaire à coins arrondis 3"/>
          <p:cNvSpPr/>
          <p:nvPr/>
        </p:nvSpPr>
        <p:spPr>
          <a:xfrm>
            <a:off x="708742" y="478003"/>
            <a:ext cx="10354945" cy="927999"/>
          </a:xfrm>
          <a:prstGeom prst="wedgeRoundRectCallout">
            <a:avLst>
              <a:gd name="adj1" fmla="val -41277"/>
              <a:gd name="adj2" fmla="val 2326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b="1" dirty="0">
                <a:solidFill>
                  <a:schemeClr val="tx1"/>
                </a:solidFill>
                <a:cs typeface="Comic Sans MS" panose="030F0702030302020204" pitchFamily="66" charset="0"/>
              </a:rPr>
              <a:t>Dans ce qui suit, nous présenterons comme exemple un scénarios en se basant sur le modèle MADS.  il est relatif au déversement accidentel de la solution amine.</a:t>
            </a:r>
          </a:p>
        </p:txBody>
      </p:sp>
      <p:grpSp>
        <p:nvGrpSpPr>
          <p:cNvPr id="5" name="Zone de dessin 1"/>
          <p:cNvGrpSpPr/>
          <p:nvPr/>
        </p:nvGrpSpPr>
        <p:grpSpPr>
          <a:xfrm>
            <a:off x="89941" y="2018971"/>
            <a:ext cx="12648427" cy="4402164"/>
            <a:chOff x="-164333" y="-92763"/>
            <a:chExt cx="11723159" cy="5379552"/>
          </a:xfrm>
        </p:grpSpPr>
        <p:sp>
          <p:nvSpPr>
            <p:cNvPr id="6" name="Zone de dessin 1"/>
            <p:cNvSpPr/>
            <p:nvPr/>
          </p:nvSpPr>
          <p:spPr>
            <a:xfrm>
              <a:off x="0" y="0"/>
              <a:ext cx="9654540" cy="4791710"/>
            </a:xfrm>
            <a:noFill/>
          </p:spPr>
        </p:sp>
        <p:sp>
          <p:nvSpPr>
            <p:cNvPr id="7" name="Organigramme : Connecteur 2"/>
            <p:cNvSpPr/>
            <p:nvPr/>
          </p:nvSpPr>
          <p:spPr>
            <a:xfrm>
              <a:off x="2850515" y="-92763"/>
              <a:ext cx="3417570" cy="1378639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2400" b="1" kern="100" baseline="30000" dirty="0">
                  <a:ea typeface="Calibri" panose="020F0502020204030204"/>
                  <a:cs typeface="Comic Sans MS" panose="030F0702030302020204" pitchFamily="66" charset="0"/>
                  <a:sym typeface="Times New Roman" panose="02020603050405020304"/>
                </a:rPr>
                <a:t>Unité du traitement du gaz naturel section décarbonatation</a:t>
              </a:r>
            </a:p>
          </p:txBody>
        </p:sp>
        <p:cxnSp>
          <p:nvCxnSpPr>
            <p:cNvPr id="8" name="Connecteur droit avec flèche 6"/>
            <p:cNvCxnSpPr/>
            <p:nvPr/>
          </p:nvCxnSpPr>
          <p:spPr>
            <a:xfrm flipH="1">
              <a:off x="2256790" y="1260475"/>
              <a:ext cx="635000" cy="582295"/>
            </a:xfrm>
            <a:prstGeom prst="straightConnector1">
              <a:avLst/>
            </a:prstGeom>
            <a:ln>
              <a:tailEnd type="arrow" w="med" len="med"/>
            </a:ln>
            <a:effectLst>
              <a:outerShdw blurRad="50800" dist="50800" dir="5400000" algn="ctr" rotWithShape="0">
                <a:srgbClr val="FF0000">
                  <a:alpha val="100000"/>
                </a:srgbClr>
              </a:outerShdw>
            </a:effectLst>
            <a:scene3d>
              <a:camera prst="orthographicFront"/>
              <a:lightRig rig="threePt" dir="t"/>
            </a:scene3d>
            <a:sp3d contourW="952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Ellipse 9"/>
            <p:cNvSpPr/>
            <p:nvPr/>
          </p:nvSpPr>
          <p:spPr>
            <a:xfrm>
              <a:off x="-164333" y="2531015"/>
              <a:ext cx="2700933" cy="13517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b="1" kern="100" dirty="0">
                  <a:ea typeface="Calibri" panose="020F0502020204030204"/>
                  <a:cs typeface="Times New Roman" panose="02020603050405020304"/>
                  <a:sym typeface="Times New Roman" panose="02020603050405020304"/>
                </a:rPr>
                <a:t>La tuyauterie de </a:t>
              </a:r>
              <a:r>
                <a:rPr lang="en-US" altLang="zh-CN" b="1" kern="100" dirty="0" smtClean="0">
                  <a:ea typeface="Calibri" panose="020F0502020204030204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b="1" kern="100" dirty="0">
                  <a:ea typeface="Calibri" panose="020F0502020204030204"/>
                  <a:cs typeface="Times New Roman" panose="02020603050405020304"/>
                  <a:sym typeface="Times New Roman" panose="02020603050405020304"/>
                </a:rPr>
                <a:t>transformation de la solution amine</a:t>
              </a:r>
            </a:p>
          </p:txBody>
        </p:sp>
        <p:sp>
          <p:nvSpPr>
            <p:cNvPr id="10" name="Ellipse 10"/>
            <p:cNvSpPr/>
            <p:nvPr/>
          </p:nvSpPr>
          <p:spPr>
            <a:xfrm>
              <a:off x="2116442" y="2468978"/>
              <a:ext cx="1651000" cy="645795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2400" b="1" kern="100" dirty="0">
                  <a:ea typeface="Calibri" panose="020F0502020204030204"/>
                  <a:cs typeface="Comic Sans MS" panose="030F0702030302020204" pitchFamily="66" charset="0"/>
                  <a:sym typeface="Times New Roman" panose="02020603050405020304"/>
                </a:rPr>
                <a:t>Rupture</a:t>
              </a:r>
              <a:r>
                <a:rPr lang="en-US" altLang="zh-CN" sz="1100" kern="100" dirty="0">
                  <a:latin typeface="Times New Roman" panose="02020603050405020304"/>
                  <a:ea typeface="Calibri" panose="020F0502020204030204"/>
                  <a:cs typeface="Times New Roman" panose="02020603050405020304"/>
                  <a:sym typeface="Times New Roman" panose="02020603050405020304"/>
                </a:rPr>
                <a:t> </a:t>
              </a: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3999730" y="2736158"/>
              <a:ext cx="1759800" cy="16555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2400" b="1" kern="100" dirty="0">
                  <a:ea typeface="Calibri" panose="020F0502020204030204"/>
                  <a:cs typeface="Comic Sans MS" panose="030F0702030302020204" pitchFamily="66" charset="0"/>
                  <a:sym typeface="Times New Roman" panose="02020603050405020304"/>
                </a:rPr>
                <a:t>Égouttage de la solution amine </a:t>
              </a:r>
            </a:p>
          </p:txBody>
        </p:sp>
        <p:sp>
          <p:nvSpPr>
            <p:cNvPr id="12" name="Ellipse 12"/>
            <p:cNvSpPr/>
            <p:nvPr/>
          </p:nvSpPr>
          <p:spPr>
            <a:xfrm>
              <a:off x="5923863" y="2056169"/>
              <a:ext cx="1836544" cy="2926241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2000" b="1" kern="100" dirty="0">
                  <a:ea typeface="Calibri" panose="020F0502020204030204"/>
                  <a:cs typeface="Comic Sans MS" panose="030F0702030302020204" pitchFamily="66" charset="0"/>
                  <a:sym typeface="Times New Roman" panose="02020603050405020304"/>
                </a:rPr>
                <a:t>Opérateur prépare la solution amine avec des mains nues </a:t>
              </a:r>
            </a:p>
          </p:txBody>
        </p:sp>
        <p:sp>
          <p:nvSpPr>
            <p:cNvPr id="13" name="Explosion 2 13"/>
            <p:cNvSpPr/>
            <p:nvPr/>
          </p:nvSpPr>
          <p:spPr>
            <a:xfrm>
              <a:off x="7875990" y="0"/>
              <a:ext cx="3682836" cy="5286789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2400" b="1" kern="100" dirty="0">
                  <a:ea typeface="Calibri" panose="020F0502020204030204"/>
                  <a:cs typeface="Comic Sans MS" panose="030F0702030302020204" pitchFamily="66" charset="0"/>
                  <a:sym typeface="Times New Roman" panose="02020603050405020304"/>
                </a:rPr>
                <a:t>Inhalation </a:t>
              </a:r>
            </a:p>
            <a:p>
              <a:pPr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2400" b="1" kern="100" dirty="0">
                  <a:ea typeface="Calibri" panose="020F0502020204030204"/>
                  <a:cs typeface="Comic Sans MS" panose="030F0702030302020204" pitchFamily="66" charset="0"/>
                  <a:sym typeface="Times New Roman" panose="02020603050405020304"/>
                </a:rPr>
                <a:t>Intoxication</a:t>
              </a:r>
            </a:p>
            <a:p>
              <a:pPr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2400" b="1" kern="100" dirty="0">
                  <a:ea typeface="Calibri" panose="020F0502020204030204"/>
                  <a:cs typeface="Comic Sans MS" panose="030F0702030302020204" pitchFamily="66" charset="0"/>
                  <a:sym typeface="Times New Roman" panose="02020603050405020304"/>
                </a:rPr>
                <a:t> Brulure chimique </a:t>
              </a:r>
            </a:p>
          </p:txBody>
        </p:sp>
        <p:cxnSp>
          <p:nvCxnSpPr>
            <p:cNvPr id="14" name="Connecteur en arc 14"/>
            <p:cNvCxnSpPr>
              <a:endCxn id="11" idx="1"/>
            </p:cNvCxnSpPr>
            <p:nvPr/>
          </p:nvCxnSpPr>
          <p:spPr>
            <a:xfrm>
              <a:off x="2976245" y="3085756"/>
              <a:ext cx="1023485" cy="47816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>
              <a:outerShdw blurRad="50800" dist="50800" dir="5400000" algn="ctr" rotWithShape="0">
                <a:srgbClr val="FF0000">
                  <a:alpha val="100000"/>
                </a:srgbClr>
              </a:outerShdw>
              <a:reflection stA="45000" endPos="60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5"/>
            <p:cNvCxnSpPr>
              <a:stCxn id="11" idx="3"/>
              <a:endCxn id="12" idx="2"/>
            </p:cNvCxnSpPr>
            <p:nvPr/>
          </p:nvCxnSpPr>
          <p:spPr>
            <a:xfrm flipV="1">
              <a:off x="5759530" y="3519291"/>
              <a:ext cx="164333" cy="44633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50800" dir="5400000" algn="ctr" rotWithShape="0">
                <a:srgbClr val="FF0000">
                  <a:alpha val="10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6"/>
            <p:cNvCxnSpPr>
              <a:stCxn id="12" idx="6"/>
              <a:endCxn id="13" idx="1"/>
            </p:cNvCxnSpPr>
            <p:nvPr/>
          </p:nvCxnSpPr>
          <p:spPr>
            <a:xfrm flipV="1">
              <a:off x="7760407" y="3151758"/>
              <a:ext cx="115583" cy="367532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50800" dir="5400000" algn="ctr" rotWithShape="0">
                <a:srgbClr val="FF0000">
                  <a:alpha val="10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9"/>
            <p:cNvCxnSpPr>
              <a:endCxn id="9" idx="0"/>
            </p:cNvCxnSpPr>
            <p:nvPr/>
          </p:nvCxnSpPr>
          <p:spPr>
            <a:xfrm>
              <a:off x="421476" y="2103039"/>
              <a:ext cx="764657" cy="4279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à coins arrondi 33"/>
            <p:cNvSpPr/>
            <p:nvPr/>
          </p:nvSpPr>
          <p:spPr>
            <a:xfrm>
              <a:off x="1925286" y="3740775"/>
              <a:ext cx="2140676" cy="1264080"/>
            </a:xfrm>
            <a:prstGeom prst="roundRect">
              <a:avLst/>
            </a:prstGeom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l">
                <a:lnSpc>
                  <a:spcPct val="108000"/>
                </a:lnSpc>
                <a:spcAft>
                  <a:spcPts val="800"/>
                </a:spcAft>
              </a:pPr>
              <a:r>
                <a:rPr lang="en-US" altLang="zh-CN" sz="2400" b="1" kern="100" dirty="0">
                  <a:ea typeface="Calibri" panose="020F0502020204030204"/>
                  <a:cs typeface="Comic Sans MS" panose="030F0702030302020204" pitchFamily="66" charset="0"/>
                  <a:sym typeface="Times New Roman" panose="02020603050405020304"/>
                </a:rPr>
                <a:t>Déversement accidentel de la solution amine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26188" y="3226848"/>
            <a:ext cx="1088390" cy="791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sz="2400" b="1" dirty="0">
                <a:solidFill>
                  <a:schemeClr val="tx1"/>
                </a:solidFill>
                <a:cs typeface="Comic Sans MS" panose="030F0702030302020204" pitchFamily="66" charset="0"/>
              </a:rPr>
              <a:t>fissure </a:t>
            </a:r>
          </a:p>
          <a:p>
            <a:pPr algn="ctr"/>
            <a:r>
              <a:rPr lang="fr-FR" altLang="en-US" sz="2400" b="1" dirty="0">
                <a:solidFill>
                  <a:schemeClr val="tx1"/>
                </a:solidFill>
                <a:cs typeface="Comic Sans MS" panose="030F0702030302020204" pitchFamily="66" charset="0"/>
              </a:rPr>
              <a:t>choc</a:t>
            </a:r>
          </a:p>
        </p:txBody>
      </p:sp>
      <p:cxnSp>
        <p:nvCxnSpPr>
          <p:cNvPr id="18" name="Connecteur droit avec flèche 17"/>
          <p:cNvCxnSpPr>
            <a:endCxn id="9" idx="4"/>
          </p:cNvCxnSpPr>
          <p:nvPr/>
        </p:nvCxnSpPr>
        <p:spPr>
          <a:xfrm flipV="1">
            <a:off x="783361" y="5272216"/>
            <a:ext cx="763634" cy="23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8470" y="5589586"/>
            <a:ext cx="1557973" cy="831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sz="2400" b="1" dirty="0">
                <a:solidFill>
                  <a:schemeClr val="tx1"/>
                </a:solidFill>
                <a:cs typeface="Comic Sans MS" panose="030F0702030302020204" pitchFamily="66" charset="0"/>
              </a:rPr>
              <a:t>corrosion interne 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428615" y="3455670"/>
            <a:ext cx="13335" cy="857250"/>
          </a:xfrm>
          <a:prstGeom prst="straightConnector1">
            <a:avLst/>
          </a:prstGeom>
          <a:ln w="69850" cmpd="sng">
            <a:solidFill>
              <a:schemeClr val="tx1"/>
            </a:solidFill>
            <a:prstDash val="solid"/>
            <a:tailEnd type="arrow"/>
          </a:ln>
          <a:effectLst>
            <a:innerShdw blurRad="63500" dist="50800" dir="13500000">
              <a:schemeClr val="tx1">
                <a:alpha val="44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551771" y="3143707"/>
            <a:ext cx="789305" cy="707390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tx1">
                <a:alpha val="10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7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00175" y="0"/>
            <a:ext cx="9958388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9151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669701" y="3296992"/>
            <a:ext cx="2318198" cy="131364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Elément dangereux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784501" y="3296991"/>
            <a:ext cx="2562896" cy="1313645"/>
          </a:xfrm>
          <a:prstGeom prst="ellipse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Situation dangereuse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9414456" y="3078051"/>
            <a:ext cx="2777544" cy="1751526"/>
          </a:xfrm>
          <a:prstGeom prst="irregularSeal1">
            <a:avLst/>
          </a:prstGeom>
          <a:gradFill>
            <a:gsLst>
              <a:gs pos="32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Accident</a:t>
            </a:r>
            <a:endParaRPr lang="fr-FR" sz="2800" b="1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>
            <a:stCxn id="3" idx="6"/>
            <a:endCxn id="4" idx="2"/>
          </p:cNvCxnSpPr>
          <p:nvPr/>
        </p:nvCxnSpPr>
        <p:spPr>
          <a:xfrm flipV="1">
            <a:off x="2987899" y="3953814"/>
            <a:ext cx="179660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4" idx="6"/>
            <a:endCxn id="5" idx="1"/>
          </p:cNvCxnSpPr>
          <p:nvPr/>
        </p:nvCxnSpPr>
        <p:spPr>
          <a:xfrm flipV="1">
            <a:off x="7347397" y="3776634"/>
            <a:ext cx="2067059" cy="1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87899" y="3078051"/>
            <a:ext cx="1659985" cy="698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Evénement initiateur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4013" y="2926081"/>
            <a:ext cx="1659986" cy="82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Evénement causant un accident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6437" y="5176911"/>
            <a:ext cx="11174701" cy="1104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Gaz inflammable +  Fuite = Dispersion de gaz inflammable+ Source d’ignition (flamme) = Incendie ; explosion</a:t>
            </a:r>
          </a:p>
          <a:p>
            <a:pPr algn="ctr"/>
            <a:endParaRPr lang="fr-FR" dirty="0" smtClean="0"/>
          </a:p>
        </p:txBody>
      </p:sp>
      <p:sp useBgFill="1">
        <p:nvSpPr>
          <p:cNvPr id="12" name="Légende rectangulaire à coins arrondis 3"/>
          <p:cNvSpPr/>
          <p:nvPr/>
        </p:nvSpPr>
        <p:spPr>
          <a:xfrm>
            <a:off x="916314" y="486514"/>
            <a:ext cx="10354945" cy="1216470"/>
          </a:xfrm>
          <a:prstGeom prst="wedgeRoundRectCallout">
            <a:avLst>
              <a:gd name="adj1" fmla="val -3609"/>
              <a:gd name="adj2" fmla="val 1163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sz="2800" b="1" dirty="0">
                <a:solidFill>
                  <a:schemeClr val="tx1"/>
                </a:solidFill>
                <a:cs typeface="Comic Sans MS" panose="030F0702030302020204" pitchFamily="66" charset="0"/>
              </a:rPr>
              <a:t>Dans ce qui suit, </a:t>
            </a:r>
            <a:r>
              <a:rPr lang="fr-FR" altLang="en-US" sz="2800" b="1" dirty="0" smtClean="0">
                <a:solidFill>
                  <a:schemeClr val="tx1"/>
                </a:solidFill>
                <a:cs typeface="Comic Sans MS" panose="030F0702030302020204" pitchFamily="66" charset="0"/>
              </a:rPr>
              <a:t>un exemple d’un scénario </a:t>
            </a:r>
            <a:r>
              <a:rPr lang="fr-FR" altLang="en-US" sz="2800" b="1" dirty="0">
                <a:solidFill>
                  <a:schemeClr val="tx1"/>
                </a:solidFill>
                <a:cs typeface="Comic Sans MS" panose="030F0702030302020204" pitchFamily="66" charset="0"/>
              </a:rPr>
              <a:t>en se basant sur </a:t>
            </a:r>
            <a:r>
              <a:rPr lang="fr-FR" altLang="en-US" sz="2800" b="1" dirty="0" smtClean="0">
                <a:solidFill>
                  <a:schemeClr val="tx1"/>
                </a:solidFill>
                <a:cs typeface="Comic Sans MS" panose="030F0702030302020204" pitchFamily="66" charset="0"/>
              </a:rPr>
              <a:t>la méthode APR sera présenté .  </a:t>
            </a:r>
            <a:r>
              <a:rPr lang="fr-FR" altLang="en-US" sz="2800" b="1" dirty="0">
                <a:solidFill>
                  <a:schemeClr val="tx1"/>
                </a:solidFill>
                <a:cs typeface="Comic Sans MS" panose="030F0702030302020204" pitchFamily="66" charset="0"/>
              </a:rPr>
              <a:t>il est relatif </a:t>
            </a:r>
            <a:r>
              <a:rPr lang="fr-FR" altLang="en-US" sz="2800" b="1" dirty="0" smtClean="0">
                <a:solidFill>
                  <a:schemeClr val="tx1"/>
                </a:solidFill>
                <a:cs typeface="Comic Sans MS" panose="030F0702030302020204" pitchFamily="66" charset="0"/>
              </a:rPr>
              <a:t>à la dispersion de gaz inflammable .</a:t>
            </a:r>
            <a:endParaRPr lang="fr-FR" altLang="en-US" sz="2800" b="1" dirty="0">
              <a:solidFill>
                <a:schemeClr val="tx1"/>
              </a:solidFill>
              <a:cs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02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351692"/>
            <a:ext cx="11324492" cy="54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47700" y="230709"/>
            <a:ext cx="10515600" cy="9175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omic Sans MS" panose="030F0702030302020204" pitchFamily="66" charset="0"/>
              </a:rPr>
              <a:t>Méthode</a:t>
            </a:r>
            <a:r>
              <a:rPr kumimoji="0" lang="fr-FR" altLang="en-US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omic Sans MS" panose="030F0702030302020204" pitchFamily="66" charset="0"/>
              </a:rPr>
              <a:t> de cotation du risque</a:t>
            </a:r>
            <a:r>
              <a:rPr kumimoji="0" lang="fr-F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omic Sans MS" panose="030F0702030302020204" pitchFamily="66" charset="0"/>
              </a:rPr>
              <a:t> </a:t>
            </a:r>
            <a:endParaRPr kumimoji="0" lang="fr-FR" alt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4862136"/>
                  </p:ext>
                </p:extLst>
              </p:nvPr>
            </p:nvGraphicFramePr>
            <p:xfrm>
              <a:off x="1223683" y="1788458"/>
              <a:ext cx="9789458" cy="48601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6646"/>
                    <a:gridCol w="7062266"/>
                    <a:gridCol w="1025431"/>
                    <a:gridCol w="905115"/>
                  </a:tblGrid>
                  <a:tr h="5424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N °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                             Critères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DE1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DE2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24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1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La durée d’exposition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24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2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Le nombre de personnes exposées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24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3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La formation et l’habilitation des personnes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24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4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Les équipements de protection : EPC - EPI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0079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5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Les facteurs aggravants : travail de nuit, conditions climatiques, éclairage ...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535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6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Détection ou non des risques professionnels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5358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+mn-lt"/>
                                </a:rPr>
                                <m:t>≥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  <a:latin typeface="+mn-lt"/>
                            </a:rPr>
                            <a:t> 4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+mn-lt"/>
                                </a:rPr>
                                <m:t>≥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  <a:latin typeface="+mn-lt"/>
                            </a:rPr>
                            <a:t> 3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4862136"/>
                  </p:ext>
                </p:extLst>
              </p:nvPr>
            </p:nvGraphicFramePr>
            <p:xfrm>
              <a:off x="1223683" y="1788458"/>
              <a:ext cx="9789458" cy="48601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6646"/>
                    <a:gridCol w="7062266"/>
                    <a:gridCol w="1025431"/>
                    <a:gridCol w="905115"/>
                  </a:tblGrid>
                  <a:tr h="5424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N °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                             Critères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DE1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DE2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24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1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La durée d’exposition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24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2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Le nombre de personnes exposées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24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3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La formation et l’habilitation des personnes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24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4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Les équipements de protection : EPC - EPI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0405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5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Les facteurs aggravants : travail de nuit, conditions climatiques, éclairage ...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535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6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Détection ou non des risques professionnels 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5358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+mn-lt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68452" t="-778022" r="-91071" b="-21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979195" t="-778022" r="-2685" b="-219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3593552" y="1281064"/>
            <a:ext cx="4623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Définition des critères d’exposition</a:t>
            </a:r>
          </a:p>
        </p:txBody>
      </p:sp>
    </p:spTree>
    <p:extLst>
      <p:ext uri="{BB962C8B-B14F-4D97-AF65-F5344CB8AC3E}">
        <p14:creationId xmlns:p14="http://schemas.microsoft.com/office/powerpoint/2010/main" val="279119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47700" y="230710"/>
            <a:ext cx="10515600" cy="9175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omic Sans MS" panose="030F0702030302020204" pitchFamily="66" charset="0"/>
              </a:rPr>
              <a:t>Méthode</a:t>
            </a:r>
            <a:r>
              <a:rPr kumimoji="0" lang="fr-FR" altLang="en-US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omic Sans MS" panose="030F0702030302020204" pitchFamily="66" charset="0"/>
              </a:rPr>
              <a:t> de cotation du risque</a:t>
            </a:r>
            <a:r>
              <a:rPr kumimoji="0" lang="fr-F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omic Sans MS" panose="030F0702030302020204" pitchFamily="66" charset="0"/>
              </a:rPr>
              <a:t> </a:t>
            </a:r>
            <a:endParaRPr kumimoji="0" lang="fr-FR" alt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8389" y="1281064"/>
            <a:ext cx="5134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Définition </a:t>
            </a:r>
            <a:r>
              <a:rPr lang="fr-FR" sz="2400" b="1" dirty="0" smtClean="0">
                <a:solidFill>
                  <a:srgbClr val="7030A0"/>
                </a:solidFill>
              </a:rPr>
              <a:t>de la fréquence </a:t>
            </a:r>
            <a:r>
              <a:rPr lang="fr-FR" sz="2400" b="1" dirty="0">
                <a:solidFill>
                  <a:srgbClr val="7030A0"/>
                </a:solidFill>
              </a:rPr>
              <a:t>d’exposition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5540" y="1742729"/>
            <a:ext cx="6096000" cy="19595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Arial" panose="020B0604020202020204" pitchFamily="34" charset="0"/>
              </a:rPr>
              <a:t>FE1 : rare (une fois par an)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Arial" panose="020B0604020202020204" pitchFamily="34" charset="0"/>
              </a:rPr>
              <a:t>FE2 : fréquent (une fois par mois)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Arial" panose="020B0604020202020204" pitchFamily="34" charset="0"/>
              </a:rPr>
              <a:t>FE3 : permanent (une fois par semaine) </a:t>
            </a:r>
            <a:endParaRPr lang="fr-F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0377" y="3601876"/>
            <a:ext cx="441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Définition </a:t>
            </a:r>
            <a:r>
              <a:rPr lang="fr-FR" sz="2400" b="1" dirty="0" smtClean="0">
                <a:solidFill>
                  <a:srgbClr val="7030A0"/>
                </a:solidFill>
              </a:rPr>
              <a:t>du niveau </a:t>
            </a:r>
            <a:r>
              <a:rPr lang="fr-FR" sz="2400" b="1" dirty="0">
                <a:solidFill>
                  <a:srgbClr val="7030A0"/>
                </a:solidFill>
              </a:rPr>
              <a:t>d’exposition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3133163" y="4329948"/>
          <a:ext cx="6481483" cy="24179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6149"/>
                <a:gridCol w="1458190"/>
                <a:gridCol w="1790015"/>
                <a:gridCol w="1907129"/>
              </a:tblGrid>
              <a:tr h="790592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NE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FE1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FE2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FE3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0635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DE 1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F : Faible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M : Moyen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M : Moyen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20999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DE 2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F : Faible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M : Moyen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I : Important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248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048924"/>
              </p:ext>
            </p:extLst>
          </p:nvPr>
        </p:nvGraphicFramePr>
        <p:xfrm>
          <a:off x="1532966" y="1379240"/>
          <a:ext cx="9184341" cy="2231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372"/>
                <a:gridCol w="1427126"/>
                <a:gridCol w="1575701"/>
                <a:gridCol w="1862742"/>
                <a:gridCol w="1862742"/>
                <a:gridCol w="1288658"/>
              </a:tblGrid>
              <a:tr h="56699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NG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NG1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+mn-lt"/>
                        </a:rPr>
                        <a:t>NG2</a:t>
                      </a:r>
                      <a:endParaRPr lang="fr-FR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+mn-lt"/>
                        </a:rPr>
                        <a:t>NG3</a:t>
                      </a:r>
                      <a:endParaRPr lang="fr-FR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NG4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+mn-lt"/>
                        </a:rPr>
                        <a:t>NG5</a:t>
                      </a:r>
                      <a:endParaRPr lang="fr-FR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6427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+mn-lt"/>
                        </a:rPr>
                        <a:t>Niveau de gravité</a:t>
                      </a:r>
                      <a:endParaRPr lang="fr-FR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Peu d’atteinte à la santé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Atteinte réversible sérieuse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Atteinte irréversible sans aggravation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Atteinte irréversible avec détérioration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Mort sur le coup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647700" y="0"/>
            <a:ext cx="10515600" cy="9175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omic Sans MS" panose="030F0702030302020204" pitchFamily="66" charset="0"/>
              </a:rPr>
              <a:t>Méthode</a:t>
            </a:r>
            <a:r>
              <a:rPr kumimoji="0" lang="fr-FR" altLang="en-US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omic Sans MS" panose="030F0702030302020204" pitchFamily="66" charset="0"/>
              </a:rPr>
              <a:t> de cotation du risque</a:t>
            </a:r>
            <a:r>
              <a:rPr kumimoji="0" lang="fr-F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omic Sans MS" panose="030F0702030302020204" pitchFamily="66" charset="0"/>
              </a:rPr>
              <a:t> </a:t>
            </a:r>
            <a:endParaRPr kumimoji="0" lang="fr-FR" alt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6667" y="917575"/>
            <a:ext cx="4117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Définition du niveau </a:t>
            </a:r>
            <a:r>
              <a:rPr lang="fr-FR" sz="2400" b="1" dirty="0" smtClean="0">
                <a:solidFill>
                  <a:srgbClr val="7030A0"/>
                </a:solidFill>
              </a:rPr>
              <a:t>de gravité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6396" y="3625333"/>
            <a:ext cx="4044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Définition du niveau </a:t>
            </a:r>
            <a:r>
              <a:rPr lang="fr-FR" sz="2400" b="1" dirty="0" smtClean="0">
                <a:solidFill>
                  <a:srgbClr val="7030A0"/>
                </a:solidFill>
              </a:rPr>
              <a:t>du risque</a:t>
            </a:r>
            <a:endParaRPr lang="fr-FR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50349"/>
              </p:ext>
            </p:extLst>
          </p:nvPr>
        </p:nvGraphicFramePr>
        <p:xfrm>
          <a:off x="60513" y="4182034"/>
          <a:ext cx="12131487" cy="22018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9259"/>
                <a:gridCol w="2162640"/>
                <a:gridCol w="2162640"/>
                <a:gridCol w="2161552"/>
                <a:gridCol w="2467698"/>
                <a:gridCol w="2467698"/>
              </a:tblGrid>
              <a:tr h="453765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NG1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NG2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+mn-lt"/>
                        </a:rPr>
                        <a:t>NG3</a:t>
                      </a:r>
                      <a:endParaRPr lang="fr-FR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+mn-lt"/>
                        </a:rPr>
                        <a:t>NG4</a:t>
                      </a:r>
                      <a:endParaRPr lang="fr-FR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+mn-lt"/>
                        </a:rPr>
                        <a:t>NG5</a:t>
                      </a:r>
                      <a:endParaRPr lang="fr-FR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8271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+mn-lt"/>
                        </a:rPr>
                        <a:t>F</a:t>
                      </a:r>
                      <a:endParaRPr lang="fr-FR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P5 : Acceptable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P4 : </a:t>
                      </a:r>
                      <a:r>
                        <a:rPr lang="fr-FR" sz="2000" dirty="0" err="1">
                          <a:effectLst/>
                          <a:latin typeface="+mn-lt"/>
                        </a:rPr>
                        <a:t>Dangeureux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P4 : </a:t>
                      </a:r>
                      <a:r>
                        <a:rPr lang="fr-FR" sz="2000" dirty="0" err="1">
                          <a:effectLst/>
                          <a:latin typeface="+mn-lt"/>
                        </a:rPr>
                        <a:t>Dangeureux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P2 : Critique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P1 : Catastrophique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58271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+mn-lt"/>
                        </a:rPr>
                        <a:t>M</a:t>
                      </a:r>
                      <a:endParaRPr lang="fr-FR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P5 : Acceptable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P4 : </a:t>
                      </a:r>
                      <a:r>
                        <a:rPr lang="fr-FR" sz="2000" dirty="0" err="1">
                          <a:effectLst/>
                          <a:latin typeface="+mn-lt"/>
                        </a:rPr>
                        <a:t>Dangeureux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P3 : Urgent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P2 : Critique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P1 : Catastrophique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58271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+mn-lt"/>
                        </a:rPr>
                        <a:t>I</a:t>
                      </a:r>
                      <a:endParaRPr lang="fr-FR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P4 : </a:t>
                      </a:r>
                      <a:r>
                        <a:rPr lang="fr-FR" sz="2000" dirty="0" err="1">
                          <a:effectLst/>
                          <a:latin typeface="+mn-lt"/>
                        </a:rPr>
                        <a:t>Dangeureux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P3 : Urgent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P3 : Urgent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P1 : Catastrophique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</a:rPr>
                        <a:t>P1 : Catastrophique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32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14312" y="42672"/>
            <a:ext cx="11758613" cy="650113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55"/>
              </a:spcBef>
            </a:pPr>
            <a:r>
              <a:rPr dirty="0">
                <a:latin typeface="Calibri"/>
                <a:cs typeface="Calibri"/>
              </a:rPr>
              <a:t>Nous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avons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fait</a:t>
            </a:r>
            <a:r>
              <a:rPr spc="-20" dirty="0">
                <a:latin typeface="Calibri"/>
                <a:cs typeface="Calibri"/>
              </a:rPr>
              <a:t> l’entretien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avec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opérateur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niveau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l’unité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traitement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gaz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naturel.</a:t>
            </a:r>
            <a:r>
              <a:rPr spc="-40" dirty="0">
                <a:latin typeface="Calibri"/>
                <a:cs typeface="Calibri"/>
              </a:rPr>
              <a:t> </a:t>
            </a:r>
            <a:endParaRPr lang="fr-FR" spc="-40" dirty="0" smtClean="0">
              <a:latin typeface="Calibri"/>
              <a:cs typeface="Calibri"/>
            </a:endParaRPr>
          </a:p>
          <a:p>
            <a:pPr marL="298450" indent="-285750" algn="just">
              <a:lnSpc>
                <a:spcPct val="100000"/>
              </a:lnSpc>
              <a:spcBef>
                <a:spcPts val="555"/>
              </a:spcBef>
              <a:buFont typeface="Arial" panose="020B0604020202020204" pitchFamily="34" charset="0"/>
              <a:buChar char="•"/>
            </a:pPr>
            <a:r>
              <a:rPr b="1" dirty="0" err="1" smtClean="0">
                <a:latin typeface="Calibri"/>
                <a:cs typeface="Calibri"/>
              </a:rPr>
              <a:t>Quel</a:t>
            </a:r>
            <a:r>
              <a:rPr b="1" spc="-50" dirty="0" smtClean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est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votre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poste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travail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?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suis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opérateur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niveau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d’unité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traitement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du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gaz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naturel</a:t>
            </a:r>
            <a:endParaRPr dirty="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b="1" dirty="0">
                <a:latin typeface="Calibri"/>
                <a:cs typeface="Calibri"/>
              </a:rPr>
              <a:t>Quelle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sont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risques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liés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à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votre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tâche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?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Risques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chute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hauteur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;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Risques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et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nuisances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liés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au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bruit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;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70"/>
              </a:spcBef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Risques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liés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aux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produits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chimiques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(la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solution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amine)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;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9"/>
              </a:spcBef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Risque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d’incendie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;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Risques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liés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à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charge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physique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travail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lors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manipulation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sur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vannes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;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65"/>
              </a:spcBef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Risque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chute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plain-</a:t>
            </a:r>
            <a:r>
              <a:rPr dirty="0">
                <a:latin typeface="Calibri"/>
                <a:cs typeface="Calibri"/>
              </a:rPr>
              <a:t>pied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(sol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glissent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l’eau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l’huile)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;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9"/>
              </a:spcBef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Risque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lié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travail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posté.</a:t>
            </a:r>
            <a:endParaRPr dirty="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b="1" dirty="0">
                <a:latin typeface="Calibri"/>
                <a:cs typeface="Calibri"/>
              </a:rPr>
              <a:t>Combien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d’heures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vous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êtes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exposés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à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ces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risques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?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70"/>
              </a:spcBef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Chaque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risque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à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durée</a:t>
            </a:r>
            <a:r>
              <a:rPr spc="-20" dirty="0">
                <a:latin typeface="Calibri"/>
                <a:cs typeface="Calibri"/>
              </a:rPr>
              <a:t> d’exposition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mais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général,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m’expose </a:t>
            </a:r>
            <a:r>
              <a:rPr dirty="0">
                <a:latin typeface="Calibri"/>
                <a:cs typeface="Calibri"/>
              </a:rPr>
              <a:t>chaque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heures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au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cours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rendes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supervision.</a:t>
            </a:r>
            <a:endParaRPr dirty="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b="1" spc="-25" dirty="0">
                <a:latin typeface="Calibri"/>
                <a:cs typeface="Calibri"/>
              </a:rPr>
              <a:t>Avez-</a:t>
            </a:r>
            <a:r>
              <a:rPr b="1" dirty="0">
                <a:latin typeface="Calibri"/>
                <a:cs typeface="Calibri"/>
              </a:rPr>
              <a:t>vous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équipements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protection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(collectifs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et/ou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individuels)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?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oui,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nous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avons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les</a:t>
            </a:r>
            <a:r>
              <a:rPr spc="-10" dirty="0">
                <a:latin typeface="Calibri"/>
                <a:cs typeface="Calibri"/>
              </a:rPr>
              <a:t> équipements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protection.</a:t>
            </a:r>
            <a:endParaRPr dirty="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b="1" spc="-25" dirty="0">
                <a:latin typeface="Calibri"/>
                <a:cs typeface="Calibri"/>
              </a:rPr>
              <a:t>Avez-</a:t>
            </a:r>
            <a:r>
              <a:rPr b="1" dirty="0">
                <a:latin typeface="Calibri"/>
                <a:cs typeface="Calibri"/>
              </a:rPr>
              <a:t>vous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reçu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la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formation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nécessaire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pour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accomplir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cette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tâche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?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  <a:tabLst>
                <a:tab pos="240665" algn="l"/>
              </a:tabLst>
            </a:pPr>
            <a:r>
              <a:rPr spc="-10" dirty="0">
                <a:latin typeface="Calibri"/>
                <a:cs typeface="Calibri"/>
              </a:rPr>
              <a:t>-</a:t>
            </a:r>
            <a:r>
              <a:rPr dirty="0">
                <a:latin typeface="Calibri"/>
                <a:cs typeface="Calibri"/>
              </a:rPr>
              <a:t>oui,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nous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sommes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formés.</a:t>
            </a:r>
            <a:endParaRPr dirty="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b="1" dirty="0">
                <a:latin typeface="Calibri"/>
                <a:cs typeface="Calibri"/>
              </a:rPr>
              <a:t>Quel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est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votre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rythme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travail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?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70"/>
              </a:spcBef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système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quarts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(2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jours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,2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nuits,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4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jours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repos</a:t>
            </a:r>
            <a:r>
              <a:rPr spc="-10" dirty="0" smtClean="0">
                <a:latin typeface="Calibri"/>
                <a:cs typeface="Calibri"/>
              </a:rPr>
              <a:t>).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81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27416"/>
              </p:ext>
            </p:extLst>
          </p:nvPr>
        </p:nvGraphicFramePr>
        <p:xfrm>
          <a:off x="385763" y="342896"/>
          <a:ext cx="10629900" cy="6013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660"/>
                <a:gridCol w="6546941"/>
                <a:gridCol w="1775909"/>
                <a:gridCol w="1598390"/>
              </a:tblGrid>
              <a:tr h="58399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°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813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Critères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DE1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DE2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780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durée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d’exposition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78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000" b="1" spc="-50" dirty="0">
                          <a:latin typeface="Calibri"/>
                          <a:cs typeface="Calibri"/>
                        </a:rPr>
                        <a:t>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399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nombre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personnes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exposées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b="1" spc="-50" dirty="0">
                          <a:latin typeface="Calibri"/>
                          <a:cs typeface="Calibri"/>
                        </a:rPr>
                        <a:t>+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399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formation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l’habilitation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personnes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b="1" spc="-50" dirty="0">
                          <a:latin typeface="Calibri"/>
                          <a:cs typeface="Calibri"/>
                        </a:rPr>
                        <a:t>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399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équipements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protection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EPC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EPI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b="1" spc="-50" dirty="0">
                          <a:latin typeface="Calibri"/>
                          <a:cs typeface="Calibri"/>
                        </a:rPr>
                        <a:t>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780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facteurs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aggravants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travail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nuit,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conditions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climatiques,</a:t>
                      </a:r>
                      <a:r>
                        <a:rPr sz="20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éclairage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...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54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b="1" spc="-50" dirty="0">
                          <a:latin typeface="Calibri"/>
                          <a:cs typeface="Calibri"/>
                        </a:rPr>
                        <a:t>+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596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Détection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risques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professionnels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00" b="1" spc="-50" dirty="0">
                          <a:latin typeface="Calibri"/>
                          <a:cs typeface="Calibri"/>
                        </a:rPr>
                        <a:t>+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589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20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000" spc="-50" dirty="0">
                          <a:latin typeface="Cambria Math"/>
                          <a:cs typeface="Cambria Math"/>
                        </a:rPr>
                        <a:t>𝟒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48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38" y="525"/>
            <a:ext cx="9844087" cy="68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1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916939" y="1331324"/>
            <a:ext cx="9667240" cy="192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dose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d’exposition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alors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b="1" dirty="0">
                <a:latin typeface="Times New Roman"/>
                <a:cs typeface="Times New Roman"/>
              </a:rPr>
              <a:t>DE1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;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14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fréquence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d’exposition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FE1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puisque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solution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préparée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une fois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tous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les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5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;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Niveau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d’exposition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FE*DE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932" y="3596513"/>
            <a:ext cx="1414780" cy="31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sz="2000" b="1" spc="-10" dirty="0">
                <a:latin typeface="Times New Roman"/>
                <a:cs typeface="Times New Roman"/>
              </a:rPr>
              <a:t>FE1*DE1=F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7265" y="3573907"/>
            <a:ext cx="521385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5445" indent="-164274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655445" algn="l"/>
              </a:tabLst>
            </a:pPr>
            <a:r>
              <a:rPr sz="2400" b="1" dirty="0">
                <a:latin typeface="Times New Roman"/>
                <a:cs typeface="Times New Roman"/>
              </a:rPr>
              <a:t>(niveau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d’exposition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faible)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4198442"/>
            <a:ext cx="7117080" cy="13394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Pour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niveau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gravité,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médecin du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travail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indiqué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NG2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2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Niveau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risque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NG*NE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7150" y="6061397"/>
            <a:ext cx="1562478" cy="294953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330"/>
              </a:lnSpc>
            </a:pPr>
            <a:r>
              <a:rPr sz="2400" b="1" spc="-10" dirty="0">
                <a:latin typeface="Times New Roman"/>
                <a:cs typeface="Times New Roman"/>
              </a:rPr>
              <a:t>NG2*F=P4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712" y="5925153"/>
            <a:ext cx="41421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(niveau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 risque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dangereux)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01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" y="-142875"/>
            <a:ext cx="12200748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5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3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10991088" y="6464680"/>
            <a:ext cx="32257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25011"/>
            <a:ext cx="10515600" cy="1205791"/>
          </a:xfrm>
          <a:prstGeom prst="rect">
            <a:avLst/>
          </a:prstGeom>
        </p:spPr>
        <p:txBody>
          <a:bodyPr vert="horz" wrap="square" lIns="0" tIns="523570" rIns="0" bIns="0" rtlCol="0">
            <a:spAutoFit/>
          </a:bodyPr>
          <a:lstStyle/>
          <a:p>
            <a:pPr marL="3619500">
              <a:lnSpc>
                <a:spcPct val="100000"/>
              </a:lnSpc>
              <a:spcBef>
                <a:spcPts val="105"/>
              </a:spcBef>
            </a:pPr>
            <a:r>
              <a:rPr lang="fr-FR" i="1" spc="-4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Enseig</a:t>
            </a:r>
            <a:r>
              <a:rPr i="1" spc="-4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nante</a:t>
            </a:r>
            <a:endParaRPr i="1" spc="-4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1009"/>
            <a:ext cx="10358755" cy="4192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758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FF3399"/>
                </a:solidFill>
                <a:latin typeface="Calibri"/>
                <a:cs typeface="Calibri"/>
              </a:rPr>
              <a:t>Hanane</a:t>
            </a:r>
            <a:r>
              <a:rPr sz="3600" b="1" i="1" spc="-55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FF3399"/>
                </a:solidFill>
                <a:latin typeface="Calibri"/>
                <a:cs typeface="Calibri"/>
              </a:rPr>
              <a:t>OMEIRI</a:t>
            </a:r>
            <a:r>
              <a:rPr sz="3600" b="1" i="1" spc="-70" dirty="0">
                <a:solidFill>
                  <a:srgbClr val="FF3399"/>
                </a:solidFill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(PhD</a:t>
            </a:r>
            <a:r>
              <a:rPr sz="3600" i="1" spc="-7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en</a:t>
            </a:r>
            <a:r>
              <a:rPr sz="3600" i="1" spc="-7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Sécurité</a:t>
            </a:r>
            <a:r>
              <a:rPr sz="3600" i="1" spc="-70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Industrielle)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3600" dirty="0">
              <a:latin typeface="Calibri"/>
              <a:cs typeface="Calibri"/>
            </a:endParaRPr>
          </a:p>
          <a:p>
            <a:pPr marL="241300" marR="5080" indent="-229235" algn="just">
              <a:lnSpc>
                <a:spcPts val="2880"/>
              </a:lnSpc>
              <a:buClr>
                <a:srgbClr val="FF99FF"/>
              </a:buClr>
              <a:buSzPct val="93333"/>
              <a:buFont typeface="Wingdings"/>
              <a:buChar char=""/>
              <a:tabLst>
                <a:tab pos="241300" algn="l"/>
                <a:tab pos="374650" algn="l"/>
              </a:tabLst>
            </a:pPr>
            <a:r>
              <a:rPr sz="3000" b="1" i="1" dirty="0">
                <a:latin typeface="Calibri"/>
                <a:cs typeface="Calibri"/>
              </a:rPr>
              <a:t>	Fonction</a:t>
            </a:r>
            <a:r>
              <a:rPr sz="3000" b="1" i="1" spc="290" dirty="0">
                <a:latin typeface="Calibri"/>
                <a:cs typeface="Calibri"/>
              </a:rPr>
              <a:t>  </a:t>
            </a:r>
            <a:r>
              <a:rPr sz="3000" b="1" i="1" dirty="0">
                <a:latin typeface="Calibri"/>
                <a:cs typeface="Calibri"/>
              </a:rPr>
              <a:t>actuelle:</a:t>
            </a:r>
            <a:r>
              <a:rPr sz="3000" b="1" i="1" spc="280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Enseignante</a:t>
            </a:r>
            <a:r>
              <a:rPr sz="3000" i="1" spc="275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à</a:t>
            </a:r>
            <a:r>
              <a:rPr sz="3000" i="1" spc="275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l’Institut</a:t>
            </a:r>
            <a:r>
              <a:rPr sz="3000" i="1" spc="270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des</a:t>
            </a:r>
            <a:r>
              <a:rPr sz="3000" i="1" spc="280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Sciences</a:t>
            </a:r>
            <a:r>
              <a:rPr sz="3000" i="1" spc="275" dirty="0">
                <a:latin typeface="Calibri"/>
                <a:cs typeface="Calibri"/>
              </a:rPr>
              <a:t>  </a:t>
            </a:r>
            <a:r>
              <a:rPr sz="3000" i="1" spc="-25" dirty="0">
                <a:latin typeface="Calibri"/>
                <a:cs typeface="Calibri"/>
              </a:rPr>
              <a:t>et </a:t>
            </a:r>
            <a:r>
              <a:rPr sz="3000" i="1" dirty="0">
                <a:latin typeface="Calibri"/>
                <a:cs typeface="Calibri"/>
              </a:rPr>
              <a:t>Techniques</a:t>
            </a:r>
            <a:r>
              <a:rPr sz="3000" i="1" spc="105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Appliquées</a:t>
            </a:r>
            <a:r>
              <a:rPr sz="3000" i="1" spc="110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(ISTA)</a:t>
            </a:r>
            <a:r>
              <a:rPr sz="3000" i="1" spc="114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–</a:t>
            </a:r>
            <a:r>
              <a:rPr sz="3000" i="1" spc="110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Université</a:t>
            </a:r>
            <a:r>
              <a:rPr sz="3000" i="1" spc="110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du</a:t>
            </a:r>
            <a:r>
              <a:rPr sz="3000" i="1" spc="110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20</a:t>
            </a:r>
            <a:r>
              <a:rPr sz="3000" i="1" spc="105" dirty="0">
                <a:latin typeface="Calibri"/>
                <a:cs typeface="Calibri"/>
              </a:rPr>
              <a:t>  </a:t>
            </a:r>
            <a:r>
              <a:rPr sz="3000" i="1" dirty="0">
                <a:latin typeface="Calibri"/>
                <a:cs typeface="Calibri"/>
              </a:rPr>
              <a:t>Aout</a:t>
            </a:r>
            <a:r>
              <a:rPr sz="3000" i="1" spc="110" dirty="0">
                <a:latin typeface="Calibri"/>
                <a:cs typeface="Calibri"/>
              </a:rPr>
              <a:t>  </a:t>
            </a:r>
            <a:r>
              <a:rPr sz="3000" i="1" spc="-10" dirty="0">
                <a:latin typeface="Calibri"/>
                <a:cs typeface="Calibri"/>
              </a:rPr>
              <a:t>1955, SKIKDA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Clr>
                <a:srgbClr val="FF99FF"/>
              </a:buClr>
              <a:buFont typeface="Wingdings"/>
              <a:buChar char=""/>
            </a:pPr>
            <a:endParaRPr sz="3000" dirty="0">
              <a:latin typeface="Calibri"/>
              <a:cs typeface="Calibri"/>
            </a:endParaRPr>
          </a:p>
          <a:p>
            <a:pPr marL="375285" indent="-362585">
              <a:lnSpc>
                <a:spcPct val="100000"/>
              </a:lnSpc>
              <a:spcBef>
                <a:spcPts val="5"/>
              </a:spcBef>
              <a:buClr>
                <a:srgbClr val="FF99FF"/>
              </a:buClr>
              <a:buSzPct val="93333"/>
              <a:buFont typeface="Wingdings"/>
              <a:buChar char=""/>
              <a:tabLst>
                <a:tab pos="375285" algn="l"/>
              </a:tabLst>
            </a:pPr>
            <a:r>
              <a:rPr sz="3000" b="1" i="1" dirty="0">
                <a:latin typeface="Calibri"/>
                <a:cs typeface="Calibri"/>
              </a:rPr>
              <a:t>E-mail</a:t>
            </a:r>
            <a:r>
              <a:rPr sz="3000" b="1" i="1" spc="-55" dirty="0">
                <a:latin typeface="Calibri"/>
                <a:cs typeface="Calibri"/>
              </a:rPr>
              <a:t> </a:t>
            </a:r>
            <a:r>
              <a:rPr sz="3000" b="1" i="1" spc="-10" dirty="0">
                <a:latin typeface="Calibri"/>
                <a:cs typeface="Calibri"/>
              </a:rPr>
              <a:t>professionnel:</a:t>
            </a:r>
            <a:r>
              <a:rPr sz="3000" b="1" i="1" spc="-40" dirty="0">
                <a:latin typeface="Calibri"/>
                <a:cs typeface="Calibri"/>
              </a:rPr>
              <a:t> </a:t>
            </a:r>
            <a:r>
              <a:rPr sz="3000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h.omeiri@univ-skikda.dz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5"/>
              </a:spcBef>
              <a:buClr>
                <a:srgbClr val="FF99FF"/>
              </a:buClr>
              <a:buFont typeface="Wingdings"/>
              <a:buChar char=""/>
            </a:pPr>
            <a:endParaRPr sz="3000" dirty="0">
              <a:latin typeface="Calibri"/>
              <a:cs typeface="Calibri"/>
            </a:endParaRPr>
          </a:p>
          <a:p>
            <a:pPr marL="374650" indent="-361950">
              <a:lnSpc>
                <a:spcPct val="100000"/>
              </a:lnSpc>
              <a:spcBef>
                <a:spcPts val="5"/>
              </a:spcBef>
              <a:buClr>
                <a:srgbClr val="FF99FF"/>
              </a:buClr>
              <a:buSzPct val="93333"/>
              <a:buFont typeface="Wingdings"/>
              <a:buChar char=""/>
              <a:tabLst>
                <a:tab pos="374650" algn="l"/>
              </a:tabLst>
            </a:pPr>
            <a:r>
              <a:rPr sz="3000" b="1" i="1" spc="-10" dirty="0">
                <a:latin typeface="Calibri"/>
                <a:cs typeface="Calibri"/>
              </a:rPr>
              <a:t>E-</a:t>
            </a:r>
            <a:r>
              <a:rPr sz="3000" b="1" i="1" dirty="0">
                <a:latin typeface="Calibri"/>
                <a:cs typeface="Calibri"/>
              </a:rPr>
              <a:t>mail</a:t>
            </a:r>
            <a:r>
              <a:rPr sz="3000" b="1" i="1" spc="-10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personnel:</a:t>
            </a:r>
            <a:r>
              <a:rPr sz="3000" b="1" i="1" spc="-105" dirty="0">
                <a:latin typeface="Calibri"/>
                <a:cs typeface="Calibri"/>
              </a:rPr>
              <a:t> </a:t>
            </a:r>
            <a:r>
              <a:rPr sz="3000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hananeomeiri@yahoo.fr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14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Objectifs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6617" y="1648503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/>
              <a:t>L’objectif principal est </a:t>
            </a:r>
            <a:r>
              <a:rPr lang="fr-FR" dirty="0"/>
              <a:t>de mettre les étudiants </a:t>
            </a:r>
            <a:r>
              <a:rPr lang="fr-FR" b="1" dirty="0" smtClean="0">
                <a:solidFill>
                  <a:srgbClr val="0000FF"/>
                </a:solidFill>
              </a:rPr>
              <a:t>en </a:t>
            </a:r>
            <a:r>
              <a:rPr lang="fr-FR" b="1" dirty="0">
                <a:solidFill>
                  <a:srgbClr val="0000FF"/>
                </a:solidFill>
              </a:rPr>
              <a:t>situation réelle d’analyse d’un poste de travail</a:t>
            </a:r>
            <a:r>
              <a:rPr lang="fr-FR" dirty="0"/>
              <a:t> afin qu’ils appliquent les méthodes d’identification et d’évaluation des </a:t>
            </a:r>
            <a:r>
              <a:rPr lang="fr-FR" dirty="0" smtClean="0"/>
              <a:t>risques: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FF"/>
                </a:solidFill>
              </a:rPr>
              <a:t>Identifier</a:t>
            </a:r>
            <a:r>
              <a:rPr lang="fr-FR" dirty="0"/>
              <a:t> les dangers présents dans une situation de </a:t>
            </a:r>
            <a:r>
              <a:rPr lang="fr-FR" dirty="0" smtClean="0"/>
              <a:t>travail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00FF"/>
                </a:solidFill>
              </a:rPr>
              <a:t>Évaluer</a:t>
            </a:r>
            <a:r>
              <a:rPr lang="fr-FR" dirty="0" smtClean="0"/>
              <a:t> </a:t>
            </a:r>
            <a:r>
              <a:rPr lang="fr-FR" dirty="0"/>
              <a:t>les risques </a:t>
            </a:r>
            <a:r>
              <a:rPr lang="fr-FR" dirty="0" smtClean="0"/>
              <a:t>professionnels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00FF"/>
                </a:solidFill>
              </a:rPr>
              <a:t>Utiliser</a:t>
            </a:r>
            <a:r>
              <a:rPr lang="fr-FR" dirty="0" smtClean="0"/>
              <a:t> </a:t>
            </a:r>
            <a:r>
              <a:rPr lang="fr-FR" dirty="0"/>
              <a:t>une grille </a:t>
            </a:r>
            <a:r>
              <a:rPr lang="fr-FR" dirty="0" err="1"/>
              <a:t>EvRP</a:t>
            </a:r>
            <a:r>
              <a:rPr lang="fr-FR" dirty="0"/>
              <a:t> ou matrice de </a:t>
            </a:r>
            <a:r>
              <a:rPr lang="fr-FR" dirty="0" smtClean="0"/>
              <a:t>criticité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00FF"/>
                </a:solidFill>
              </a:rPr>
              <a:t>Proposer</a:t>
            </a:r>
            <a:r>
              <a:rPr lang="fr-FR" dirty="0" smtClean="0"/>
              <a:t> </a:t>
            </a:r>
            <a:r>
              <a:rPr lang="fr-FR" dirty="0"/>
              <a:t>des mesures de prévention</a:t>
            </a:r>
          </a:p>
        </p:txBody>
      </p:sp>
      <p:grpSp>
        <p:nvGrpSpPr>
          <p:cNvPr id="5" name="Group 37">
            <a:extLst>
              <a:ext uri="{FF2B5EF4-FFF2-40B4-BE49-F238E27FC236}">
                <a16:creationId xmlns=""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66406" y="4727631"/>
            <a:ext cx="1933501" cy="2130369"/>
            <a:chOff x="1202749" y="2546246"/>
            <a:chExt cx="2669089" cy="3644342"/>
          </a:xfrm>
        </p:grpSpPr>
        <p:sp>
          <p:nvSpPr>
            <p:cNvPr id="6" name="Oval 27">
              <a:extLst>
                <a:ext uri="{FF2B5EF4-FFF2-40B4-BE49-F238E27FC236}">
                  <a16:creationId xmlns=""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=""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13">
              <a:extLst>
                <a:ext uri="{FF2B5EF4-FFF2-40B4-BE49-F238E27FC236}">
                  <a16:creationId xmlns=""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6"/>
              <a:ext cx="2339748" cy="3605089"/>
              <a:chOff x="795338" y="-196850"/>
              <a:chExt cx="4591050" cy="7073900"/>
            </a:xfrm>
          </p:grpSpPr>
          <p:sp>
            <p:nvSpPr>
              <p:cNvPr id="11" name="Freeform 5">
                <a:extLst>
                  <a:ext uri="{FF2B5EF4-FFF2-40B4-BE49-F238E27FC236}">
                    <a16:creationId xmlns=""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4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=""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solidFill>
                    <a:srgbClr val="282F39"/>
                  </a:solidFill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=""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=""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solidFill>
                    <a:srgbClr val="282F39"/>
                  </a:solidFill>
                </a:endParaRPr>
              </a:p>
            </p:txBody>
          </p:sp>
        </p:grpSp>
        <p:cxnSp>
          <p:nvCxnSpPr>
            <p:cNvPr id="9" name="Straight Connector 15">
              <a:extLst>
                <a:ext uri="{FF2B5EF4-FFF2-40B4-BE49-F238E27FC236}">
                  <a16:creationId xmlns=""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17">
              <a:extLst>
                <a:ext uri="{FF2B5EF4-FFF2-40B4-BE49-F238E27FC236}">
                  <a16:creationId xmlns=""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3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Organisation générale de l’atelier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8287" y="1890713"/>
            <a:ext cx="48768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Durée recommandée</a:t>
            </a:r>
          </a:p>
          <a:p>
            <a:r>
              <a:rPr lang="fr-FR" dirty="0" smtClean="0"/>
              <a:t>4.5 </a:t>
            </a:r>
            <a:r>
              <a:rPr lang="fr-FR" dirty="0"/>
              <a:t>heures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Composition des groupes</a:t>
            </a:r>
          </a:p>
          <a:p>
            <a:r>
              <a:rPr lang="fr-FR" dirty="0" smtClean="0"/>
              <a:t>5 </a:t>
            </a:r>
            <a:r>
              <a:rPr lang="fr-FR" dirty="0"/>
              <a:t>étudiants par groupe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Matériel nécessaire</a:t>
            </a:r>
          </a:p>
          <a:p>
            <a:r>
              <a:rPr lang="fr-FR" dirty="0"/>
              <a:t>Fiches de situation de travail</a:t>
            </a:r>
          </a:p>
          <a:p>
            <a:r>
              <a:rPr lang="fr-FR" dirty="0" smtClean="0"/>
              <a:t>Explication du procédé</a:t>
            </a:r>
            <a:endParaRPr lang="fr-FR" dirty="0"/>
          </a:p>
          <a:p>
            <a:r>
              <a:rPr lang="fr-FR" dirty="0"/>
              <a:t>Grille </a:t>
            </a:r>
            <a:r>
              <a:rPr lang="fr-FR" dirty="0" err="1"/>
              <a:t>EvRP</a:t>
            </a:r>
            <a:endParaRPr lang="fr-FR" dirty="0"/>
          </a:p>
          <a:p>
            <a:r>
              <a:rPr lang="fr-FR" dirty="0"/>
              <a:t>Matrice </a:t>
            </a:r>
            <a:r>
              <a:rPr lang="fr-FR" b="1" dirty="0"/>
              <a:t>gravité × fréquence</a:t>
            </a:r>
            <a:endParaRPr lang="fr-FR" dirty="0"/>
          </a:p>
          <a:p>
            <a:r>
              <a:rPr lang="fr-FR" dirty="0" smtClean="0"/>
              <a:t>tableau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687" y="2852091"/>
            <a:ext cx="3243353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858520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altLang="en-US" sz="32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                  </a:t>
            </a:r>
            <a:r>
              <a:rPr lang="fr-FR" altLang="en-US" b="1" dirty="0" smtClean="0">
                <a:solidFill>
                  <a:schemeClr val="tx1"/>
                </a:solidFill>
                <a:latin typeface="+mj-lt"/>
                <a:cs typeface="Comic Sans MS" panose="030F0702030302020204" pitchFamily="66" charset="0"/>
              </a:rPr>
              <a:t>Introduction</a:t>
            </a:r>
            <a:r>
              <a:rPr lang="fr-FR" altLang="en-US" dirty="0" smtClean="0"/>
              <a:t> </a:t>
            </a:r>
            <a:endParaRPr lang="fr-F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55496" y="1317812"/>
            <a:ext cx="11618257" cy="2661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fr-FR" altLang="en-US" sz="3200" b="1" dirty="0" smtClean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L’EvRP </a:t>
            </a:r>
            <a:r>
              <a:rPr lang="fr-FR" altLang="en-US" sz="3200" b="1" dirty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constitue l'un des </a:t>
            </a:r>
            <a:r>
              <a:rPr lang="fr-FR" altLang="en-US" sz="3200" b="1" dirty="0">
                <a:solidFill>
                  <a:srgbClr val="0000FF"/>
                </a:solidFill>
                <a:cs typeface="Comic Sans MS" panose="030F0702030302020204" pitchFamily="66" charset="0"/>
                <a:sym typeface="+mn-ea"/>
              </a:rPr>
              <a:t>principaux leviers </a:t>
            </a:r>
            <a:r>
              <a:rPr lang="fr-FR" altLang="en-US" sz="3200" b="1" dirty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de progrès dans l’entreprise. </a:t>
            </a:r>
            <a:endParaRPr lang="fr-FR" altLang="en-US" sz="3200" b="1" dirty="0" smtClean="0">
              <a:solidFill>
                <a:schemeClr val="tx1"/>
              </a:solidFill>
              <a:cs typeface="Comic Sans MS" panose="030F0702030302020204" pitchFamily="66" charset="0"/>
              <a:sym typeface="+mn-ea"/>
            </a:endParaRPr>
          </a:p>
          <a:p>
            <a:pPr marL="342900" indent="-34290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fr-FR" altLang="en-US" sz="3200" b="1" dirty="0" smtClean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Celle-ci englobe des actions d’</a:t>
            </a:r>
            <a:r>
              <a:rPr lang="fr-FR" altLang="en-US" sz="3200" b="1" dirty="0" smtClean="0">
                <a:solidFill>
                  <a:srgbClr val="0000FF"/>
                </a:solidFill>
                <a:cs typeface="Comic Sans MS" panose="030F0702030302020204" pitchFamily="66" charset="0"/>
                <a:sym typeface="+mn-ea"/>
              </a:rPr>
              <a:t>identification</a:t>
            </a:r>
            <a:r>
              <a:rPr lang="fr-FR" altLang="en-US" sz="3200" b="1" dirty="0" smtClean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 et de </a:t>
            </a:r>
            <a:r>
              <a:rPr lang="fr-FR" altLang="en-US" sz="3200" b="1" dirty="0" smtClean="0">
                <a:solidFill>
                  <a:srgbClr val="0000FF"/>
                </a:solidFill>
                <a:cs typeface="Comic Sans MS" panose="030F0702030302020204" pitchFamily="66" charset="0"/>
                <a:sym typeface="+mn-ea"/>
              </a:rPr>
              <a:t>classement</a:t>
            </a:r>
            <a:r>
              <a:rPr lang="fr-FR" altLang="en-US" sz="3200" b="1" dirty="0" smtClean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 des risques ainsi que de </a:t>
            </a:r>
            <a:r>
              <a:rPr lang="fr-FR" altLang="en-US" sz="3200" b="1" dirty="0" smtClean="0">
                <a:solidFill>
                  <a:srgbClr val="0000FF"/>
                </a:solidFill>
                <a:cs typeface="Comic Sans MS" panose="030F0702030302020204" pitchFamily="66" charset="0"/>
                <a:sym typeface="+mn-ea"/>
              </a:rPr>
              <a:t>mise en place</a:t>
            </a:r>
            <a:r>
              <a:rPr lang="fr-FR" altLang="en-US" sz="3200" b="1" dirty="0" smtClean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 d’actions de prévention.</a:t>
            </a:r>
            <a:endParaRPr lang="fr-FR" altLang="en-US" sz="3200" b="1" dirty="0">
              <a:solidFill>
                <a:schemeClr val="tx1"/>
              </a:solidFill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122" name="Rectangle à coins arrondis 121"/>
          <p:cNvSpPr/>
          <p:nvPr/>
        </p:nvSpPr>
        <p:spPr>
          <a:xfrm>
            <a:off x="476214" y="4503008"/>
            <a:ext cx="7546113" cy="1749017"/>
          </a:xfrm>
          <a:prstGeom prst="wedgeRoundRectCallout">
            <a:avLst>
              <a:gd name="adj1" fmla="val -41625"/>
              <a:gd name="adj2" fmla="val -9652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nb-NO" sz="1600" b="1" dirty="0">
              <a:solidFill>
                <a:schemeClr val="tx1"/>
              </a:solidFill>
            </a:endParaRPr>
          </a:p>
          <a:p>
            <a:pPr algn="ctr"/>
            <a:r>
              <a:rPr lang="fr-FR" altLang="en-US" sz="2800" b="1" dirty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L’enjeu principal de ce </a:t>
            </a:r>
            <a:r>
              <a:rPr lang="fr-FR" altLang="en-US" sz="2800" b="1" dirty="0" smtClean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TP est </a:t>
            </a:r>
            <a:r>
              <a:rPr lang="fr-FR" altLang="en-US" sz="2800" b="1" dirty="0">
                <a:solidFill>
                  <a:srgbClr val="0000FF"/>
                </a:solidFill>
                <a:cs typeface="Comic Sans MS" panose="030F0702030302020204" pitchFamily="66" charset="0"/>
                <a:sym typeface="+mn-ea"/>
              </a:rPr>
              <a:t>d’évaluer les risques professionnels</a:t>
            </a:r>
            <a:r>
              <a:rPr lang="fr-FR" altLang="en-US" sz="2800" b="1" dirty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 existants </a:t>
            </a:r>
            <a:r>
              <a:rPr lang="fr-FR" altLang="en-US" sz="2800" b="1" dirty="0" smtClean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sur </a:t>
            </a:r>
            <a:r>
              <a:rPr lang="fr-FR" altLang="en-US" sz="2800" b="1" dirty="0" smtClean="0">
                <a:solidFill>
                  <a:srgbClr val="0000FF"/>
                </a:solidFill>
                <a:cs typeface="Comic Sans MS" panose="030F0702030302020204" pitchFamily="66" charset="0"/>
                <a:sym typeface="+mn-ea"/>
              </a:rPr>
              <a:t>l’unité de traitement et de stockage </a:t>
            </a:r>
            <a:r>
              <a:rPr lang="fr-FR" altLang="en-US" sz="2800" b="1" dirty="0" smtClean="0">
                <a:solidFill>
                  <a:srgbClr val="0000FF"/>
                </a:solidFill>
                <a:cs typeface="Comic Sans MS" panose="030F0702030302020204" pitchFamily="66" charset="0"/>
                <a:sym typeface="+mn-ea"/>
              </a:rPr>
              <a:t>du </a:t>
            </a:r>
            <a:r>
              <a:rPr lang="fr-FR" altLang="en-US" sz="2800" b="1" dirty="0">
                <a:solidFill>
                  <a:srgbClr val="0000FF"/>
                </a:solidFill>
                <a:cs typeface="Comic Sans MS" panose="030F0702030302020204" pitchFamily="66" charset="0"/>
                <a:sym typeface="+mn-ea"/>
              </a:rPr>
              <a:t>gaz naturel </a:t>
            </a:r>
            <a:r>
              <a:rPr lang="fr-FR" altLang="en-US" sz="2800" b="1" dirty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au niveau du complexe </a:t>
            </a:r>
            <a:r>
              <a:rPr lang="fr-FR" altLang="en-US" sz="2800" b="1" dirty="0">
                <a:solidFill>
                  <a:srgbClr val="0000FF"/>
                </a:solidFill>
                <a:cs typeface="Comic Sans MS" panose="030F0702030302020204" pitchFamily="66" charset="0"/>
                <a:sym typeface="+mn-ea"/>
              </a:rPr>
              <a:t>GL1K</a:t>
            </a:r>
            <a:r>
              <a:rPr lang="fr-FR" altLang="en-US" sz="2800" b="1" dirty="0">
                <a:solidFill>
                  <a:schemeClr val="tx1"/>
                </a:solidFill>
                <a:cs typeface="Comic Sans MS" panose="030F0702030302020204" pitchFamily="66" charset="0"/>
                <a:sym typeface="+mn-ea"/>
              </a:rPr>
              <a:t> de Skikda.</a:t>
            </a:r>
            <a:endParaRPr lang="fr-FR" altLang="en-US" sz="2800" b="1" dirty="0">
              <a:solidFill>
                <a:schemeClr val="tx1"/>
              </a:solidFill>
              <a:cs typeface="Comic Sans MS" panose="030F0702030302020204" pitchFamily="66" charset="0"/>
            </a:endParaRPr>
          </a:p>
        </p:txBody>
      </p:sp>
      <p:grpSp>
        <p:nvGrpSpPr>
          <p:cNvPr id="6" name="Google Shape;576;p33"/>
          <p:cNvGrpSpPr/>
          <p:nvPr/>
        </p:nvGrpSpPr>
        <p:grpSpPr>
          <a:xfrm>
            <a:off x="8592671" y="4180467"/>
            <a:ext cx="2948803" cy="3268569"/>
            <a:chOff x="1287050" y="238125"/>
            <a:chExt cx="5324842" cy="5232650"/>
          </a:xfrm>
        </p:grpSpPr>
        <p:sp>
          <p:nvSpPr>
            <p:cNvPr id="8" name="Google Shape;577;p33"/>
            <p:cNvSpPr/>
            <p:nvPr/>
          </p:nvSpPr>
          <p:spPr>
            <a:xfrm>
              <a:off x="1559904" y="2884224"/>
              <a:ext cx="935825" cy="908150"/>
            </a:xfrm>
            <a:custGeom>
              <a:avLst/>
              <a:gdLst/>
              <a:ahLst/>
              <a:cxnLst/>
              <a:rect l="l" t="t" r="r" b="b"/>
              <a:pathLst>
                <a:path w="37433" h="36326" extrusionOk="0">
                  <a:moveTo>
                    <a:pt x="33752" y="1"/>
                  </a:moveTo>
                  <a:lnTo>
                    <a:pt x="0" y="3250"/>
                  </a:lnTo>
                  <a:lnTo>
                    <a:pt x="459" y="5791"/>
                  </a:lnTo>
                  <a:lnTo>
                    <a:pt x="1468" y="5433"/>
                  </a:lnTo>
                  <a:cubicBezTo>
                    <a:pt x="1492" y="5432"/>
                    <a:pt x="1515" y="5431"/>
                    <a:pt x="1538" y="5431"/>
                  </a:cubicBezTo>
                  <a:cubicBezTo>
                    <a:pt x="2155" y="5431"/>
                    <a:pt x="2436" y="5853"/>
                    <a:pt x="2526" y="6489"/>
                  </a:cubicBezTo>
                  <a:cubicBezTo>
                    <a:pt x="2528" y="6503"/>
                    <a:pt x="2530" y="6518"/>
                    <a:pt x="2532" y="6532"/>
                  </a:cubicBezTo>
                  <a:cubicBezTo>
                    <a:pt x="2607" y="7201"/>
                    <a:pt x="2451" y="7826"/>
                    <a:pt x="1795" y="7967"/>
                  </a:cubicBezTo>
                  <a:lnTo>
                    <a:pt x="522" y="7890"/>
                  </a:lnTo>
                  <a:lnTo>
                    <a:pt x="780" y="10194"/>
                  </a:lnTo>
                  <a:cubicBezTo>
                    <a:pt x="780" y="10194"/>
                    <a:pt x="1173" y="10104"/>
                    <a:pt x="1637" y="10104"/>
                  </a:cubicBezTo>
                  <a:cubicBezTo>
                    <a:pt x="2281" y="10104"/>
                    <a:pt x="3063" y="10277"/>
                    <a:pt x="3123" y="11106"/>
                  </a:cubicBezTo>
                  <a:cubicBezTo>
                    <a:pt x="3123" y="11106"/>
                    <a:pt x="3036" y="12290"/>
                    <a:pt x="1316" y="12290"/>
                  </a:cubicBezTo>
                  <a:cubicBezTo>
                    <a:pt x="1221" y="12290"/>
                    <a:pt x="1120" y="12287"/>
                    <a:pt x="1015" y="12279"/>
                  </a:cubicBezTo>
                  <a:lnTo>
                    <a:pt x="1015" y="12279"/>
                  </a:lnTo>
                  <a:lnTo>
                    <a:pt x="1231" y="14200"/>
                  </a:lnTo>
                  <a:cubicBezTo>
                    <a:pt x="1231" y="14200"/>
                    <a:pt x="1689" y="14075"/>
                    <a:pt x="2202" y="14075"/>
                  </a:cubicBezTo>
                  <a:cubicBezTo>
                    <a:pt x="2823" y="14075"/>
                    <a:pt x="3524" y="14258"/>
                    <a:pt x="3592" y="15066"/>
                  </a:cubicBezTo>
                  <a:cubicBezTo>
                    <a:pt x="3697" y="16319"/>
                    <a:pt x="2396" y="16411"/>
                    <a:pt x="1483" y="16449"/>
                  </a:cubicBezTo>
                  <a:lnTo>
                    <a:pt x="1711" y="18477"/>
                  </a:lnTo>
                  <a:cubicBezTo>
                    <a:pt x="1711" y="18477"/>
                    <a:pt x="2028" y="18411"/>
                    <a:pt x="2421" y="18411"/>
                  </a:cubicBezTo>
                  <a:cubicBezTo>
                    <a:pt x="3070" y="18411"/>
                    <a:pt x="3925" y="18589"/>
                    <a:pt x="3907" y="19530"/>
                  </a:cubicBezTo>
                  <a:cubicBezTo>
                    <a:pt x="3884" y="20631"/>
                    <a:pt x="2867" y="20780"/>
                    <a:pt x="2315" y="20780"/>
                  </a:cubicBezTo>
                  <a:cubicBezTo>
                    <a:pt x="2109" y="20780"/>
                    <a:pt x="1968" y="20759"/>
                    <a:pt x="1968" y="20759"/>
                  </a:cubicBezTo>
                  <a:lnTo>
                    <a:pt x="1968" y="20759"/>
                  </a:lnTo>
                  <a:lnTo>
                    <a:pt x="2258" y="23341"/>
                  </a:lnTo>
                  <a:cubicBezTo>
                    <a:pt x="2258" y="23341"/>
                    <a:pt x="2858" y="23078"/>
                    <a:pt x="3436" y="23078"/>
                  </a:cubicBezTo>
                  <a:cubicBezTo>
                    <a:pt x="3930" y="23078"/>
                    <a:pt x="4409" y="23270"/>
                    <a:pt x="4489" y="23978"/>
                  </a:cubicBezTo>
                  <a:cubicBezTo>
                    <a:pt x="4616" y="25104"/>
                    <a:pt x="3763" y="25345"/>
                    <a:pt x="3088" y="25345"/>
                  </a:cubicBezTo>
                  <a:cubicBezTo>
                    <a:pt x="2841" y="25345"/>
                    <a:pt x="2618" y="25313"/>
                    <a:pt x="2476" y="25280"/>
                  </a:cubicBezTo>
                  <a:lnTo>
                    <a:pt x="2476" y="25280"/>
                  </a:lnTo>
                  <a:lnTo>
                    <a:pt x="2695" y="27243"/>
                  </a:lnTo>
                  <a:cubicBezTo>
                    <a:pt x="2695" y="27243"/>
                    <a:pt x="3172" y="27039"/>
                    <a:pt x="3682" y="27039"/>
                  </a:cubicBezTo>
                  <a:cubicBezTo>
                    <a:pt x="4242" y="27039"/>
                    <a:pt x="4842" y="27286"/>
                    <a:pt x="4893" y="28321"/>
                  </a:cubicBezTo>
                  <a:cubicBezTo>
                    <a:pt x="4934" y="29138"/>
                    <a:pt x="4330" y="29321"/>
                    <a:pt x="3779" y="29321"/>
                  </a:cubicBezTo>
                  <a:cubicBezTo>
                    <a:pt x="3330" y="29321"/>
                    <a:pt x="2916" y="29199"/>
                    <a:pt x="2916" y="29199"/>
                  </a:cubicBezTo>
                  <a:lnTo>
                    <a:pt x="2916" y="29199"/>
                  </a:lnTo>
                  <a:lnTo>
                    <a:pt x="3222" y="31930"/>
                  </a:lnTo>
                  <a:cubicBezTo>
                    <a:pt x="3222" y="31930"/>
                    <a:pt x="3833" y="31669"/>
                    <a:pt x="4416" y="31669"/>
                  </a:cubicBezTo>
                  <a:cubicBezTo>
                    <a:pt x="4904" y="31669"/>
                    <a:pt x="5373" y="31852"/>
                    <a:pt x="5449" y="32522"/>
                  </a:cubicBezTo>
                  <a:cubicBezTo>
                    <a:pt x="5535" y="33290"/>
                    <a:pt x="4880" y="33764"/>
                    <a:pt x="4170" y="33764"/>
                  </a:cubicBezTo>
                  <a:cubicBezTo>
                    <a:pt x="3912" y="33764"/>
                    <a:pt x="3646" y="33702"/>
                    <a:pt x="3407" y="33567"/>
                  </a:cubicBezTo>
                  <a:lnTo>
                    <a:pt x="3407" y="33567"/>
                  </a:lnTo>
                  <a:lnTo>
                    <a:pt x="3716" y="36326"/>
                  </a:lnTo>
                  <a:lnTo>
                    <a:pt x="37432" y="32751"/>
                  </a:lnTo>
                  <a:lnTo>
                    <a:pt x="337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578;p33"/>
            <p:cNvSpPr/>
            <p:nvPr/>
          </p:nvSpPr>
          <p:spPr>
            <a:xfrm>
              <a:off x="1741455" y="2837112"/>
              <a:ext cx="510375" cy="156700"/>
            </a:xfrm>
            <a:custGeom>
              <a:avLst/>
              <a:gdLst/>
              <a:ahLst/>
              <a:cxnLst/>
              <a:rect l="l" t="t" r="r" b="b"/>
              <a:pathLst>
                <a:path w="20415" h="6268" extrusionOk="0">
                  <a:moveTo>
                    <a:pt x="20213" y="0"/>
                  </a:moveTo>
                  <a:lnTo>
                    <a:pt x="0" y="734"/>
                  </a:lnTo>
                  <a:lnTo>
                    <a:pt x="201" y="6268"/>
                  </a:lnTo>
                  <a:lnTo>
                    <a:pt x="20414" y="5533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579;p33"/>
            <p:cNvSpPr/>
            <p:nvPr/>
          </p:nvSpPr>
          <p:spPr>
            <a:xfrm>
              <a:off x="1293125" y="1977500"/>
              <a:ext cx="530125" cy="33500"/>
            </a:xfrm>
            <a:custGeom>
              <a:avLst/>
              <a:gdLst/>
              <a:ahLst/>
              <a:cxnLst/>
              <a:rect l="l" t="t" r="r" b="b"/>
              <a:pathLst>
                <a:path w="21205" h="1340" extrusionOk="0">
                  <a:moveTo>
                    <a:pt x="20993" y="0"/>
                  </a:moveTo>
                  <a:cubicBezTo>
                    <a:pt x="20851" y="0"/>
                    <a:pt x="20640" y="4"/>
                    <a:pt x="20366" y="13"/>
                  </a:cubicBezTo>
                  <a:lnTo>
                    <a:pt x="18091" y="111"/>
                  </a:lnTo>
                  <a:cubicBezTo>
                    <a:pt x="16172" y="207"/>
                    <a:pt x="13522" y="356"/>
                    <a:pt x="10594" y="537"/>
                  </a:cubicBezTo>
                  <a:cubicBezTo>
                    <a:pt x="7667" y="718"/>
                    <a:pt x="5017" y="897"/>
                    <a:pt x="3100" y="1040"/>
                  </a:cubicBezTo>
                  <a:lnTo>
                    <a:pt x="832" y="1223"/>
                  </a:lnTo>
                  <a:cubicBezTo>
                    <a:pt x="297" y="1272"/>
                    <a:pt x="0" y="1308"/>
                    <a:pt x="2" y="1326"/>
                  </a:cubicBezTo>
                  <a:cubicBezTo>
                    <a:pt x="2" y="1335"/>
                    <a:pt x="77" y="1339"/>
                    <a:pt x="219" y="1339"/>
                  </a:cubicBezTo>
                  <a:cubicBezTo>
                    <a:pt x="360" y="1339"/>
                    <a:pt x="569" y="1335"/>
                    <a:pt x="838" y="1326"/>
                  </a:cubicBezTo>
                  <a:lnTo>
                    <a:pt x="3112" y="1227"/>
                  </a:lnTo>
                  <a:cubicBezTo>
                    <a:pt x="5031" y="1132"/>
                    <a:pt x="7685" y="982"/>
                    <a:pt x="10610" y="801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3" y="116"/>
                  </a:lnTo>
                  <a:cubicBezTo>
                    <a:pt x="20908" y="67"/>
                    <a:pt x="21204" y="31"/>
                    <a:pt x="21203" y="13"/>
                  </a:cubicBezTo>
                  <a:cubicBezTo>
                    <a:pt x="21202" y="4"/>
                    <a:pt x="21130" y="0"/>
                    <a:pt x="20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580;p33"/>
            <p:cNvSpPr/>
            <p:nvPr/>
          </p:nvSpPr>
          <p:spPr>
            <a:xfrm>
              <a:off x="1313325" y="2080125"/>
              <a:ext cx="530075" cy="33525"/>
            </a:xfrm>
            <a:custGeom>
              <a:avLst/>
              <a:gdLst/>
              <a:ahLst/>
              <a:cxnLst/>
              <a:rect l="l" t="t" r="r" b="b"/>
              <a:pathLst>
                <a:path w="21203" h="1341" extrusionOk="0">
                  <a:moveTo>
                    <a:pt x="20991" y="1"/>
                  </a:moveTo>
                  <a:cubicBezTo>
                    <a:pt x="20849" y="1"/>
                    <a:pt x="20637" y="5"/>
                    <a:pt x="20365" y="14"/>
                  </a:cubicBezTo>
                  <a:lnTo>
                    <a:pt x="18091" y="113"/>
                  </a:lnTo>
                  <a:cubicBezTo>
                    <a:pt x="16171" y="207"/>
                    <a:pt x="13522" y="357"/>
                    <a:pt x="10594" y="539"/>
                  </a:cubicBezTo>
                  <a:cubicBezTo>
                    <a:pt x="7666" y="720"/>
                    <a:pt x="5017" y="899"/>
                    <a:pt x="3100" y="1041"/>
                  </a:cubicBezTo>
                  <a:lnTo>
                    <a:pt x="831" y="1224"/>
                  </a:lnTo>
                  <a:cubicBezTo>
                    <a:pt x="295" y="1273"/>
                    <a:pt x="0" y="1308"/>
                    <a:pt x="1" y="1327"/>
                  </a:cubicBezTo>
                  <a:cubicBezTo>
                    <a:pt x="2" y="1336"/>
                    <a:pt x="74" y="1340"/>
                    <a:pt x="211" y="1340"/>
                  </a:cubicBezTo>
                  <a:cubicBezTo>
                    <a:pt x="353" y="1340"/>
                    <a:pt x="564" y="1335"/>
                    <a:pt x="837" y="1327"/>
                  </a:cubicBezTo>
                  <a:lnTo>
                    <a:pt x="3112" y="1228"/>
                  </a:lnTo>
                  <a:cubicBezTo>
                    <a:pt x="5031" y="1132"/>
                    <a:pt x="7683" y="984"/>
                    <a:pt x="10610" y="802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2" y="117"/>
                  </a:lnTo>
                  <a:cubicBezTo>
                    <a:pt x="20907" y="68"/>
                    <a:pt x="21203" y="33"/>
                    <a:pt x="21202" y="14"/>
                  </a:cubicBezTo>
                  <a:cubicBezTo>
                    <a:pt x="21201" y="5"/>
                    <a:pt x="21128" y="1"/>
                    <a:pt x="20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581;p33"/>
            <p:cNvSpPr/>
            <p:nvPr/>
          </p:nvSpPr>
          <p:spPr>
            <a:xfrm>
              <a:off x="1320625" y="2185550"/>
              <a:ext cx="530100" cy="33475"/>
            </a:xfrm>
            <a:custGeom>
              <a:avLst/>
              <a:gdLst/>
              <a:ahLst/>
              <a:cxnLst/>
              <a:rect l="l" t="t" r="r" b="b"/>
              <a:pathLst>
                <a:path w="21204" h="1339" extrusionOk="0">
                  <a:moveTo>
                    <a:pt x="20992" y="0"/>
                  </a:moveTo>
                  <a:cubicBezTo>
                    <a:pt x="20850" y="0"/>
                    <a:pt x="20639" y="5"/>
                    <a:pt x="20366" y="14"/>
                  </a:cubicBezTo>
                  <a:lnTo>
                    <a:pt x="18092" y="113"/>
                  </a:lnTo>
                  <a:cubicBezTo>
                    <a:pt x="16172" y="208"/>
                    <a:pt x="13522" y="357"/>
                    <a:pt x="10595" y="539"/>
                  </a:cubicBezTo>
                  <a:cubicBezTo>
                    <a:pt x="7667" y="720"/>
                    <a:pt x="5018" y="899"/>
                    <a:pt x="3100" y="1042"/>
                  </a:cubicBezTo>
                  <a:lnTo>
                    <a:pt x="831" y="1223"/>
                  </a:lnTo>
                  <a:cubicBezTo>
                    <a:pt x="296" y="1272"/>
                    <a:pt x="0" y="1307"/>
                    <a:pt x="1" y="1325"/>
                  </a:cubicBezTo>
                  <a:cubicBezTo>
                    <a:pt x="2" y="1335"/>
                    <a:pt x="74" y="1339"/>
                    <a:pt x="211" y="1339"/>
                  </a:cubicBezTo>
                  <a:cubicBezTo>
                    <a:pt x="353" y="1339"/>
                    <a:pt x="565" y="1334"/>
                    <a:pt x="838" y="1325"/>
                  </a:cubicBezTo>
                  <a:lnTo>
                    <a:pt x="3112" y="1227"/>
                  </a:lnTo>
                  <a:cubicBezTo>
                    <a:pt x="5032" y="1132"/>
                    <a:pt x="7684" y="983"/>
                    <a:pt x="10611" y="801"/>
                  </a:cubicBezTo>
                  <a:cubicBezTo>
                    <a:pt x="13538" y="620"/>
                    <a:pt x="16187" y="441"/>
                    <a:pt x="18104" y="299"/>
                  </a:cubicBezTo>
                  <a:lnTo>
                    <a:pt x="20373" y="117"/>
                  </a:lnTo>
                  <a:cubicBezTo>
                    <a:pt x="20908" y="68"/>
                    <a:pt x="21204" y="32"/>
                    <a:pt x="21202" y="13"/>
                  </a:cubicBezTo>
                  <a:cubicBezTo>
                    <a:pt x="21202" y="5"/>
                    <a:pt x="21130" y="0"/>
                    <a:pt x="20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582;p33"/>
            <p:cNvSpPr/>
            <p:nvPr/>
          </p:nvSpPr>
          <p:spPr>
            <a:xfrm>
              <a:off x="1333450" y="2290950"/>
              <a:ext cx="530100" cy="33500"/>
            </a:xfrm>
            <a:custGeom>
              <a:avLst/>
              <a:gdLst/>
              <a:ahLst/>
              <a:cxnLst/>
              <a:rect l="l" t="t" r="r" b="b"/>
              <a:pathLst>
                <a:path w="21204" h="1340" extrusionOk="0">
                  <a:moveTo>
                    <a:pt x="20992" y="0"/>
                  </a:moveTo>
                  <a:cubicBezTo>
                    <a:pt x="20851" y="0"/>
                    <a:pt x="20639" y="5"/>
                    <a:pt x="20366" y="13"/>
                  </a:cubicBezTo>
                  <a:lnTo>
                    <a:pt x="18092" y="112"/>
                  </a:lnTo>
                  <a:cubicBezTo>
                    <a:pt x="16173" y="207"/>
                    <a:pt x="13522" y="356"/>
                    <a:pt x="10594" y="537"/>
                  </a:cubicBezTo>
                  <a:cubicBezTo>
                    <a:pt x="7666" y="719"/>
                    <a:pt x="5017" y="898"/>
                    <a:pt x="3101" y="1041"/>
                  </a:cubicBezTo>
                  <a:lnTo>
                    <a:pt x="832" y="1223"/>
                  </a:lnTo>
                  <a:cubicBezTo>
                    <a:pt x="296" y="1272"/>
                    <a:pt x="1" y="1308"/>
                    <a:pt x="2" y="1326"/>
                  </a:cubicBezTo>
                  <a:cubicBezTo>
                    <a:pt x="3" y="1335"/>
                    <a:pt x="77" y="1340"/>
                    <a:pt x="219" y="1340"/>
                  </a:cubicBezTo>
                  <a:cubicBezTo>
                    <a:pt x="361" y="1340"/>
                    <a:pt x="569" y="1335"/>
                    <a:pt x="838" y="1326"/>
                  </a:cubicBezTo>
                  <a:lnTo>
                    <a:pt x="3112" y="1228"/>
                  </a:lnTo>
                  <a:cubicBezTo>
                    <a:pt x="5031" y="1132"/>
                    <a:pt x="7684" y="982"/>
                    <a:pt x="10611" y="801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2" y="116"/>
                  </a:lnTo>
                  <a:cubicBezTo>
                    <a:pt x="20908" y="68"/>
                    <a:pt x="21203" y="32"/>
                    <a:pt x="21202" y="13"/>
                  </a:cubicBezTo>
                  <a:cubicBezTo>
                    <a:pt x="21201" y="4"/>
                    <a:pt x="21129" y="0"/>
                    <a:pt x="20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583;p33"/>
            <p:cNvSpPr/>
            <p:nvPr/>
          </p:nvSpPr>
          <p:spPr>
            <a:xfrm>
              <a:off x="1362775" y="2404500"/>
              <a:ext cx="530125" cy="33500"/>
            </a:xfrm>
            <a:custGeom>
              <a:avLst/>
              <a:gdLst/>
              <a:ahLst/>
              <a:cxnLst/>
              <a:rect l="l" t="t" r="r" b="b"/>
              <a:pathLst>
                <a:path w="21205" h="1340" extrusionOk="0">
                  <a:moveTo>
                    <a:pt x="20993" y="1"/>
                  </a:moveTo>
                  <a:cubicBezTo>
                    <a:pt x="20851" y="1"/>
                    <a:pt x="20640" y="5"/>
                    <a:pt x="20366" y="13"/>
                  </a:cubicBezTo>
                  <a:lnTo>
                    <a:pt x="18091" y="112"/>
                  </a:lnTo>
                  <a:cubicBezTo>
                    <a:pt x="16172" y="208"/>
                    <a:pt x="13522" y="358"/>
                    <a:pt x="10594" y="538"/>
                  </a:cubicBezTo>
                  <a:cubicBezTo>
                    <a:pt x="7667" y="719"/>
                    <a:pt x="5017" y="898"/>
                    <a:pt x="3101" y="1041"/>
                  </a:cubicBezTo>
                  <a:lnTo>
                    <a:pt x="832" y="1223"/>
                  </a:lnTo>
                  <a:cubicBezTo>
                    <a:pt x="297" y="1272"/>
                    <a:pt x="1" y="1308"/>
                    <a:pt x="2" y="1327"/>
                  </a:cubicBezTo>
                  <a:cubicBezTo>
                    <a:pt x="2" y="1336"/>
                    <a:pt x="77" y="1340"/>
                    <a:pt x="219" y="1340"/>
                  </a:cubicBezTo>
                  <a:cubicBezTo>
                    <a:pt x="361" y="1340"/>
                    <a:pt x="570" y="1336"/>
                    <a:pt x="839" y="1327"/>
                  </a:cubicBezTo>
                  <a:lnTo>
                    <a:pt x="3112" y="1228"/>
                  </a:lnTo>
                  <a:cubicBezTo>
                    <a:pt x="5031" y="1133"/>
                    <a:pt x="7685" y="983"/>
                    <a:pt x="10611" y="803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3" y="117"/>
                  </a:lnTo>
                  <a:cubicBezTo>
                    <a:pt x="20908" y="68"/>
                    <a:pt x="21204" y="32"/>
                    <a:pt x="21203" y="13"/>
                  </a:cubicBezTo>
                  <a:cubicBezTo>
                    <a:pt x="21202" y="5"/>
                    <a:pt x="21130" y="1"/>
                    <a:pt x="20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84;p33"/>
            <p:cNvSpPr/>
            <p:nvPr/>
          </p:nvSpPr>
          <p:spPr>
            <a:xfrm>
              <a:off x="1730200" y="466175"/>
              <a:ext cx="837425" cy="847625"/>
            </a:xfrm>
            <a:custGeom>
              <a:avLst/>
              <a:gdLst/>
              <a:ahLst/>
              <a:cxnLst/>
              <a:rect l="l" t="t" r="r" b="b"/>
              <a:pathLst>
                <a:path w="33497" h="33905" extrusionOk="0">
                  <a:moveTo>
                    <a:pt x="4636" y="0"/>
                  </a:moveTo>
                  <a:cubicBezTo>
                    <a:pt x="4636" y="0"/>
                    <a:pt x="5280" y="2146"/>
                    <a:pt x="3798" y="2146"/>
                  </a:cubicBezTo>
                  <a:cubicBezTo>
                    <a:pt x="2745" y="2146"/>
                    <a:pt x="2389" y="836"/>
                    <a:pt x="2988" y="0"/>
                  </a:cubicBezTo>
                  <a:lnTo>
                    <a:pt x="2988" y="0"/>
                  </a:lnTo>
                  <a:lnTo>
                    <a:pt x="213" y="1"/>
                  </a:lnTo>
                  <a:lnTo>
                    <a:pt x="0" y="33905"/>
                  </a:lnTo>
                  <a:lnTo>
                    <a:pt x="32956" y="33905"/>
                  </a:lnTo>
                  <a:lnTo>
                    <a:pt x="33497" y="1"/>
                  </a:lnTo>
                  <a:lnTo>
                    <a:pt x="30920" y="173"/>
                  </a:lnTo>
                  <a:lnTo>
                    <a:pt x="31163" y="1215"/>
                  </a:lnTo>
                  <a:cubicBezTo>
                    <a:pt x="31120" y="1880"/>
                    <a:pt x="30662" y="2130"/>
                    <a:pt x="29995" y="2148"/>
                  </a:cubicBezTo>
                  <a:lnTo>
                    <a:pt x="29951" y="2148"/>
                  </a:lnTo>
                  <a:cubicBezTo>
                    <a:pt x="29279" y="2148"/>
                    <a:pt x="28676" y="1925"/>
                    <a:pt x="28608" y="1255"/>
                  </a:cubicBezTo>
                  <a:lnTo>
                    <a:pt x="28828" y="0"/>
                  </a:lnTo>
                  <a:lnTo>
                    <a:pt x="26510" y="0"/>
                  </a:lnTo>
                  <a:cubicBezTo>
                    <a:pt x="26510" y="0"/>
                    <a:pt x="26764" y="2227"/>
                    <a:pt x="25393" y="2227"/>
                  </a:cubicBezTo>
                  <a:cubicBezTo>
                    <a:pt x="25376" y="2227"/>
                    <a:pt x="25358" y="2227"/>
                    <a:pt x="25341" y="2226"/>
                  </a:cubicBezTo>
                  <a:cubicBezTo>
                    <a:pt x="25341" y="2226"/>
                    <a:pt x="24041" y="1982"/>
                    <a:pt x="24411" y="0"/>
                  </a:cubicBezTo>
                  <a:lnTo>
                    <a:pt x="22478" y="0"/>
                  </a:lnTo>
                  <a:cubicBezTo>
                    <a:pt x="22478" y="0"/>
                    <a:pt x="22828" y="2250"/>
                    <a:pt x="21394" y="2250"/>
                  </a:cubicBezTo>
                  <a:cubicBezTo>
                    <a:pt x="21381" y="2250"/>
                    <a:pt x="21367" y="2250"/>
                    <a:pt x="21354" y="2249"/>
                  </a:cubicBezTo>
                  <a:cubicBezTo>
                    <a:pt x="20096" y="2214"/>
                    <a:pt x="20150" y="911"/>
                    <a:pt x="20215" y="0"/>
                  </a:cubicBezTo>
                  <a:lnTo>
                    <a:pt x="18174" y="0"/>
                  </a:lnTo>
                  <a:cubicBezTo>
                    <a:pt x="18174" y="0"/>
                    <a:pt x="18363" y="2076"/>
                    <a:pt x="17062" y="2076"/>
                  </a:cubicBezTo>
                  <a:cubicBezTo>
                    <a:pt x="17005" y="2076"/>
                    <a:pt x="16945" y="2072"/>
                    <a:pt x="16881" y="2063"/>
                  </a:cubicBezTo>
                  <a:cubicBezTo>
                    <a:pt x="15382" y="1863"/>
                    <a:pt x="15876" y="0"/>
                    <a:pt x="15876" y="0"/>
                  </a:cubicBezTo>
                  <a:lnTo>
                    <a:pt x="13278" y="0"/>
                  </a:lnTo>
                  <a:cubicBezTo>
                    <a:pt x="13278" y="0"/>
                    <a:pt x="13945" y="2146"/>
                    <a:pt x="12397" y="2146"/>
                  </a:cubicBezTo>
                  <a:cubicBezTo>
                    <a:pt x="10849" y="2146"/>
                    <a:pt x="11146" y="513"/>
                    <a:pt x="11327" y="0"/>
                  </a:cubicBezTo>
                  <a:lnTo>
                    <a:pt x="9353" y="0"/>
                  </a:lnTo>
                  <a:cubicBezTo>
                    <a:pt x="9353" y="0"/>
                    <a:pt x="9975" y="2068"/>
                    <a:pt x="8193" y="2068"/>
                  </a:cubicBezTo>
                  <a:cubicBezTo>
                    <a:pt x="8143" y="2068"/>
                    <a:pt x="8090" y="2067"/>
                    <a:pt x="8036" y="2063"/>
                  </a:cubicBezTo>
                  <a:cubicBezTo>
                    <a:pt x="6554" y="1970"/>
                    <a:pt x="7384" y="0"/>
                    <a:pt x="7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85;p33"/>
            <p:cNvSpPr/>
            <p:nvPr/>
          </p:nvSpPr>
          <p:spPr>
            <a:xfrm>
              <a:off x="1589350" y="345775"/>
              <a:ext cx="390050" cy="322800"/>
            </a:xfrm>
            <a:custGeom>
              <a:avLst/>
              <a:gdLst/>
              <a:ahLst/>
              <a:cxnLst/>
              <a:rect l="l" t="t" r="r" b="b"/>
              <a:pathLst>
                <a:path w="15602" h="12912" extrusionOk="0">
                  <a:moveTo>
                    <a:pt x="13045" y="1"/>
                  </a:moveTo>
                  <a:lnTo>
                    <a:pt x="0" y="9341"/>
                  </a:lnTo>
                  <a:lnTo>
                    <a:pt x="2556" y="12912"/>
                  </a:lnTo>
                  <a:lnTo>
                    <a:pt x="15601" y="3571"/>
                  </a:lnTo>
                  <a:lnTo>
                    <a:pt x="1304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86;p33"/>
            <p:cNvSpPr/>
            <p:nvPr/>
          </p:nvSpPr>
          <p:spPr>
            <a:xfrm>
              <a:off x="2319875" y="1120225"/>
              <a:ext cx="390050" cy="322800"/>
            </a:xfrm>
            <a:custGeom>
              <a:avLst/>
              <a:gdLst/>
              <a:ahLst/>
              <a:cxnLst/>
              <a:rect l="l" t="t" r="r" b="b"/>
              <a:pathLst>
                <a:path w="15602" h="12912" extrusionOk="0">
                  <a:moveTo>
                    <a:pt x="13045" y="0"/>
                  </a:moveTo>
                  <a:lnTo>
                    <a:pt x="1" y="9341"/>
                  </a:lnTo>
                  <a:lnTo>
                    <a:pt x="2557" y="12912"/>
                  </a:lnTo>
                  <a:lnTo>
                    <a:pt x="15602" y="3571"/>
                  </a:lnTo>
                  <a:lnTo>
                    <a:pt x="1304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87;p33"/>
            <p:cNvSpPr/>
            <p:nvPr/>
          </p:nvSpPr>
          <p:spPr>
            <a:xfrm>
              <a:off x="1846900" y="686750"/>
              <a:ext cx="633350" cy="6625"/>
            </a:xfrm>
            <a:custGeom>
              <a:avLst/>
              <a:gdLst/>
              <a:ahLst/>
              <a:cxnLst/>
              <a:rect l="l" t="t" r="r" b="b"/>
              <a:pathLst>
                <a:path w="25334" h="265" extrusionOk="0">
                  <a:moveTo>
                    <a:pt x="12668" y="1"/>
                  </a:moveTo>
                  <a:cubicBezTo>
                    <a:pt x="9169" y="1"/>
                    <a:pt x="6002" y="16"/>
                    <a:pt x="3709" y="39"/>
                  </a:cubicBezTo>
                  <a:lnTo>
                    <a:pt x="995" y="81"/>
                  </a:lnTo>
                  <a:lnTo>
                    <a:pt x="257" y="106"/>
                  </a:lnTo>
                  <a:cubicBezTo>
                    <a:pt x="89" y="114"/>
                    <a:pt x="0" y="124"/>
                    <a:pt x="0" y="133"/>
                  </a:cubicBezTo>
                  <a:cubicBezTo>
                    <a:pt x="0" y="141"/>
                    <a:pt x="89" y="150"/>
                    <a:pt x="257" y="159"/>
                  </a:cubicBezTo>
                  <a:lnTo>
                    <a:pt x="995" y="184"/>
                  </a:lnTo>
                  <a:lnTo>
                    <a:pt x="3709" y="226"/>
                  </a:lnTo>
                  <a:cubicBezTo>
                    <a:pt x="6002" y="250"/>
                    <a:pt x="9170" y="264"/>
                    <a:pt x="12668" y="264"/>
                  </a:cubicBezTo>
                  <a:cubicBezTo>
                    <a:pt x="16165" y="264"/>
                    <a:pt x="19331" y="250"/>
                    <a:pt x="21624" y="226"/>
                  </a:cubicBezTo>
                  <a:lnTo>
                    <a:pt x="24338" y="184"/>
                  </a:lnTo>
                  <a:lnTo>
                    <a:pt x="25076" y="159"/>
                  </a:lnTo>
                  <a:cubicBezTo>
                    <a:pt x="25244" y="150"/>
                    <a:pt x="25334" y="141"/>
                    <a:pt x="25334" y="133"/>
                  </a:cubicBezTo>
                  <a:cubicBezTo>
                    <a:pt x="25334" y="124"/>
                    <a:pt x="25244" y="116"/>
                    <a:pt x="25077" y="106"/>
                  </a:cubicBezTo>
                  <a:lnTo>
                    <a:pt x="24339" y="81"/>
                  </a:lnTo>
                  <a:lnTo>
                    <a:pt x="21624" y="39"/>
                  </a:lnTo>
                  <a:cubicBezTo>
                    <a:pt x="19331" y="15"/>
                    <a:pt x="16166" y="1"/>
                    <a:pt x="12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588;p33"/>
            <p:cNvSpPr/>
            <p:nvPr/>
          </p:nvSpPr>
          <p:spPr>
            <a:xfrm>
              <a:off x="1861200" y="839225"/>
              <a:ext cx="604400" cy="6650"/>
            </a:xfrm>
            <a:custGeom>
              <a:avLst/>
              <a:gdLst/>
              <a:ahLst/>
              <a:cxnLst/>
              <a:rect l="l" t="t" r="r" b="b"/>
              <a:pathLst>
                <a:path w="24176" h="266" extrusionOk="0">
                  <a:moveTo>
                    <a:pt x="12089" y="0"/>
                  </a:moveTo>
                  <a:cubicBezTo>
                    <a:pt x="8750" y="0"/>
                    <a:pt x="5728" y="16"/>
                    <a:pt x="3541" y="40"/>
                  </a:cubicBezTo>
                  <a:lnTo>
                    <a:pt x="950" y="82"/>
                  </a:lnTo>
                  <a:lnTo>
                    <a:pt x="245" y="106"/>
                  </a:lnTo>
                  <a:cubicBezTo>
                    <a:pt x="85" y="115"/>
                    <a:pt x="0" y="124"/>
                    <a:pt x="0" y="133"/>
                  </a:cubicBezTo>
                  <a:cubicBezTo>
                    <a:pt x="0" y="142"/>
                    <a:pt x="85" y="152"/>
                    <a:pt x="245" y="160"/>
                  </a:cubicBezTo>
                  <a:lnTo>
                    <a:pt x="950" y="184"/>
                  </a:lnTo>
                  <a:lnTo>
                    <a:pt x="3541" y="226"/>
                  </a:lnTo>
                  <a:cubicBezTo>
                    <a:pt x="5728" y="250"/>
                    <a:pt x="8752" y="265"/>
                    <a:pt x="12089" y="265"/>
                  </a:cubicBezTo>
                  <a:cubicBezTo>
                    <a:pt x="15426" y="265"/>
                    <a:pt x="18448" y="250"/>
                    <a:pt x="20635" y="226"/>
                  </a:cubicBezTo>
                  <a:lnTo>
                    <a:pt x="23226" y="184"/>
                  </a:lnTo>
                  <a:lnTo>
                    <a:pt x="23931" y="160"/>
                  </a:lnTo>
                  <a:cubicBezTo>
                    <a:pt x="24092" y="152"/>
                    <a:pt x="24176" y="142"/>
                    <a:pt x="24176" y="133"/>
                  </a:cubicBezTo>
                  <a:cubicBezTo>
                    <a:pt x="24176" y="125"/>
                    <a:pt x="24092" y="115"/>
                    <a:pt x="23931" y="106"/>
                  </a:cubicBezTo>
                  <a:lnTo>
                    <a:pt x="23226" y="82"/>
                  </a:lnTo>
                  <a:lnTo>
                    <a:pt x="20635" y="40"/>
                  </a:lnTo>
                  <a:cubicBezTo>
                    <a:pt x="18448" y="16"/>
                    <a:pt x="15427" y="0"/>
                    <a:pt x="12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589;p33"/>
            <p:cNvSpPr/>
            <p:nvPr/>
          </p:nvSpPr>
          <p:spPr>
            <a:xfrm>
              <a:off x="1875500" y="986475"/>
              <a:ext cx="302400" cy="6600"/>
            </a:xfrm>
            <a:custGeom>
              <a:avLst/>
              <a:gdLst/>
              <a:ahLst/>
              <a:cxnLst/>
              <a:rect l="l" t="t" r="r" b="b"/>
              <a:pathLst>
                <a:path w="12096" h="264" extrusionOk="0">
                  <a:moveTo>
                    <a:pt x="6048" y="0"/>
                  </a:moveTo>
                  <a:cubicBezTo>
                    <a:pt x="4377" y="0"/>
                    <a:pt x="2866" y="14"/>
                    <a:pt x="1772" y="38"/>
                  </a:cubicBezTo>
                  <a:cubicBezTo>
                    <a:pt x="678" y="62"/>
                    <a:pt x="0" y="95"/>
                    <a:pt x="0" y="131"/>
                  </a:cubicBezTo>
                  <a:cubicBezTo>
                    <a:pt x="0" y="167"/>
                    <a:pt x="678" y="201"/>
                    <a:pt x="1772" y="224"/>
                  </a:cubicBezTo>
                  <a:cubicBezTo>
                    <a:pt x="2866" y="249"/>
                    <a:pt x="4379" y="264"/>
                    <a:pt x="6048" y="264"/>
                  </a:cubicBezTo>
                  <a:cubicBezTo>
                    <a:pt x="7718" y="264"/>
                    <a:pt x="9229" y="249"/>
                    <a:pt x="10324" y="224"/>
                  </a:cubicBezTo>
                  <a:cubicBezTo>
                    <a:pt x="11418" y="201"/>
                    <a:pt x="12096" y="167"/>
                    <a:pt x="12096" y="131"/>
                  </a:cubicBezTo>
                  <a:cubicBezTo>
                    <a:pt x="12096" y="95"/>
                    <a:pt x="11418" y="63"/>
                    <a:pt x="10324" y="38"/>
                  </a:cubicBezTo>
                  <a:cubicBezTo>
                    <a:pt x="9230" y="14"/>
                    <a:pt x="7718" y="0"/>
                    <a:pt x="6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590;p33"/>
            <p:cNvSpPr/>
            <p:nvPr/>
          </p:nvSpPr>
          <p:spPr>
            <a:xfrm>
              <a:off x="1287050" y="5464175"/>
              <a:ext cx="5249000" cy="6600"/>
            </a:xfrm>
            <a:custGeom>
              <a:avLst/>
              <a:gdLst/>
              <a:ahLst/>
              <a:cxnLst/>
              <a:rect l="l" t="t" r="r" b="b"/>
              <a:pathLst>
                <a:path w="209960" h="264" extrusionOk="0">
                  <a:moveTo>
                    <a:pt x="104985" y="0"/>
                  </a:moveTo>
                  <a:cubicBezTo>
                    <a:pt x="46994" y="0"/>
                    <a:pt x="0" y="59"/>
                    <a:pt x="0" y="131"/>
                  </a:cubicBezTo>
                  <a:cubicBezTo>
                    <a:pt x="0" y="205"/>
                    <a:pt x="46994" y="264"/>
                    <a:pt x="104985" y="264"/>
                  </a:cubicBezTo>
                  <a:cubicBezTo>
                    <a:pt x="162955" y="264"/>
                    <a:pt x="209959" y="205"/>
                    <a:pt x="209959" y="131"/>
                  </a:cubicBezTo>
                  <a:cubicBezTo>
                    <a:pt x="209959" y="59"/>
                    <a:pt x="162955" y="0"/>
                    <a:pt x="104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91;p33"/>
            <p:cNvSpPr/>
            <p:nvPr/>
          </p:nvSpPr>
          <p:spPr>
            <a:xfrm>
              <a:off x="2724725" y="238125"/>
              <a:ext cx="3887167" cy="4106324"/>
            </a:xfrm>
            <a:custGeom>
              <a:avLst/>
              <a:gdLst/>
              <a:ahLst/>
              <a:cxnLst/>
              <a:rect l="l" t="t" r="r" b="b"/>
              <a:pathLst>
                <a:path w="133638" h="164253" extrusionOk="0">
                  <a:moveTo>
                    <a:pt x="19110" y="0"/>
                  </a:moveTo>
                  <a:lnTo>
                    <a:pt x="1" y="150261"/>
                  </a:lnTo>
                  <a:lnTo>
                    <a:pt x="109706" y="164212"/>
                  </a:lnTo>
                  <a:cubicBezTo>
                    <a:pt x="109919" y="164240"/>
                    <a:pt x="110132" y="164253"/>
                    <a:pt x="110341" y="164253"/>
                  </a:cubicBezTo>
                  <a:cubicBezTo>
                    <a:pt x="112817" y="164253"/>
                    <a:pt x="114963" y="162412"/>
                    <a:pt x="115284" y="159892"/>
                  </a:cubicBezTo>
                  <a:lnTo>
                    <a:pt x="133480" y="16806"/>
                  </a:lnTo>
                  <a:cubicBezTo>
                    <a:pt x="133637" y="15577"/>
                    <a:pt x="132767" y="14454"/>
                    <a:pt x="131537" y="14297"/>
                  </a:cubicBezTo>
                  <a:lnTo>
                    <a:pt x="19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92;p33"/>
            <p:cNvSpPr/>
            <p:nvPr/>
          </p:nvSpPr>
          <p:spPr>
            <a:xfrm>
              <a:off x="5808675" y="1225150"/>
              <a:ext cx="363225" cy="226025"/>
            </a:xfrm>
            <a:custGeom>
              <a:avLst/>
              <a:gdLst/>
              <a:ahLst/>
              <a:cxnLst/>
              <a:rect l="l" t="t" r="r" b="b"/>
              <a:pathLst>
                <a:path w="14529" h="9041" extrusionOk="0">
                  <a:moveTo>
                    <a:pt x="931" y="1"/>
                  </a:moveTo>
                  <a:lnTo>
                    <a:pt x="1" y="7309"/>
                  </a:lnTo>
                  <a:lnTo>
                    <a:pt x="13600" y="9040"/>
                  </a:lnTo>
                  <a:lnTo>
                    <a:pt x="14529" y="173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93;p33"/>
            <p:cNvSpPr/>
            <p:nvPr/>
          </p:nvSpPr>
          <p:spPr>
            <a:xfrm>
              <a:off x="5808675" y="1225150"/>
              <a:ext cx="363225" cy="226025"/>
            </a:xfrm>
            <a:custGeom>
              <a:avLst/>
              <a:gdLst/>
              <a:ahLst/>
              <a:cxnLst/>
              <a:rect l="l" t="t" r="r" b="b"/>
              <a:pathLst>
                <a:path w="14529" h="9041" extrusionOk="0">
                  <a:moveTo>
                    <a:pt x="931" y="1"/>
                  </a:moveTo>
                  <a:lnTo>
                    <a:pt x="1" y="7309"/>
                  </a:lnTo>
                  <a:lnTo>
                    <a:pt x="13600" y="9040"/>
                  </a:lnTo>
                  <a:lnTo>
                    <a:pt x="14529" y="173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94;p33"/>
            <p:cNvSpPr/>
            <p:nvPr/>
          </p:nvSpPr>
          <p:spPr>
            <a:xfrm>
              <a:off x="2853375" y="354675"/>
              <a:ext cx="3106675" cy="3909550"/>
            </a:xfrm>
            <a:custGeom>
              <a:avLst/>
              <a:gdLst/>
              <a:ahLst/>
              <a:cxnLst/>
              <a:rect l="l" t="t" r="r" b="b"/>
              <a:pathLst>
                <a:path w="124267" h="156382" extrusionOk="0">
                  <a:moveTo>
                    <a:pt x="18177" y="0"/>
                  </a:moveTo>
                  <a:lnTo>
                    <a:pt x="1" y="142886"/>
                  </a:lnTo>
                  <a:lnTo>
                    <a:pt x="106089" y="156382"/>
                  </a:lnTo>
                  <a:lnTo>
                    <a:pt x="124266" y="13496"/>
                  </a:lnTo>
                  <a:lnTo>
                    <a:pt x="181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95;p33"/>
            <p:cNvSpPr/>
            <p:nvPr/>
          </p:nvSpPr>
          <p:spPr>
            <a:xfrm>
              <a:off x="2787976" y="297426"/>
              <a:ext cx="3795400" cy="3909600"/>
            </a:xfrm>
            <a:custGeom>
              <a:avLst/>
              <a:gdLst/>
              <a:ahLst/>
              <a:cxnLst/>
              <a:rect l="l" t="t" r="r" b="b"/>
              <a:pathLst>
                <a:path w="124267" h="156384" extrusionOk="0">
                  <a:moveTo>
                    <a:pt x="18178" y="1"/>
                  </a:moveTo>
                  <a:lnTo>
                    <a:pt x="1" y="142886"/>
                  </a:lnTo>
                  <a:lnTo>
                    <a:pt x="106090" y="156383"/>
                  </a:lnTo>
                  <a:lnTo>
                    <a:pt x="124266" y="13498"/>
                  </a:lnTo>
                  <a:lnTo>
                    <a:pt x="1817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596;p33"/>
            <p:cNvSpPr/>
            <p:nvPr/>
          </p:nvSpPr>
          <p:spPr>
            <a:xfrm>
              <a:off x="3234600" y="643225"/>
              <a:ext cx="2644550" cy="348700"/>
            </a:xfrm>
            <a:custGeom>
              <a:avLst/>
              <a:gdLst/>
              <a:ahLst/>
              <a:cxnLst/>
              <a:rect l="l" t="t" r="r" b="b"/>
              <a:pathLst>
                <a:path w="105782" h="13948" extrusionOk="0">
                  <a:moveTo>
                    <a:pt x="64" y="0"/>
                  </a:moveTo>
                  <a:lnTo>
                    <a:pt x="0" y="502"/>
                  </a:lnTo>
                  <a:lnTo>
                    <a:pt x="105717" y="13947"/>
                  </a:lnTo>
                  <a:lnTo>
                    <a:pt x="105781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597;p33"/>
            <p:cNvSpPr/>
            <p:nvPr/>
          </p:nvSpPr>
          <p:spPr>
            <a:xfrm>
              <a:off x="3228700" y="822950"/>
              <a:ext cx="2644575" cy="348700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4" y="1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2" y="1344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98;p33"/>
            <p:cNvSpPr/>
            <p:nvPr/>
          </p:nvSpPr>
          <p:spPr>
            <a:xfrm>
              <a:off x="3206125" y="1000575"/>
              <a:ext cx="2644550" cy="348725"/>
            </a:xfrm>
            <a:custGeom>
              <a:avLst/>
              <a:gdLst/>
              <a:ahLst/>
              <a:cxnLst/>
              <a:rect l="l" t="t" r="r" b="b"/>
              <a:pathLst>
                <a:path w="105782" h="13949" extrusionOk="0">
                  <a:moveTo>
                    <a:pt x="64" y="1"/>
                  </a:moveTo>
                  <a:lnTo>
                    <a:pt x="0" y="503"/>
                  </a:lnTo>
                  <a:lnTo>
                    <a:pt x="105717" y="13948"/>
                  </a:lnTo>
                  <a:lnTo>
                    <a:pt x="105781" y="1344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99;p33"/>
            <p:cNvSpPr/>
            <p:nvPr/>
          </p:nvSpPr>
          <p:spPr>
            <a:xfrm>
              <a:off x="3183500" y="1178200"/>
              <a:ext cx="2644575" cy="348725"/>
            </a:xfrm>
            <a:custGeom>
              <a:avLst/>
              <a:gdLst/>
              <a:ahLst/>
              <a:cxnLst/>
              <a:rect l="l" t="t" r="r" b="b"/>
              <a:pathLst>
                <a:path w="105783" h="13949" extrusionOk="0">
                  <a:moveTo>
                    <a:pt x="65" y="0"/>
                  </a:moveTo>
                  <a:lnTo>
                    <a:pt x="1" y="504"/>
                  </a:lnTo>
                  <a:lnTo>
                    <a:pt x="105718" y="13948"/>
                  </a:lnTo>
                  <a:lnTo>
                    <a:pt x="105783" y="134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600;p33"/>
            <p:cNvSpPr/>
            <p:nvPr/>
          </p:nvSpPr>
          <p:spPr>
            <a:xfrm>
              <a:off x="3160925" y="1355825"/>
              <a:ext cx="2644575" cy="348700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5" y="1"/>
                  </a:moveTo>
                  <a:lnTo>
                    <a:pt x="1" y="504"/>
                  </a:lnTo>
                  <a:lnTo>
                    <a:pt x="105718" y="13948"/>
                  </a:lnTo>
                  <a:lnTo>
                    <a:pt x="105783" y="1344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601;p33"/>
            <p:cNvSpPr/>
            <p:nvPr/>
          </p:nvSpPr>
          <p:spPr>
            <a:xfrm>
              <a:off x="3138350" y="1533450"/>
              <a:ext cx="2644550" cy="348725"/>
            </a:xfrm>
            <a:custGeom>
              <a:avLst/>
              <a:gdLst/>
              <a:ahLst/>
              <a:cxnLst/>
              <a:rect l="l" t="t" r="r" b="b"/>
              <a:pathLst>
                <a:path w="105782" h="13949" extrusionOk="0">
                  <a:moveTo>
                    <a:pt x="65" y="0"/>
                  </a:moveTo>
                  <a:lnTo>
                    <a:pt x="1" y="503"/>
                  </a:lnTo>
                  <a:lnTo>
                    <a:pt x="105718" y="13948"/>
                  </a:lnTo>
                  <a:lnTo>
                    <a:pt x="105782" y="134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602;p33"/>
            <p:cNvSpPr/>
            <p:nvPr/>
          </p:nvSpPr>
          <p:spPr>
            <a:xfrm>
              <a:off x="3115750" y="1711075"/>
              <a:ext cx="2644575" cy="348700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4" y="0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2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603;p33"/>
            <p:cNvSpPr/>
            <p:nvPr/>
          </p:nvSpPr>
          <p:spPr>
            <a:xfrm>
              <a:off x="3093175" y="1888700"/>
              <a:ext cx="2644575" cy="348700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4" y="1"/>
                  </a:moveTo>
                  <a:lnTo>
                    <a:pt x="0" y="503"/>
                  </a:lnTo>
                  <a:lnTo>
                    <a:pt x="105717" y="13948"/>
                  </a:lnTo>
                  <a:lnTo>
                    <a:pt x="105782" y="1344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604;p33"/>
            <p:cNvSpPr/>
            <p:nvPr/>
          </p:nvSpPr>
          <p:spPr>
            <a:xfrm>
              <a:off x="3070600" y="2066325"/>
              <a:ext cx="2644525" cy="348700"/>
            </a:xfrm>
            <a:custGeom>
              <a:avLst/>
              <a:gdLst/>
              <a:ahLst/>
              <a:cxnLst/>
              <a:rect l="l" t="t" r="r" b="b"/>
              <a:pathLst>
                <a:path w="105781" h="13948" extrusionOk="0">
                  <a:moveTo>
                    <a:pt x="64" y="0"/>
                  </a:moveTo>
                  <a:lnTo>
                    <a:pt x="0" y="504"/>
                  </a:lnTo>
                  <a:lnTo>
                    <a:pt x="105717" y="13947"/>
                  </a:lnTo>
                  <a:lnTo>
                    <a:pt x="105781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605;p33"/>
            <p:cNvSpPr/>
            <p:nvPr/>
          </p:nvSpPr>
          <p:spPr>
            <a:xfrm>
              <a:off x="3047975" y="2243950"/>
              <a:ext cx="2644575" cy="348700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5" y="1"/>
                  </a:moveTo>
                  <a:lnTo>
                    <a:pt x="1" y="504"/>
                  </a:lnTo>
                  <a:lnTo>
                    <a:pt x="105718" y="13948"/>
                  </a:lnTo>
                  <a:lnTo>
                    <a:pt x="105783" y="1344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606;p33"/>
            <p:cNvSpPr/>
            <p:nvPr/>
          </p:nvSpPr>
          <p:spPr>
            <a:xfrm>
              <a:off x="3025400" y="2421550"/>
              <a:ext cx="2644575" cy="348750"/>
            </a:xfrm>
            <a:custGeom>
              <a:avLst/>
              <a:gdLst/>
              <a:ahLst/>
              <a:cxnLst/>
              <a:rect l="l" t="t" r="r" b="b"/>
              <a:pathLst>
                <a:path w="105783" h="13950" extrusionOk="0">
                  <a:moveTo>
                    <a:pt x="65" y="1"/>
                  </a:moveTo>
                  <a:lnTo>
                    <a:pt x="1" y="504"/>
                  </a:lnTo>
                  <a:lnTo>
                    <a:pt x="105718" y="13949"/>
                  </a:lnTo>
                  <a:lnTo>
                    <a:pt x="105783" y="13446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607;p33"/>
            <p:cNvSpPr/>
            <p:nvPr/>
          </p:nvSpPr>
          <p:spPr>
            <a:xfrm>
              <a:off x="3002825" y="2599200"/>
              <a:ext cx="2644550" cy="348700"/>
            </a:xfrm>
            <a:custGeom>
              <a:avLst/>
              <a:gdLst/>
              <a:ahLst/>
              <a:cxnLst/>
              <a:rect l="l" t="t" r="r" b="b"/>
              <a:pathLst>
                <a:path w="105782" h="13948" extrusionOk="0">
                  <a:moveTo>
                    <a:pt x="63" y="0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1" y="134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608;p33"/>
            <p:cNvSpPr/>
            <p:nvPr/>
          </p:nvSpPr>
          <p:spPr>
            <a:xfrm>
              <a:off x="2980225" y="2776800"/>
              <a:ext cx="2644575" cy="348725"/>
            </a:xfrm>
            <a:custGeom>
              <a:avLst/>
              <a:gdLst/>
              <a:ahLst/>
              <a:cxnLst/>
              <a:rect l="l" t="t" r="r" b="b"/>
              <a:pathLst>
                <a:path w="105783" h="13949" extrusionOk="0">
                  <a:moveTo>
                    <a:pt x="64" y="1"/>
                  </a:moveTo>
                  <a:lnTo>
                    <a:pt x="0" y="504"/>
                  </a:lnTo>
                  <a:lnTo>
                    <a:pt x="105717" y="13949"/>
                  </a:lnTo>
                  <a:lnTo>
                    <a:pt x="105782" y="1344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609;p33"/>
            <p:cNvSpPr/>
            <p:nvPr/>
          </p:nvSpPr>
          <p:spPr>
            <a:xfrm>
              <a:off x="2958425" y="2960725"/>
              <a:ext cx="2642975" cy="336150"/>
            </a:xfrm>
            <a:custGeom>
              <a:avLst/>
              <a:gdLst/>
              <a:ahLst/>
              <a:cxnLst/>
              <a:rect l="l" t="t" r="r" b="b"/>
              <a:pathLst>
                <a:path w="105719" h="13446" extrusionOk="0">
                  <a:moveTo>
                    <a:pt x="0" y="0"/>
                  </a:moveTo>
                  <a:lnTo>
                    <a:pt x="105719" y="13445"/>
                  </a:lnTo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610;p33"/>
            <p:cNvSpPr/>
            <p:nvPr/>
          </p:nvSpPr>
          <p:spPr>
            <a:xfrm>
              <a:off x="2935025" y="3132075"/>
              <a:ext cx="2644575" cy="348700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5" y="1"/>
                  </a:moveTo>
                  <a:lnTo>
                    <a:pt x="1" y="503"/>
                  </a:lnTo>
                  <a:lnTo>
                    <a:pt x="105719" y="13948"/>
                  </a:lnTo>
                  <a:lnTo>
                    <a:pt x="105783" y="1344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611;p33"/>
            <p:cNvSpPr/>
            <p:nvPr/>
          </p:nvSpPr>
          <p:spPr>
            <a:xfrm>
              <a:off x="2912450" y="3309675"/>
              <a:ext cx="2644575" cy="348700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4" y="1"/>
                  </a:moveTo>
                  <a:lnTo>
                    <a:pt x="1" y="504"/>
                  </a:lnTo>
                  <a:lnTo>
                    <a:pt x="105719" y="13948"/>
                  </a:lnTo>
                  <a:lnTo>
                    <a:pt x="105783" y="1344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612;p33"/>
            <p:cNvSpPr/>
            <p:nvPr/>
          </p:nvSpPr>
          <p:spPr>
            <a:xfrm>
              <a:off x="2889875" y="3505691"/>
              <a:ext cx="2644575" cy="348700"/>
            </a:xfrm>
            <a:custGeom>
              <a:avLst/>
              <a:gdLst/>
              <a:ahLst/>
              <a:cxnLst/>
              <a:rect l="l" t="t" r="r" b="b"/>
              <a:pathLst>
                <a:path w="105783" h="13948" extrusionOk="0">
                  <a:moveTo>
                    <a:pt x="64" y="0"/>
                  </a:moveTo>
                  <a:lnTo>
                    <a:pt x="0" y="503"/>
                  </a:lnTo>
                  <a:lnTo>
                    <a:pt x="105717" y="13947"/>
                  </a:lnTo>
                  <a:lnTo>
                    <a:pt x="105782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613;p33"/>
            <p:cNvSpPr/>
            <p:nvPr/>
          </p:nvSpPr>
          <p:spPr>
            <a:xfrm>
              <a:off x="2867300" y="3664925"/>
              <a:ext cx="2644550" cy="348700"/>
            </a:xfrm>
            <a:custGeom>
              <a:avLst/>
              <a:gdLst/>
              <a:ahLst/>
              <a:cxnLst/>
              <a:rect l="l" t="t" r="r" b="b"/>
              <a:pathLst>
                <a:path w="105782" h="13948" extrusionOk="0">
                  <a:moveTo>
                    <a:pt x="64" y="1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1" y="13444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14;p33"/>
            <p:cNvSpPr/>
            <p:nvPr/>
          </p:nvSpPr>
          <p:spPr>
            <a:xfrm>
              <a:off x="3100129" y="354898"/>
              <a:ext cx="465325" cy="3561475"/>
            </a:xfrm>
            <a:custGeom>
              <a:avLst/>
              <a:gdLst/>
              <a:ahLst/>
              <a:cxnLst/>
              <a:rect l="l" t="t" r="r" b="b"/>
              <a:pathLst>
                <a:path w="18613" h="142459" extrusionOk="0">
                  <a:moveTo>
                    <a:pt x="18109" y="1"/>
                  </a:moveTo>
                  <a:lnTo>
                    <a:pt x="1" y="142395"/>
                  </a:lnTo>
                  <a:lnTo>
                    <a:pt x="504" y="142459"/>
                  </a:lnTo>
                  <a:lnTo>
                    <a:pt x="18612" y="65"/>
                  </a:lnTo>
                  <a:lnTo>
                    <a:pt x="181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615;p33"/>
            <p:cNvSpPr/>
            <p:nvPr/>
          </p:nvSpPr>
          <p:spPr>
            <a:xfrm>
              <a:off x="3313975" y="455125"/>
              <a:ext cx="115875" cy="108725"/>
            </a:xfrm>
            <a:custGeom>
              <a:avLst/>
              <a:gdLst/>
              <a:ahLst/>
              <a:cxnLst/>
              <a:rect l="l" t="t" r="r" b="b"/>
              <a:pathLst>
                <a:path w="4635" h="4349" extrusionOk="0">
                  <a:moveTo>
                    <a:pt x="2324" y="0"/>
                  </a:moveTo>
                  <a:cubicBezTo>
                    <a:pt x="1551" y="0"/>
                    <a:pt x="828" y="413"/>
                    <a:pt x="438" y="1095"/>
                  </a:cubicBezTo>
                  <a:cubicBezTo>
                    <a:pt x="1" y="1859"/>
                    <a:pt x="68" y="2810"/>
                    <a:pt x="607" y="3506"/>
                  </a:cubicBezTo>
                  <a:cubicBezTo>
                    <a:pt x="1024" y="4046"/>
                    <a:pt x="1663" y="4349"/>
                    <a:pt x="2325" y="4349"/>
                  </a:cubicBezTo>
                  <a:cubicBezTo>
                    <a:pt x="2516" y="4349"/>
                    <a:pt x="2708" y="4324"/>
                    <a:pt x="2898" y="4272"/>
                  </a:cubicBezTo>
                  <a:cubicBezTo>
                    <a:pt x="3746" y="4041"/>
                    <a:pt x="4371" y="3321"/>
                    <a:pt x="4483" y="2448"/>
                  </a:cubicBezTo>
                  <a:cubicBezTo>
                    <a:pt x="4634" y="1257"/>
                    <a:pt x="3791" y="169"/>
                    <a:pt x="2600" y="18"/>
                  </a:cubicBezTo>
                  <a:cubicBezTo>
                    <a:pt x="2507" y="6"/>
                    <a:pt x="2415" y="0"/>
                    <a:pt x="2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616;p33"/>
            <p:cNvSpPr/>
            <p:nvPr/>
          </p:nvSpPr>
          <p:spPr>
            <a:xfrm>
              <a:off x="3263600" y="851450"/>
              <a:ext cx="115850" cy="108775"/>
            </a:xfrm>
            <a:custGeom>
              <a:avLst/>
              <a:gdLst/>
              <a:ahLst/>
              <a:cxnLst/>
              <a:rect l="l" t="t" r="r" b="b"/>
              <a:pathLst>
                <a:path w="4634" h="4351" extrusionOk="0">
                  <a:moveTo>
                    <a:pt x="2325" y="1"/>
                  </a:moveTo>
                  <a:cubicBezTo>
                    <a:pt x="1552" y="1"/>
                    <a:pt x="827" y="413"/>
                    <a:pt x="436" y="1097"/>
                  </a:cubicBezTo>
                  <a:cubicBezTo>
                    <a:pt x="0" y="1861"/>
                    <a:pt x="67" y="2811"/>
                    <a:pt x="605" y="3506"/>
                  </a:cubicBezTo>
                  <a:cubicBezTo>
                    <a:pt x="1024" y="4047"/>
                    <a:pt x="1663" y="4350"/>
                    <a:pt x="2326" y="4350"/>
                  </a:cubicBezTo>
                  <a:cubicBezTo>
                    <a:pt x="2516" y="4350"/>
                    <a:pt x="2708" y="4325"/>
                    <a:pt x="2897" y="4274"/>
                  </a:cubicBezTo>
                  <a:cubicBezTo>
                    <a:pt x="3746" y="4042"/>
                    <a:pt x="4371" y="3322"/>
                    <a:pt x="4481" y="2450"/>
                  </a:cubicBezTo>
                  <a:cubicBezTo>
                    <a:pt x="4634" y="1258"/>
                    <a:pt x="3790" y="169"/>
                    <a:pt x="2599" y="18"/>
                  </a:cubicBezTo>
                  <a:cubicBezTo>
                    <a:pt x="2508" y="7"/>
                    <a:pt x="2416" y="1"/>
                    <a:pt x="2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617;p33"/>
            <p:cNvSpPr/>
            <p:nvPr/>
          </p:nvSpPr>
          <p:spPr>
            <a:xfrm>
              <a:off x="3213175" y="1247825"/>
              <a:ext cx="115850" cy="108725"/>
            </a:xfrm>
            <a:custGeom>
              <a:avLst/>
              <a:gdLst/>
              <a:ahLst/>
              <a:cxnLst/>
              <a:rect l="l" t="t" r="r" b="b"/>
              <a:pathLst>
                <a:path w="4634" h="4349" extrusionOk="0">
                  <a:moveTo>
                    <a:pt x="2323" y="0"/>
                  </a:moveTo>
                  <a:cubicBezTo>
                    <a:pt x="1551" y="0"/>
                    <a:pt x="827" y="412"/>
                    <a:pt x="438" y="1095"/>
                  </a:cubicBezTo>
                  <a:cubicBezTo>
                    <a:pt x="1" y="1859"/>
                    <a:pt x="67" y="2811"/>
                    <a:pt x="606" y="3506"/>
                  </a:cubicBezTo>
                  <a:cubicBezTo>
                    <a:pt x="1024" y="4046"/>
                    <a:pt x="1663" y="4349"/>
                    <a:pt x="2325" y="4349"/>
                  </a:cubicBezTo>
                  <a:cubicBezTo>
                    <a:pt x="2515" y="4349"/>
                    <a:pt x="2708" y="4324"/>
                    <a:pt x="2897" y="4272"/>
                  </a:cubicBezTo>
                  <a:cubicBezTo>
                    <a:pt x="3746" y="4041"/>
                    <a:pt x="4371" y="3321"/>
                    <a:pt x="4483" y="2449"/>
                  </a:cubicBezTo>
                  <a:cubicBezTo>
                    <a:pt x="4634" y="1258"/>
                    <a:pt x="3791" y="169"/>
                    <a:pt x="2600" y="18"/>
                  </a:cubicBezTo>
                  <a:cubicBezTo>
                    <a:pt x="2507" y="6"/>
                    <a:pt x="2415" y="0"/>
                    <a:pt x="2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618;p33"/>
            <p:cNvSpPr/>
            <p:nvPr/>
          </p:nvSpPr>
          <p:spPr>
            <a:xfrm>
              <a:off x="3162800" y="1644150"/>
              <a:ext cx="115825" cy="108775"/>
            </a:xfrm>
            <a:custGeom>
              <a:avLst/>
              <a:gdLst/>
              <a:ahLst/>
              <a:cxnLst/>
              <a:rect l="l" t="t" r="r" b="b"/>
              <a:pathLst>
                <a:path w="4633" h="4351" extrusionOk="0">
                  <a:moveTo>
                    <a:pt x="2324" y="1"/>
                  </a:moveTo>
                  <a:cubicBezTo>
                    <a:pt x="1552" y="1"/>
                    <a:pt x="827" y="413"/>
                    <a:pt x="436" y="1097"/>
                  </a:cubicBezTo>
                  <a:cubicBezTo>
                    <a:pt x="0" y="1860"/>
                    <a:pt x="66" y="2811"/>
                    <a:pt x="605" y="3506"/>
                  </a:cubicBezTo>
                  <a:cubicBezTo>
                    <a:pt x="1024" y="4047"/>
                    <a:pt x="1663" y="4350"/>
                    <a:pt x="2324" y="4350"/>
                  </a:cubicBezTo>
                  <a:cubicBezTo>
                    <a:pt x="2514" y="4350"/>
                    <a:pt x="2706" y="4325"/>
                    <a:pt x="2896" y="4273"/>
                  </a:cubicBezTo>
                  <a:cubicBezTo>
                    <a:pt x="3744" y="4042"/>
                    <a:pt x="4371" y="3323"/>
                    <a:pt x="4481" y="2450"/>
                  </a:cubicBezTo>
                  <a:cubicBezTo>
                    <a:pt x="4632" y="1258"/>
                    <a:pt x="3789" y="170"/>
                    <a:pt x="2598" y="18"/>
                  </a:cubicBezTo>
                  <a:cubicBezTo>
                    <a:pt x="2506" y="6"/>
                    <a:pt x="2415" y="1"/>
                    <a:pt x="2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619;p33"/>
            <p:cNvSpPr/>
            <p:nvPr/>
          </p:nvSpPr>
          <p:spPr>
            <a:xfrm>
              <a:off x="3112375" y="2040525"/>
              <a:ext cx="115850" cy="108750"/>
            </a:xfrm>
            <a:custGeom>
              <a:avLst/>
              <a:gdLst/>
              <a:ahLst/>
              <a:cxnLst/>
              <a:rect l="l" t="t" r="r" b="b"/>
              <a:pathLst>
                <a:path w="4634" h="4350" extrusionOk="0">
                  <a:moveTo>
                    <a:pt x="2326" y="0"/>
                  </a:moveTo>
                  <a:cubicBezTo>
                    <a:pt x="1552" y="0"/>
                    <a:pt x="828" y="413"/>
                    <a:pt x="436" y="1096"/>
                  </a:cubicBezTo>
                  <a:cubicBezTo>
                    <a:pt x="1" y="1859"/>
                    <a:pt x="67" y="2811"/>
                    <a:pt x="606" y="3506"/>
                  </a:cubicBezTo>
                  <a:cubicBezTo>
                    <a:pt x="1024" y="4046"/>
                    <a:pt x="1664" y="4349"/>
                    <a:pt x="2326" y="4349"/>
                  </a:cubicBezTo>
                  <a:cubicBezTo>
                    <a:pt x="2516" y="4349"/>
                    <a:pt x="2708" y="4324"/>
                    <a:pt x="2897" y="4273"/>
                  </a:cubicBezTo>
                  <a:cubicBezTo>
                    <a:pt x="3746" y="4042"/>
                    <a:pt x="4371" y="3321"/>
                    <a:pt x="4483" y="2449"/>
                  </a:cubicBezTo>
                  <a:cubicBezTo>
                    <a:pt x="4634" y="1258"/>
                    <a:pt x="3791" y="169"/>
                    <a:pt x="2600" y="17"/>
                  </a:cubicBezTo>
                  <a:cubicBezTo>
                    <a:pt x="2508" y="6"/>
                    <a:pt x="2416" y="0"/>
                    <a:pt x="23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620;p33"/>
            <p:cNvSpPr/>
            <p:nvPr/>
          </p:nvSpPr>
          <p:spPr>
            <a:xfrm>
              <a:off x="3062000" y="2436875"/>
              <a:ext cx="115800" cy="108725"/>
            </a:xfrm>
            <a:custGeom>
              <a:avLst/>
              <a:gdLst/>
              <a:ahLst/>
              <a:cxnLst/>
              <a:rect l="l" t="t" r="r" b="b"/>
              <a:pathLst>
                <a:path w="4632" h="4349" extrusionOk="0">
                  <a:moveTo>
                    <a:pt x="2322" y="0"/>
                  </a:moveTo>
                  <a:cubicBezTo>
                    <a:pt x="1550" y="0"/>
                    <a:pt x="826" y="413"/>
                    <a:pt x="436" y="1095"/>
                  </a:cubicBezTo>
                  <a:cubicBezTo>
                    <a:pt x="0" y="1859"/>
                    <a:pt x="66" y="2810"/>
                    <a:pt x="604" y="3506"/>
                  </a:cubicBezTo>
                  <a:cubicBezTo>
                    <a:pt x="1022" y="4046"/>
                    <a:pt x="1661" y="4349"/>
                    <a:pt x="2323" y="4349"/>
                  </a:cubicBezTo>
                  <a:cubicBezTo>
                    <a:pt x="2514" y="4349"/>
                    <a:pt x="2706" y="4324"/>
                    <a:pt x="2895" y="4272"/>
                  </a:cubicBezTo>
                  <a:cubicBezTo>
                    <a:pt x="3744" y="4041"/>
                    <a:pt x="4369" y="3321"/>
                    <a:pt x="4481" y="2448"/>
                  </a:cubicBezTo>
                  <a:cubicBezTo>
                    <a:pt x="4632" y="1257"/>
                    <a:pt x="3789" y="169"/>
                    <a:pt x="2598" y="18"/>
                  </a:cubicBezTo>
                  <a:cubicBezTo>
                    <a:pt x="2505" y="6"/>
                    <a:pt x="2413" y="0"/>
                    <a:pt x="23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621;p33"/>
            <p:cNvSpPr/>
            <p:nvPr/>
          </p:nvSpPr>
          <p:spPr>
            <a:xfrm>
              <a:off x="3011575" y="2833225"/>
              <a:ext cx="115850" cy="108750"/>
            </a:xfrm>
            <a:custGeom>
              <a:avLst/>
              <a:gdLst/>
              <a:ahLst/>
              <a:cxnLst/>
              <a:rect l="l" t="t" r="r" b="b"/>
              <a:pathLst>
                <a:path w="4634" h="4350" extrusionOk="0">
                  <a:moveTo>
                    <a:pt x="2325" y="0"/>
                  </a:moveTo>
                  <a:cubicBezTo>
                    <a:pt x="1552" y="0"/>
                    <a:pt x="827" y="413"/>
                    <a:pt x="436" y="1096"/>
                  </a:cubicBezTo>
                  <a:cubicBezTo>
                    <a:pt x="0" y="1860"/>
                    <a:pt x="67" y="2810"/>
                    <a:pt x="605" y="3506"/>
                  </a:cubicBezTo>
                  <a:cubicBezTo>
                    <a:pt x="1024" y="4046"/>
                    <a:pt x="1663" y="4349"/>
                    <a:pt x="2325" y="4349"/>
                  </a:cubicBezTo>
                  <a:cubicBezTo>
                    <a:pt x="2515" y="4349"/>
                    <a:pt x="2707" y="4324"/>
                    <a:pt x="2897" y="4273"/>
                  </a:cubicBezTo>
                  <a:cubicBezTo>
                    <a:pt x="3744" y="4041"/>
                    <a:pt x="4371" y="3322"/>
                    <a:pt x="4481" y="2450"/>
                  </a:cubicBezTo>
                  <a:cubicBezTo>
                    <a:pt x="4633" y="1258"/>
                    <a:pt x="3791" y="168"/>
                    <a:pt x="2599" y="17"/>
                  </a:cubicBezTo>
                  <a:cubicBezTo>
                    <a:pt x="2508" y="6"/>
                    <a:pt x="2416" y="0"/>
                    <a:pt x="2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622;p33"/>
            <p:cNvSpPr/>
            <p:nvPr/>
          </p:nvSpPr>
          <p:spPr>
            <a:xfrm>
              <a:off x="2961175" y="3229575"/>
              <a:ext cx="115825" cy="108725"/>
            </a:xfrm>
            <a:custGeom>
              <a:avLst/>
              <a:gdLst/>
              <a:ahLst/>
              <a:cxnLst/>
              <a:rect l="l" t="t" r="r" b="b"/>
              <a:pathLst>
                <a:path w="4633" h="4349" extrusionOk="0">
                  <a:moveTo>
                    <a:pt x="2325" y="0"/>
                  </a:moveTo>
                  <a:cubicBezTo>
                    <a:pt x="1551" y="0"/>
                    <a:pt x="827" y="413"/>
                    <a:pt x="437" y="1096"/>
                  </a:cubicBezTo>
                  <a:cubicBezTo>
                    <a:pt x="1" y="1859"/>
                    <a:pt x="67" y="2811"/>
                    <a:pt x="605" y="3506"/>
                  </a:cubicBezTo>
                  <a:cubicBezTo>
                    <a:pt x="1023" y="4046"/>
                    <a:pt x="1662" y="4349"/>
                    <a:pt x="2324" y="4349"/>
                  </a:cubicBezTo>
                  <a:cubicBezTo>
                    <a:pt x="2514" y="4349"/>
                    <a:pt x="2707" y="4324"/>
                    <a:pt x="2896" y="4272"/>
                  </a:cubicBezTo>
                  <a:cubicBezTo>
                    <a:pt x="3745" y="4041"/>
                    <a:pt x="4370" y="3321"/>
                    <a:pt x="4482" y="2449"/>
                  </a:cubicBezTo>
                  <a:cubicBezTo>
                    <a:pt x="4633" y="1258"/>
                    <a:pt x="3790" y="169"/>
                    <a:pt x="2599" y="18"/>
                  </a:cubicBezTo>
                  <a:cubicBezTo>
                    <a:pt x="2507" y="6"/>
                    <a:pt x="2415" y="0"/>
                    <a:pt x="23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623;p33"/>
            <p:cNvSpPr/>
            <p:nvPr/>
          </p:nvSpPr>
          <p:spPr>
            <a:xfrm>
              <a:off x="2910775" y="3625925"/>
              <a:ext cx="115825" cy="108775"/>
            </a:xfrm>
            <a:custGeom>
              <a:avLst/>
              <a:gdLst/>
              <a:ahLst/>
              <a:cxnLst/>
              <a:rect l="l" t="t" r="r" b="b"/>
              <a:pathLst>
                <a:path w="4633" h="4351" extrusionOk="0">
                  <a:moveTo>
                    <a:pt x="2322" y="1"/>
                  </a:moveTo>
                  <a:cubicBezTo>
                    <a:pt x="1550" y="1"/>
                    <a:pt x="827" y="414"/>
                    <a:pt x="436" y="1097"/>
                  </a:cubicBezTo>
                  <a:cubicBezTo>
                    <a:pt x="0" y="1861"/>
                    <a:pt x="66" y="2811"/>
                    <a:pt x="605" y="3506"/>
                  </a:cubicBezTo>
                  <a:cubicBezTo>
                    <a:pt x="1024" y="4047"/>
                    <a:pt x="1663" y="4350"/>
                    <a:pt x="2326" y="4350"/>
                  </a:cubicBezTo>
                  <a:cubicBezTo>
                    <a:pt x="2516" y="4350"/>
                    <a:pt x="2708" y="4325"/>
                    <a:pt x="2897" y="4274"/>
                  </a:cubicBezTo>
                  <a:cubicBezTo>
                    <a:pt x="3745" y="4041"/>
                    <a:pt x="4371" y="3322"/>
                    <a:pt x="4481" y="2449"/>
                  </a:cubicBezTo>
                  <a:cubicBezTo>
                    <a:pt x="4632" y="1258"/>
                    <a:pt x="3789" y="169"/>
                    <a:pt x="2598" y="18"/>
                  </a:cubicBezTo>
                  <a:cubicBezTo>
                    <a:pt x="2506" y="6"/>
                    <a:pt x="2414" y="1"/>
                    <a:pt x="23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624;p33"/>
            <p:cNvSpPr/>
            <p:nvPr/>
          </p:nvSpPr>
          <p:spPr>
            <a:xfrm>
              <a:off x="3054800" y="417250"/>
              <a:ext cx="314200" cy="256900"/>
            </a:xfrm>
            <a:custGeom>
              <a:avLst/>
              <a:gdLst/>
              <a:ahLst/>
              <a:cxnLst/>
              <a:rect l="l" t="t" r="r" b="b"/>
              <a:pathLst>
                <a:path w="12568" h="10276" extrusionOk="0">
                  <a:moveTo>
                    <a:pt x="5441" y="0"/>
                  </a:moveTo>
                  <a:cubicBezTo>
                    <a:pt x="5085" y="0"/>
                    <a:pt x="4720" y="28"/>
                    <a:pt x="4352" y="90"/>
                  </a:cubicBezTo>
                  <a:cubicBezTo>
                    <a:pt x="3544" y="226"/>
                    <a:pt x="2775" y="533"/>
                    <a:pt x="2097" y="991"/>
                  </a:cubicBezTo>
                  <a:cubicBezTo>
                    <a:pt x="1402" y="1461"/>
                    <a:pt x="824" y="2090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6" y="5722"/>
                    <a:pt x="117" y="6395"/>
                    <a:pt x="330" y="7039"/>
                  </a:cubicBezTo>
                  <a:cubicBezTo>
                    <a:pt x="520" y="7648"/>
                    <a:pt x="840" y="8164"/>
                    <a:pt x="1161" y="8596"/>
                  </a:cubicBezTo>
                  <a:cubicBezTo>
                    <a:pt x="1505" y="9017"/>
                    <a:pt x="1869" y="9352"/>
                    <a:pt x="2228" y="9581"/>
                  </a:cubicBezTo>
                  <a:cubicBezTo>
                    <a:pt x="2577" y="9830"/>
                    <a:pt x="2916" y="9965"/>
                    <a:pt x="3188" y="10078"/>
                  </a:cubicBezTo>
                  <a:cubicBezTo>
                    <a:pt x="3462" y="10187"/>
                    <a:pt x="3693" y="10220"/>
                    <a:pt x="3841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7"/>
                  </a:cubicBezTo>
                  <a:cubicBezTo>
                    <a:pt x="4091" y="10231"/>
                    <a:pt x="4024" y="10178"/>
                    <a:pt x="3892" y="10103"/>
                  </a:cubicBezTo>
                  <a:cubicBezTo>
                    <a:pt x="3763" y="10022"/>
                    <a:pt x="3558" y="9944"/>
                    <a:pt x="3318" y="9800"/>
                  </a:cubicBezTo>
                  <a:cubicBezTo>
                    <a:pt x="3082" y="9650"/>
                    <a:pt x="2786" y="9485"/>
                    <a:pt x="2493" y="9226"/>
                  </a:cubicBezTo>
                  <a:cubicBezTo>
                    <a:pt x="2188" y="8986"/>
                    <a:pt x="1891" y="8658"/>
                    <a:pt x="1613" y="8265"/>
                  </a:cubicBezTo>
                  <a:cubicBezTo>
                    <a:pt x="1356" y="7860"/>
                    <a:pt x="1099" y="7393"/>
                    <a:pt x="958" y="6841"/>
                  </a:cubicBezTo>
                  <a:cubicBezTo>
                    <a:pt x="795" y="6258"/>
                    <a:pt x="718" y="5655"/>
                    <a:pt x="732" y="5049"/>
                  </a:cubicBezTo>
                  <a:cubicBezTo>
                    <a:pt x="755" y="4417"/>
                    <a:pt x="834" y="3727"/>
                    <a:pt x="1144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2"/>
                    <a:pt x="3791" y="982"/>
                    <a:pt x="4488" y="855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3" y="778"/>
                    <a:pt x="6483" y="815"/>
                  </a:cubicBezTo>
                  <a:cubicBezTo>
                    <a:pt x="7765" y="985"/>
                    <a:pt x="8868" y="1460"/>
                    <a:pt x="9744" y="1940"/>
                  </a:cubicBezTo>
                  <a:cubicBezTo>
                    <a:pt x="10622" y="2421"/>
                    <a:pt x="11290" y="2903"/>
                    <a:pt x="11759" y="3226"/>
                  </a:cubicBezTo>
                  <a:cubicBezTo>
                    <a:pt x="12181" y="3521"/>
                    <a:pt x="12441" y="3693"/>
                    <a:pt x="12515" y="3693"/>
                  </a:cubicBezTo>
                  <a:cubicBezTo>
                    <a:pt x="12523" y="3693"/>
                    <a:pt x="12529" y="3691"/>
                    <a:pt x="12532" y="3687"/>
                  </a:cubicBezTo>
                  <a:cubicBezTo>
                    <a:pt x="12567" y="3647"/>
                    <a:pt x="12369" y="3394"/>
                    <a:pt x="11956" y="2988"/>
                  </a:cubicBezTo>
                  <a:cubicBezTo>
                    <a:pt x="11365" y="2416"/>
                    <a:pt x="10720" y="1903"/>
                    <a:pt x="10029" y="1457"/>
                  </a:cubicBezTo>
                  <a:cubicBezTo>
                    <a:pt x="9151" y="894"/>
                    <a:pt x="7993" y="323"/>
                    <a:pt x="6587" y="93"/>
                  </a:cubicBezTo>
                  <a:cubicBezTo>
                    <a:pt x="6219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625;p33"/>
            <p:cNvSpPr/>
            <p:nvPr/>
          </p:nvSpPr>
          <p:spPr>
            <a:xfrm>
              <a:off x="3004425" y="813600"/>
              <a:ext cx="314150" cy="256925"/>
            </a:xfrm>
            <a:custGeom>
              <a:avLst/>
              <a:gdLst/>
              <a:ahLst/>
              <a:cxnLst/>
              <a:rect l="l" t="t" r="r" b="b"/>
              <a:pathLst>
                <a:path w="12566" h="10277" extrusionOk="0">
                  <a:moveTo>
                    <a:pt x="5439" y="0"/>
                  </a:moveTo>
                  <a:cubicBezTo>
                    <a:pt x="5083" y="0"/>
                    <a:pt x="4719" y="28"/>
                    <a:pt x="4351" y="91"/>
                  </a:cubicBezTo>
                  <a:cubicBezTo>
                    <a:pt x="3543" y="227"/>
                    <a:pt x="2775" y="534"/>
                    <a:pt x="2096" y="992"/>
                  </a:cubicBezTo>
                  <a:cubicBezTo>
                    <a:pt x="1400" y="1461"/>
                    <a:pt x="823" y="2090"/>
                    <a:pt x="454" y="2807"/>
                  </a:cubicBezTo>
                  <a:cubicBezTo>
                    <a:pt x="64" y="3558"/>
                    <a:pt x="9" y="4336"/>
                    <a:pt x="0" y="5044"/>
                  </a:cubicBezTo>
                  <a:cubicBezTo>
                    <a:pt x="5" y="5721"/>
                    <a:pt x="117" y="6394"/>
                    <a:pt x="329" y="7038"/>
                  </a:cubicBezTo>
                  <a:cubicBezTo>
                    <a:pt x="520" y="7648"/>
                    <a:pt x="838" y="8165"/>
                    <a:pt x="1160" y="8597"/>
                  </a:cubicBezTo>
                  <a:cubicBezTo>
                    <a:pt x="1504" y="9018"/>
                    <a:pt x="1868" y="9353"/>
                    <a:pt x="2226" y="9581"/>
                  </a:cubicBezTo>
                  <a:cubicBezTo>
                    <a:pt x="2575" y="9829"/>
                    <a:pt x="2916" y="9965"/>
                    <a:pt x="3186" y="10079"/>
                  </a:cubicBezTo>
                  <a:cubicBezTo>
                    <a:pt x="3461" y="10187"/>
                    <a:pt x="3691" y="10221"/>
                    <a:pt x="3841" y="10254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90" y="10231"/>
                    <a:pt x="4023" y="10179"/>
                    <a:pt x="3892" y="10103"/>
                  </a:cubicBezTo>
                  <a:cubicBezTo>
                    <a:pt x="3763" y="10021"/>
                    <a:pt x="3557" y="9943"/>
                    <a:pt x="3318" y="9799"/>
                  </a:cubicBezTo>
                  <a:cubicBezTo>
                    <a:pt x="3081" y="9649"/>
                    <a:pt x="2784" y="9485"/>
                    <a:pt x="2492" y="9227"/>
                  </a:cubicBezTo>
                  <a:cubicBezTo>
                    <a:pt x="2188" y="8986"/>
                    <a:pt x="1890" y="8657"/>
                    <a:pt x="1613" y="8266"/>
                  </a:cubicBezTo>
                  <a:cubicBezTo>
                    <a:pt x="1356" y="7860"/>
                    <a:pt x="1099" y="7394"/>
                    <a:pt x="956" y="6842"/>
                  </a:cubicBezTo>
                  <a:cubicBezTo>
                    <a:pt x="793" y="6258"/>
                    <a:pt x="716" y="5654"/>
                    <a:pt x="730" y="5048"/>
                  </a:cubicBezTo>
                  <a:cubicBezTo>
                    <a:pt x="754" y="4416"/>
                    <a:pt x="831" y="3728"/>
                    <a:pt x="1142" y="3168"/>
                  </a:cubicBezTo>
                  <a:cubicBezTo>
                    <a:pt x="1456" y="2578"/>
                    <a:pt x="1943" y="2051"/>
                    <a:pt x="2540" y="1647"/>
                  </a:cubicBezTo>
                  <a:cubicBezTo>
                    <a:pt x="3127" y="1251"/>
                    <a:pt x="3790" y="981"/>
                    <a:pt x="4486" y="855"/>
                  </a:cubicBezTo>
                  <a:cubicBezTo>
                    <a:pt x="4854" y="786"/>
                    <a:pt x="5223" y="756"/>
                    <a:pt x="5586" y="756"/>
                  </a:cubicBezTo>
                  <a:cubicBezTo>
                    <a:pt x="5890" y="756"/>
                    <a:pt x="6189" y="777"/>
                    <a:pt x="6481" y="815"/>
                  </a:cubicBezTo>
                  <a:cubicBezTo>
                    <a:pt x="7764" y="986"/>
                    <a:pt x="8867" y="1460"/>
                    <a:pt x="9742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79" y="3522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4" y="2417"/>
                    <a:pt x="10718" y="1904"/>
                    <a:pt x="10028" y="1459"/>
                  </a:cubicBezTo>
                  <a:cubicBezTo>
                    <a:pt x="9150" y="894"/>
                    <a:pt x="7993" y="322"/>
                    <a:pt x="6586" y="93"/>
                  </a:cubicBezTo>
                  <a:cubicBezTo>
                    <a:pt x="6218" y="35"/>
                    <a:pt x="5833" y="0"/>
                    <a:pt x="5439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626;p33"/>
            <p:cNvSpPr/>
            <p:nvPr/>
          </p:nvSpPr>
          <p:spPr>
            <a:xfrm>
              <a:off x="2954000" y="1209950"/>
              <a:ext cx="314150" cy="256925"/>
            </a:xfrm>
            <a:custGeom>
              <a:avLst/>
              <a:gdLst/>
              <a:ahLst/>
              <a:cxnLst/>
              <a:rect l="l" t="t" r="r" b="b"/>
              <a:pathLst>
                <a:path w="12566" h="10277" extrusionOk="0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0" y="1462"/>
                    <a:pt x="824" y="2091"/>
                    <a:pt x="454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8"/>
                    <a:pt x="840" y="8165"/>
                    <a:pt x="1161" y="8597"/>
                  </a:cubicBezTo>
                  <a:cubicBezTo>
                    <a:pt x="1505" y="9017"/>
                    <a:pt x="1869" y="9353"/>
                    <a:pt x="2227" y="9582"/>
                  </a:cubicBezTo>
                  <a:cubicBezTo>
                    <a:pt x="2575" y="9830"/>
                    <a:pt x="2916" y="9966"/>
                    <a:pt x="3188" y="10079"/>
                  </a:cubicBezTo>
                  <a:cubicBezTo>
                    <a:pt x="3462" y="10188"/>
                    <a:pt x="3692" y="10220"/>
                    <a:pt x="3841" y="10255"/>
                  </a:cubicBezTo>
                  <a:cubicBezTo>
                    <a:pt x="3920" y="10269"/>
                    <a:pt x="3979" y="10277"/>
                    <a:pt x="4020" y="10277"/>
                  </a:cubicBezTo>
                  <a:cubicBezTo>
                    <a:pt x="4058" y="10277"/>
                    <a:pt x="4079" y="10270"/>
                    <a:pt x="4083" y="10257"/>
                  </a:cubicBezTo>
                  <a:cubicBezTo>
                    <a:pt x="4091" y="10232"/>
                    <a:pt x="4024" y="10178"/>
                    <a:pt x="3892" y="10104"/>
                  </a:cubicBezTo>
                  <a:cubicBezTo>
                    <a:pt x="3763" y="10023"/>
                    <a:pt x="3558" y="9945"/>
                    <a:pt x="3318" y="9800"/>
                  </a:cubicBezTo>
                  <a:cubicBezTo>
                    <a:pt x="3081" y="9651"/>
                    <a:pt x="2785" y="9487"/>
                    <a:pt x="2493" y="9227"/>
                  </a:cubicBezTo>
                  <a:cubicBezTo>
                    <a:pt x="2188" y="8987"/>
                    <a:pt x="1891" y="8659"/>
                    <a:pt x="1613" y="8266"/>
                  </a:cubicBezTo>
                  <a:cubicBezTo>
                    <a:pt x="1356" y="7862"/>
                    <a:pt x="1099" y="7394"/>
                    <a:pt x="956" y="6842"/>
                  </a:cubicBezTo>
                  <a:cubicBezTo>
                    <a:pt x="793" y="6260"/>
                    <a:pt x="717" y="5656"/>
                    <a:pt x="731" y="5050"/>
                  </a:cubicBezTo>
                  <a:cubicBezTo>
                    <a:pt x="754" y="4418"/>
                    <a:pt x="832" y="3728"/>
                    <a:pt x="1142" y="3169"/>
                  </a:cubicBezTo>
                  <a:cubicBezTo>
                    <a:pt x="1456" y="2580"/>
                    <a:pt x="1943" y="2052"/>
                    <a:pt x="2540" y="1648"/>
                  </a:cubicBezTo>
                  <a:cubicBezTo>
                    <a:pt x="3127" y="1253"/>
                    <a:pt x="3790" y="983"/>
                    <a:pt x="4486" y="856"/>
                  </a:cubicBezTo>
                  <a:cubicBezTo>
                    <a:pt x="4856" y="788"/>
                    <a:pt x="5226" y="758"/>
                    <a:pt x="5589" y="758"/>
                  </a:cubicBezTo>
                  <a:cubicBezTo>
                    <a:pt x="5892" y="758"/>
                    <a:pt x="6191" y="779"/>
                    <a:pt x="6481" y="816"/>
                  </a:cubicBezTo>
                  <a:cubicBezTo>
                    <a:pt x="7764" y="986"/>
                    <a:pt x="8867" y="1461"/>
                    <a:pt x="9742" y="1941"/>
                  </a:cubicBezTo>
                  <a:cubicBezTo>
                    <a:pt x="10620" y="2422"/>
                    <a:pt x="11288" y="2905"/>
                    <a:pt x="11758" y="3227"/>
                  </a:cubicBezTo>
                  <a:cubicBezTo>
                    <a:pt x="12179" y="3522"/>
                    <a:pt x="12438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7" y="3395"/>
                    <a:pt x="11954" y="2990"/>
                  </a:cubicBezTo>
                  <a:cubicBezTo>
                    <a:pt x="11364" y="2417"/>
                    <a:pt x="10719" y="1905"/>
                    <a:pt x="10028" y="1458"/>
                  </a:cubicBezTo>
                  <a:cubicBezTo>
                    <a:pt x="9151" y="895"/>
                    <a:pt x="7993" y="323"/>
                    <a:pt x="6587" y="93"/>
                  </a:cubicBezTo>
                  <a:cubicBezTo>
                    <a:pt x="6219" y="35"/>
                    <a:pt x="5835" y="1"/>
                    <a:pt x="544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27;p33"/>
            <p:cNvSpPr/>
            <p:nvPr/>
          </p:nvSpPr>
          <p:spPr>
            <a:xfrm>
              <a:off x="2903600" y="1606300"/>
              <a:ext cx="314175" cy="256925"/>
            </a:xfrm>
            <a:custGeom>
              <a:avLst/>
              <a:gdLst/>
              <a:ahLst/>
              <a:cxnLst/>
              <a:rect l="l" t="t" r="r" b="b"/>
              <a:pathLst>
                <a:path w="12567" h="10277" extrusionOk="0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7"/>
                    <a:pt x="2775" y="534"/>
                    <a:pt x="2096" y="992"/>
                  </a:cubicBezTo>
                  <a:cubicBezTo>
                    <a:pt x="1401" y="1461"/>
                    <a:pt x="824" y="2090"/>
                    <a:pt x="455" y="2808"/>
                  </a:cubicBezTo>
                  <a:cubicBezTo>
                    <a:pt x="65" y="3559"/>
                    <a:pt x="9" y="4337"/>
                    <a:pt x="0" y="5045"/>
                  </a:cubicBezTo>
                  <a:cubicBezTo>
                    <a:pt x="5" y="5722"/>
                    <a:pt x="116" y="6395"/>
                    <a:pt x="330" y="7038"/>
                  </a:cubicBezTo>
                  <a:cubicBezTo>
                    <a:pt x="520" y="7648"/>
                    <a:pt x="839" y="8164"/>
                    <a:pt x="1161" y="8598"/>
                  </a:cubicBezTo>
                  <a:cubicBezTo>
                    <a:pt x="1504" y="9018"/>
                    <a:pt x="1868" y="9352"/>
                    <a:pt x="2227" y="9581"/>
                  </a:cubicBezTo>
                  <a:cubicBezTo>
                    <a:pt x="2576" y="9830"/>
                    <a:pt x="2915" y="9965"/>
                    <a:pt x="3187" y="10080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2" y="10277"/>
                    <a:pt x="4022" y="10277"/>
                  </a:cubicBezTo>
                  <a:cubicBezTo>
                    <a:pt x="4059" y="10277"/>
                    <a:pt x="4079" y="10270"/>
                    <a:pt x="4082" y="10258"/>
                  </a:cubicBezTo>
                  <a:cubicBezTo>
                    <a:pt x="4090" y="10231"/>
                    <a:pt x="4024" y="10179"/>
                    <a:pt x="3892" y="10103"/>
                  </a:cubicBezTo>
                  <a:cubicBezTo>
                    <a:pt x="3764" y="10022"/>
                    <a:pt x="3558" y="9944"/>
                    <a:pt x="3319" y="9800"/>
                  </a:cubicBezTo>
                  <a:cubicBezTo>
                    <a:pt x="3081" y="9650"/>
                    <a:pt x="2785" y="9486"/>
                    <a:pt x="2492" y="9227"/>
                  </a:cubicBezTo>
                  <a:cubicBezTo>
                    <a:pt x="2189" y="8986"/>
                    <a:pt x="1891" y="8658"/>
                    <a:pt x="1613" y="8266"/>
                  </a:cubicBezTo>
                  <a:cubicBezTo>
                    <a:pt x="1357" y="7860"/>
                    <a:pt x="1100" y="7394"/>
                    <a:pt x="957" y="6842"/>
                  </a:cubicBezTo>
                  <a:cubicBezTo>
                    <a:pt x="794" y="6258"/>
                    <a:pt x="717" y="5655"/>
                    <a:pt x="731" y="5049"/>
                  </a:cubicBezTo>
                  <a:cubicBezTo>
                    <a:pt x="754" y="4417"/>
                    <a:pt x="832" y="3728"/>
                    <a:pt x="1143" y="3167"/>
                  </a:cubicBezTo>
                  <a:cubicBezTo>
                    <a:pt x="1456" y="2579"/>
                    <a:pt x="1943" y="2052"/>
                    <a:pt x="2541" y="1647"/>
                  </a:cubicBezTo>
                  <a:cubicBezTo>
                    <a:pt x="3128" y="1252"/>
                    <a:pt x="3790" y="982"/>
                    <a:pt x="4487" y="856"/>
                  </a:cubicBezTo>
                  <a:cubicBezTo>
                    <a:pt x="4856" y="787"/>
                    <a:pt x="5226" y="757"/>
                    <a:pt x="5590" y="757"/>
                  </a:cubicBezTo>
                  <a:cubicBezTo>
                    <a:pt x="5893" y="757"/>
                    <a:pt x="6191" y="778"/>
                    <a:pt x="6481" y="815"/>
                  </a:cubicBezTo>
                  <a:cubicBezTo>
                    <a:pt x="7765" y="986"/>
                    <a:pt x="8866" y="1460"/>
                    <a:pt x="9742" y="1940"/>
                  </a:cubicBezTo>
                  <a:cubicBezTo>
                    <a:pt x="10620" y="2421"/>
                    <a:pt x="11288" y="2905"/>
                    <a:pt x="11757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30" y="3687"/>
                  </a:cubicBezTo>
                  <a:cubicBezTo>
                    <a:pt x="12566" y="3647"/>
                    <a:pt x="12367" y="3394"/>
                    <a:pt x="11955" y="2990"/>
                  </a:cubicBezTo>
                  <a:cubicBezTo>
                    <a:pt x="11364" y="2417"/>
                    <a:pt x="10719" y="1904"/>
                    <a:pt x="10028" y="1458"/>
                  </a:cubicBezTo>
                  <a:cubicBezTo>
                    <a:pt x="9150" y="895"/>
                    <a:pt x="7992" y="323"/>
                    <a:pt x="6587" y="93"/>
                  </a:cubicBezTo>
                  <a:cubicBezTo>
                    <a:pt x="6219" y="34"/>
                    <a:pt x="5835" y="1"/>
                    <a:pt x="544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28;p33"/>
            <p:cNvSpPr/>
            <p:nvPr/>
          </p:nvSpPr>
          <p:spPr>
            <a:xfrm>
              <a:off x="2853200" y="2002675"/>
              <a:ext cx="314150" cy="256900"/>
            </a:xfrm>
            <a:custGeom>
              <a:avLst/>
              <a:gdLst/>
              <a:ahLst/>
              <a:cxnLst/>
              <a:rect l="l" t="t" r="r" b="b"/>
              <a:pathLst>
                <a:path w="12566" h="10276" extrusionOk="0">
                  <a:moveTo>
                    <a:pt x="5441" y="0"/>
                  </a:moveTo>
                  <a:cubicBezTo>
                    <a:pt x="5084" y="0"/>
                    <a:pt x="4720" y="28"/>
                    <a:pt x="4351" y="90"/>
                  </a:cubicBezTo>
                  <a:cubicBezTo>
                    <a:pt x="3543" y="226"/>
                    <a:pt x="2775" y="533"/>
                    <a:pt x="2096" y="991"/>
                  </a:cubicBezTo>
                  <a:cubicBezTo>
                    <a:pt x="1401" y="1461"/>
                    <a:pt x="823" y="2089"/>
                    <a:pt x="455" y="2808"/>
                  </a:cubicBezTo>
                  <a:cubicBezTo>
                    <a:pt x="66" y="3559"/>
                    <a:pt x="9" y="4335"/>
                    <a:pt x="1" y="5044"/>
                  </a:cubicBezTo>
                  <a:cubicBezTo>
                    <a:pt x="5" y="5722"/>
                    <a:pt x="116" y="6395"/>
                    <a:pt x="329" y="7038"/>
                  </a:cubicBezTo>
                  <a:cubicBezTo>
                    <a:pt x="519" y="7648"/>
                    <a:pt x="839" y="8164"/>
                    <a:pt x="1161" y="8596"/>
                  </a:cubicBezTo>
                  <a:cubicBezTo>
                    <a:pt x="1503" y="9017"/>
                    <a:pt x="1867" y="9352"/>
                    <a:pt x="2226" y="9581"/>
                  </a:cubicBezTo>
                  <a:cubicBezTo>
                    <a:pt x="2575" y="9828"/>
                    <a:pt x="2916" y="9964"/>
                    <a:pt x="3187" y="10078"/>
                  </a:cubicBezTo>
                  <a:cubicBezTo>
                    <a:pt x="3462" y="10186"/>
                    <a:pt x="3692" y="10220"/>
                    <a:pt x="3841" y="10254"/>
                  </a:cubicBezTo>
                  <a:cubicBezTo>
                    <a:pt x="3920" y="10268"/>
                    <a:pt x="3981" y="10276"/>
                    <a:pt x="4021" y="10276"/>
                  </a:cubicBezTo>
                  <a:cubicBezTo>
                    <a:pt x="4058" y="10276"/>
                    <a:pt x="4079" y="10269"/>
                    <a:pt x="4083" y="10257"/>
                  </a:cubicBezTo>
                  <a:cubicBezTo>
                    <a:pt x="4091" y="10231"/>
                    <a:pt x="4023" y="10178"/>
                    <a:pt x="3892" y="10103"/>
                  </a:cubicBezTo>
                  <a:cubicBezTo>
                    <a:pt x="3764" y="10021"/>
                    <a:pt x="3558" y="9942"/>
                    <a:pt x="3319" y="9799"/>
                  </a:cubicBezTo>
                  <a:cubicBezTo>
                    <a:pt x="3082" y="9649"/>
                    <a:pt x="2786" y="9484"/>
                    <a:pt x="2493" y="9226"/>
                  </a:cubicBezTo>
                  <a:cubicBezTo>
                    <a:pt x="2189" y="8986"/>
                    <a:pt x="1892" y="8657"/>
                    <a:pt x="1614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4" y="6258"/>
                    <a:pt x="718" y="5653"/>
                    <a:pt x="730" y="5048"/>
                  </a:cubicBezTo>
                  <a:cubicBezTo>
                    <a:pt x="754" y="4415"/>
                    <a:pt x="833" y="3727"/>
                    <a:pt x="1142" y="3167"/>
                  </a:cubicBezTo>
                  <a:cubicBezTo>
                    <a:pt x="1456" y="2578"/>
                    <a:pt x="1943" y="2050"/>
                    <a:pt x="2541" y="1647"/>
                  </a:cubicBezTo>
                  <a:cubicBezTo>
                    <a:pt x="3128" y="1251"/>
                    <a:pt x="3790" y="982"/>
                    <a:pt x="4486" y="855"/>
                  </a:cubicBezTo>
                  <a:cubicBezTo>
                    <a:pt x="4855" y="787"/>
                    <a:pt x="5223" y="757"/>
                    <a:pt x="5586" y="757"/>
                  </a:cubicBezTo>
                  <a:cubicBezTo>
                    <a:pt x="5890" y="757"/>
                    <a:pt x="6190" y="778"/>
                    <a:pt x="6482" y="815"/>
                  </a:cubicBezTo>
                  <a:cubicBezTo>
                    <a:pt x="7764" y="986"/>
                    <a:pt x="8867" y="1461"/>
                    <a:pt x="9742" y="1939"/>
                  </a:cubicBezTo>
                  <a:cubicBezTo>
                    <a:pt x="10621" y="2421"/>
                    <a:pt x="11288" y="2904"/>
                    <a:pt x="11758" y="3226"/>
                  </a:cubicBezTo>
                  <a:cubicBezTo>
                    <a:pt x="12179" y="3522"/>
                    <a:pt x="12439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8" y="3395"/>
                    <a:pt x="11954" y="2989"/>
                  </a:cubicBezTo>
                  <a:cubicBezTo>
                    <a:pt x="11365" y="2416"/>
                    <a:pt x="10720" y="1903"/>
                    <a:pt x="10028" y="1458"/>
                  </a:cubicBezTo>
                  <a:cubicBezTo>
                    <a:pt x="9151" y="893"/>
                    <a:pt x="7993" y="323"/>
                    <a:pt x="6588" y="92"/>
                  </a:cubicBezTo>
                  <a:cubicBezTo>
                    <a:pt x="6220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29;p33"/>
            <p:cNvSpPr/>
            <p:nvPr/>
          </p:nvSpPr>
          <p:spPr>
            <a:xfrm>
              <a:off x="2802775" y="2399025"/>
              <a:ext cx="314200" cy="256925"/>
            </a:xfrm>
            <a:custGeom>
              <a:avLst/>
              <a:gdLst/>
              <a:ahLst/>
              <a:cxnLst/>
              <a:rect l="l" t="t" r="r" b="b"/>
              <a:pathLst>
                <a:path w="12568" h="10277" extrusionOk="0">
                  <a:moveTo>
                    <a:pt x="5439" y="0"/>
                  </a:moveTo>
                  <a:cubicBezTo>
                    <a:pt x="5083" y="0"/>
                    <a:pt x="4719" y="28"/>
                    <a:pt x="4352" y="91"/>
                  </a:cubicBezTo>
                  <a:cubicBezTo>
                    <a:pt x="3544" y="225"/>
                    <a:pt x="2775" y="534"/>
                    <a:pt x="2097" y="991"/>
                  </a:cubicBezTo>
                  <a:cubicBezTo>
                    <a:pt x="1401" y="1461"/>
                    <a:pt x="824" y="2090"/>
                    <a:pt x="455" y="2807"/>
                  </a:cubicBezTo>
                  <a:cubicBezTo>
                    <a:pt x="66" y="3559"/>
                    <a:pt x="9" y="4336"/>
                    <a:pt x="1" y="5043"/>
                  </a:cubicBezTo>
                  <a:cubicBezTo>
                    <a:pt x="6" y="5721"/>
                    <a:pt x="117" y="6394"/>
                    <a:pt x="330" y="7038"/>
                  </a:cubicBezTo>
                  <a:cubicBezTo>
                    <a:pt x="520" y="7648"/>
                    <a:pt x="840" y="8164"/>
                    <a:pt x="1162" y="8597"/>
                  </a:cubicBezTo>
                  <a:cubicBezTo>
                    <a:pt x="1505" y="9018"/>
                    <a:pt x="1869" y="9352"/>
                    <a:pt x="2228" y="9581"/>
                  </a:cubicBezTo>
                  <a:cubicBezTo>
                    <a:pt x="2577" y="9829"/>
                    <a:pt x="2916" y="9965"/>
                    <a:pt x="3188" y="10079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8"/>
                  </a:cubicBezTo>
                  <a:cubicBezTo>
                    <a:pt x="4091" y="10231"/>
                    <a:pt x="4025" y="10178"/>
                    <a:pt x="3892" y="10103"/>
                  </a:cubicBezTo>
                  <a:cubicBezTo>
                    <a:pt x="3763" y="10021"/>
                    <a:pt x="3558" y="9943"/>
                    <a:pt x="3318" y="9799"/>
                  </a:cubicBezTo>
                  <a:cubicBezTo>
                    <a:pt x="3082" y="9649"/>
                    <a:pt x="2786" y="9485"/>
                    <a:pt x="2493" y="9227"/>
                  </a:cubicBezTo>
                  <a:cubicBezTo>
                    <a:pt x="2188" y="8986"/>
                    <a:pt x="1891" y="8657"/>
                    <a:pt x="1613" y="8265"/>
                  </a:cubicBezTo>
                  <a:cubicBezTo>
                    <a:pt x="1356" y="7860"/>
                    <a:pt x="1099" y="7394"/>
                    <a:pt x="957" y="6842"/>
                  </a:cubicBezTo>
                  <a:cubicBezTo>
                    <a:pt x="794" y="6258"/>
                    <a:pt x="718" y="5654"/>
                    <a:pt x="731" y="5048"/>
                  </a:cubicBezTo>
                  <a:cubicBezTo>
                    <a:pt x="754" y="4416"/>
                    <a:pt x="833" y="3728"/>
                    <a:pt x="1142" y="3167"/>
                  </a:cubicBezTo>
                  <a:cubicBezTo>
                    <a:pt x="1456" y="2578"/>
                    <a:pt x="1943" y="2050"/>
                    <a:pt x="2542" y="1647"/>
                  </a:cubicBezTo>
                  <a:cubicBezTo>
                    <a:pt x="3129" y="1251"/>
                    <a:pt x="3790" y="981"/>
                    <a:pt x="4488" y="854"/>
                  </a:cubicBezTo>
                  <a:cubicBezTo>
                    <a:pt x="4856" y="786"/>
                    <a:pt x="5224" y="756"/>
                    <a:pt x="5587" y="756"/>
                  </a:cubicBezTo>
                  <a:cubicBezTo>
                    <a:pt x="5891" y="756"/>
                    <a:pt x="6190" y="777"/>
                    <a:pt x="6482" y="815"/>
                  </a:cubicBezTo>
                  <a:cubicBezTo>
                    <a:pt x="7765" y="986"/>
                    <a:pt x="8867" y="1460"/>
                    <a:pt x="9743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81" y="3521"/>
                    <a:pt x="12440" y="3693"/>
                    <a:pt x="12514" y="3693"/>
                  </a:cubicBezTo>
                  <a:cubicBezTo>
                    <a:pt x="12522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4" y="2988"/>
                  </a:cubicBezTo>
                  <a:cubicBezTo>
                    <a:pt x="11365" y="2415"/>
                    <a:pt x="10720" y="1903"/>
                    <a:pt x="10028" y="1458"/>
                  </a:cubicBezTo>
                  <a:cubicBezTo>
                    <a:pt x="9151" y="894"/>
                    <a:pt x="7993" y="322"/>
                    <a:pt x="6588" y="93"/>
                  </a:cubicBezTo>
                  <a:cubicBezTo>
                    <a:pt x="6219" y="34"/>
                    <a:pt x="5834" y="0"/>
                    <a:pt x="5439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30;p33"/>
            <p:cNvSpPr/>
            <p:nvPr/>
          </p:nvSpPr>
          <p:spPr>
            <a:xfrm>
              <a:off x="2752400" y="2795350"/>
              <a:ext cx="314150" cy="256925"/>
            </a:xfrm>
            <a:custGeom>
              <a:avLst/>
              <a:gdLst/>
              <a:ahLst/>
              <a:cxnLst/>
              <a:rect l="l" t="t" r="r" b="b"/>
              <a:pathLst>
                <a:path w="12566" h="10277" extrusionOk="0">
                  <a:moveTo>
                    <a:pt x="5440" y="1"/>
                  </a:moveTo>
                  <a:cubicBezTo>
                    <a:pt x="5083" y="1"/>
                    <a:pt x="4718" y="29"/>
                    <a:pt x="4350" y="91"/>
                  </a:cubicBezTo>
                  <a:cubicBezTo>
                    <a:pt x="3543" y="227"/>
                    <a:pt x="2774" y="534"/>
                    <a:pt x="2096" y="992"/>
                  </a:cubicBezTo>
                  <a:cubicBezTo>
                    <a:pt x="1400" y="1461"/>
                    <a:pt x="823" y="2090"/>
                    <a:pt x="454" y="2809"/>
                  </a:cubicBezTo>
                  <a:cubicBezTo>
                    <a:pt x="64" y="3559"/>
                    <a:pt x="8" y="4337"/>
                    <a:pt x="0" y="5045"/>
                  </a:cubicBezTo>
                  <a:cubicBezTo>
                    <a:pt x="5" y="5723"/>
                    <a:pt x="115" y="6396"/>
                    <a:pt x="329" y="7038"/>
                  </a:cubicBezTo>
                  <a:cubicBezTo>
                    <a:pt x="519" y="7649"/>
                    <a:pt x="838" y="8165"/>
                    <a:pt x="1160" y="8597"/>
                  </a:cubicBezTo>
                  <a:cubicBezTo>
                    <a:pt x="1503" y="9018"/>
                    <a:pt x="1867" y="9353"/>
                    <a:pt x="2226" y="9582"/>
                  </a:cubicBezTo>
                  <a:cubicBezTo>
                    <a:pt x="2575" y="9830"/>
                    <a:pt x="2916" y="9965"/>
                    <a:pt x="3186" y="10079"/>
                  </a:cubicBezTo>
                  <a:cubicBezTo>
                    <a:pt x="3462" y="10187"/>
                    <a:pt x="3691" y="10221"/>
                    <a:pt x="3841" y="10255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89" y="10231"/>
                    <a:pt x="4023" y="10179"/>
                    <a:pt x="3891" y="10103"/>
                  </a:cubicBezTo>
                  <a:cubicBezTo>
                    <a:pt x="3763" y="10022"/>
                    <a:pt x="3556" y="9944"/>
                    <a:pt x="3318" y="9800"/>
                  </a:cubicBezTo>
                  <a:cubicBezTo>
                    <a:pt x="3081" y="9650"/>
                    <a:pt x="2784" y="9486"/>
                    <a:pt x="2491" y="9227"/>
                  </a:cubicBezTo>
                  <a:cubicBezTo>
                    <a:pt x="2188" y="8986"/>
                    <a:pt x="1890" y="8659"/>
                    <a:pt x="1611" y="8266"/>
                  </a:cubicBezTo>
                  <a:cubicBezTo>
                    <a:pt x="1354" y="7860"/>
                    <a:pt x="1099" y="7394"/>
                    <a:pt x="956" y="6842"/>
                  </a:cubicBezTo>
                  <a:cubicBezTo>
                    <a:pt x="793" y="6258"/>
                    <a:pt x="716" y="5655"/>
                    <a:pt x="730" y="5050"/>
                  </a:cubicBezTo>
                  <a:cubicBezTo>
                    <a:pt x="754" y="4417"/>
                    <a:pt x="831" y="3728"/>
                    <a:pt x="1142" y="3169"/>
                  </a:cubicBezTo>
                  <a:cubicBezTo>
                    <a:pt x="1456" y="2580"/>
                    <a:pt x="1943" y="2052"/>
                    <a:pt x="2540" y="1647"/>
                  </a:cubicBezTo>
                  <a:cubicBezTo>
                    <a:pt x="3127" y="1252"/>
                    <a:pt x="3790" y="983"/>
                    <a:pt x="4486" y="856"/>
                  </a:cubicBezTo>
                  <a:cubicBezTo>
                    <a:pt x="4855" y="787"/>
                    <a:pt x="5225" y="757"/>
                    <a:pt x="5589" y="757"/>
                  </a:cubicBezTo>
                  <a:cubicBezTo>
                    <a:pt x="5892" y="757"/>
                    <a:pt x="6190" y="778"/>
                    <a:pt x="6480" y="815"/>
                  </a:cubicBezTo>
                  <a:cubicBezTo>
                    <a:pt x="7764" y="986"/>
                    <a:pt x="8866" y="1460"/>
                    <a:pt x="9741" y="1940"/>
                  </a:cubicBezTo>
                  <a:cubicBezTo>
                    <a:pt x="10620" y="2421"/>
                    <a:pt x="11288" y="2904"/>
                    <a:pt x="11758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29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3" y="2417"/>
                    <a:pt x="10718" y="1903"/>
                    <a:pt x="10027" y="1458"/>
                  </a:cubicBezTo>
                  <a:cubicBezTo>
                    <a:pt x="9149" y="894"/>
                    <a:pt x="7993" y="323"/>
                    <a:pt x="6586" y="93"/>
                  </a:cubicBezTo>
                  <a:cubicBezTo>
                    <a:pt x="6219" y="35"/>
                    <a:pt x="5835" y="1"/>
                    <a:pt x="5440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31;p33"/>
            <p:cNvSpPr/>
            <p:nvPr/>
          </p:nvSpPr>
          <p:spPr>
            <a:xfrm>
              <a:off x="2701975" y="3191700"/>
              <a:ext cx="314175" cy="256925"/>
            </a:xfrm>
            <a:custGeom>
              <a:avLst/>
              <a:gdLst/>
              <a:ahLst/>
              <a:cxnLst/>
              <a:rect l="l" t="t" r="r" b="b"/>
              <a:pathLst>
                <a:path w="12567" h="10277" extrusionOk="0">
                  <a:moveTo>
                    <a:pt x="5441" y="1"/>
                  </a:moveTo>
                  <a:cubicBezTo>
                    <a:pt x="5085" y="1"/>
                    <a:pt x="4720" y="29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1" y="1462"/>
                    <a:pt x="824" y="2091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9"/>
                    <a:pt x="840" y="8165"/>
                    <a:pt x="1161" y="8598"/>
                  </a:cubicBezTo>
                  <a:cubicBezTo>
                    <a:pt x="1505" y="9018"/>
                    <a:pt x="1869" y="9353"/>
                    <a:pt x="2228" y="9582"/>
                  </a:cubicBezTo>
                  <a:cubicBezTo>
                    <a:pt x="2576" y="9830"/>
                    <a:pt x="2916" y="9966"/>
                    <a:pt x="3188" y="10080"/>
                  </a:cubicBezTo>
                  <a:cubicBezTo>
                    <a:pt x="3462" y="10188"/>
                    <a:pt x="3692" y="10221"/>
                    <a:pt x="3841" y="10255"/>
                  </a:cubicBezTo>
                  <a:cubicBezTo>
                    <a:pt x="3921" y="10270"/>
                    <a:pt x="3981" y="10277"/>
                    <a:pt x="4022" y="10277"/>
                  </a:cubicBezTo>
                  <a:cubicBezTo>
                    <a:pt x="4059" y="10277"/>
                    <a:pt x="4080" y="10271"/>
                    <a:pt x="4083" y="10259"/>
                  </a:cubicBezTo>
                  <a:cubicBezTo>
                    <a:pt x="4091" y="10232"/>
                    <a:pt x="4024" y="10180"/>
                    <a:pt x="3892" y="10103"/>
                  </a:cubicBezTo>
                  <a:cubicBezTo>
                    <a:pt x="3763" y="10021"/>
                    <a:pt x="3557" y="9944"/>
                    <a:pt x="3319" y="9799"/>
                  </a:cubicBezTo>
                  <a:cubicBezTo>
                    <a:pt x="3082" y="9649"/>
                    <a:pt x="2786" y="9486"/>
                    <a:pt x="2493" y="9226"/>
                  </a:cubicBezTo>
                  <a:cubicBezTo>
                    <a:pt x="2189" y="8986"/>
                    <a:pt x="1892" y="8658"/>
                    <a:pt x="1613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5" y="6258"/>
                    <a:pt x="718" y="5654"/>
                    <a:pt x="731" y="5049"/>
                  </a:cubicBezTo>
                  <a:cubicBezTo>
                    <a:pt x="755" y="4417"/>
                    <a:pt x="833" y="3727"/>
                    <a:pt x="1143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1"/>
                    <a:pt x="3791" y="982"/>
                    <a:pt x="4487" y="855"/>
                  </a:cubicBezTo>
                  <a:cubicBezTo>
                    <a:pt x="4857" y="787"/>
                    <a:pt x="5227" y="757"/>
                    <a:pt x="5590" y="757"/>
                  </a:cubicBezTo>
                  <a:cubicBezTo>
                    <a:pt x="5893" y="757"/>
                    <a:pt x="6192" y="777"/>
                    <a:pt x="6482" y="814"/>
                  </a:cubicBezTo>
                  <a:cubicBezTo>
                    <a:pt x="7765" y="985"/>
                    <a:pt x="8867" y="1460"/>
                    <a:pt x="9742" y="1940"/>
                  </a:cubicBezTo>
                  <a:cubicBezTo>
                    <a:pt x="10621" y="2421"/>
                    <a:pt x="11288" y="2903"/>
                    <a:pt x="11759" y="3226"/>
                  </a:cubicBezTo>
                  <a:cubicBezTo>
                    <a:pt x="12181" y="3521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5" y="2989"/>
                  </a:cubicBezTo>
                  <a:cubicBezTo>
                    <a:pt x="11365" y="2416"/>
                    <a:pt x="10720" y="1904"/>
                    <a:pt x="10028" y="1458"/>
                  </a:cubicBezTo>
                  <a:cubicBezTo>
                    <a:pt x="9151" y="895"/>
                    <a:pt x="7993" y="323"/>
                    <a:pt x="6588" y="93"/>
                  </a:cubicBezTo>
                  <a:cubicBezTo>
                    <a:pt x="6220" y="35"/>
                    <a:pt x="5836" y="1"/>
                    <a:pt x="544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2;p33"/>
            <p:cNvSpPr/>
            <p:nvPr/>
          </p:nvSpPr>
          <p:spPr>
            <a:xfrm>
              <a:off x="2651550" y="3588050"/>
              <a:ext cx="314200" cy="256925"/>
            </a:xfrm>
            <a:custGeom>
              <a:avLst/>
              <a:gdLst/>
              <a:ahLst/>
              <a:cxnLst/>
              <a:rect l="l" t="t" r="r" b="b"/>
              <a:pathLst>
                <a:path w="12568" h="10277" extrusionOk="0">
                  <a:moveTo>
                    <a:pt x="5442" y="1"/>
                  </a:moveTo>
                  <a:cubicBezTo>
                    <a:pt x="5085" y="1"/>
                    <a:pt x="4720" y="28"/>
                    <a:pt x="4352" y="91"/>
                  </a:cubicBezTo>
                  <a:cubicBezTo>
                    <a:pt x="3545" y="227"/>
                    <a:pt x="2776" y="534"/>
                    <a:pt x="2098" y="992"/>
                  </a:cubicBezTo>
                  <a:cubicBezTo>
                    <a:pt x="1402" y="1462"/>
                    <a:pt x="825" y="2090"/>
                    <a:pt x="455" y="2808"/>
                  </a:cubicBezTo>
                  <a:cubicBezTo>
                    <a:pt x="66" y="3559"/>
                    <a:pt x="10" y="4337"/>
                    <a:pt x="1" y="5045"/>
                  </a:cubicBezTo>
                  <a:cubicBezTo>
                    <a:pt x="7" y="5722"/>
                    <a:pt x="117" y="6395"/>
                    <a:pt x="331" y="7039"/>
                  </a:cubicBezTo>
                  <a:cubicBezTo>
                    <a:pt x="521" y="7648"/>
                    <a:pt x="840" y="8164"/>
                    <a:pt x="1162" y="8598"/>
                  </a:cubicBezTo>
                  <a:cubicBezTo>
                    <a:pt x="1505" y="9018"/>
                    <a:pt x="1869" y="9354"/>
                    <a:pt x="2228" y="9583"/>
                  </a:cubicBezTo>
                  <a:cubicBezTo>
                    <a:pt x="2577" y="9830"/>
                    <a:pt x="2917" y="9965"/>
                    <a:pt x="3188" y="10080"/>
                  </a:cubicBezTo>
                  <a:cubicBezTo>
                    <a:pt x="3464" y="10187"/>
                    <a:pt x="3693" y="10221"/>
                    <a:pt x="3843" y="10256"/>
                  </a:cubicBezTo>
                  <a:cubicBezTo>
                    <a:pt x="3921" y="10270"/>
                    <a:pt x="3982" y="10277"/>
                    <a:pt x="4022" y="10277"/>
                  </a:cubicBezTo>
                  <a:cubicBezTo>
                    <a:pt x="4060" y="10277"/>
                    <a:pt x="4080" y="10271"/>
                    <a:pt x="4084" y="10258"/>
                  </a:cubicBezTo>
                  <a:cubicBezTo>
                    <a:pt x="4091" y="10232"/>
                    <a:pt x="4025" y="10179"/>
                    <a:pt x="3893" y="10103"/>
                  </a:cubicBezTo>
                  <a:cubicBezTo>
                    <a:pt x="3764" y="10022"/>
                    <a:pt x="3558" y="9944"/>
                    <a:pt x="3318" y="9800"/>
                  </a:cubicBezTo>
                  <a:cubicBezTo>
                    <a:pt x="3082" y="9650"/>
                    <a:pt x="2786" y="9486"/>
                    <a:pt x="2493" y="9227"/>
                  </a:cubicBezTo>
                  <a:cubicBezTo>
                    <a:pt x="2189" y="8986"/>
                    <a:pt x="1892" y="8658"/>
                    <a:pt x="1613" y="8266"/>
                  </a:cubicBezTo>
                  <a:cubicBezTo>
                    <a:pt x="1356" y="7861"/>
                    <a:pt x="1101" y="7394"/>
                    <a:pt x="958" y="6842"/>
                  </a:cubicBezTo>
                  <a:cubicBezTo>
                    <a:pt x="794" y="6259"/>
                    <a:pt x="718" y="5655"/>
                    <a:pt x="731" y="5049"/>
                  </a:cubicBezTo>
                  <a:cubicBezTo>
                    <a:pt x="754" y="4417"/>
                    <a:pt x="833" y="3728"/>
                    <a:pt x="1142" y="3169"/>
                  </a:cubicBezTo>
                  <a:cubicBezTo>
                    <a:pt x="1457" y="2579"/>
                    <a:pt x="1944" y="2052"/>
                    <a:pt x="2542" y="1647"/>
                  </a:cubicBezTo>
                  <a:cubicBezTo>
                    <a:pt x="3129" y="1252"/>
                    <a:pt x="3791" y="982"/>
                    <a:pt x="4488" y="856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2" y="778"/>
                    <a:pt x="6482" y="815"/>
                  </a:cubicBezTo>
                  <a:cubicBezTo>
                    <a:pt x="7765" y="986"/>
                    <a:pt x="8867" y="1460"/>
                    <a:pt x="9743" y="1940"/>
                  </a:cubicBezTo>
                  <a:cubicBezTo>
                    <a:pt x="10621" y="2421"/>
                    <a:pt x="11289" y="2904"/>
                    <a:pt x="11758" y="3227"/>
                  </a:cubicBezTo>
                  <a:cubicBezTo>
                    <a:pt x="12180" y="3522"/>
                    <a:pt x="12438" y="3694"/>
                    <a:pt x="12513" y="3694"/>
                  </a:cubicBezTo>
                  <a:cubicBezTo>
                    <a:pt x="12521" y="3694"/>
                    <a:pt x="12527" y="3691"/>
                    <a:pt x="12531" y="3687"/>
                  </a:cubicBezTo>
                  <a:cubicBezTo>
                    <a:pt x="12567" y="3648"/>
                    <a:pt x="12368" y="3394"/>
                    <a:pt x="11956" y="2990"/>
                  </a:cubicBezTo>
                  <a:cubicBezTo>
                    <a:pt x="11365" y="2417"/>
                    <a:pt x="10720" y="1904"/>
                    <a:pt x="10029" y="1458"/>
                  </a:cubicBezTo>
                  <a:cubicBezTo>
                    <a:pt x="9151" y="895"/>
                    <a:pt x="7994" y="323"/>
                    <a:pt x="6588" y="93"/>
                  </a:cubicBezTo>
                  <a:cubicBezTo>
                    <a:pt x="6220" y="35"/>
                    <a:pt x="5836" y="1"/>
                    <a:pt x="5442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33;p33"/>
            <p:cNvSpPr/>
            <p:nvPr/>
          </p:nvSpPr>
          <p:spPr>
            <a:xfrm>
              <a:off x="3054800" y="417250"/>
              <a:ext cx="314200" cy="256900"/>
            </a:xfrm>
            <a:custGeom>
              <a:avLst/>
              <a:gdLst/>
              <a:ahLst/>
              <a:cxnLst/>
              <a:rect l="l" t="t" r="r" b="b"/>
              <a:pathLst>
                <a:path w="12568" h="10276" extrusionOk="0">
                  <a:moveTo>
                    <a:pt x="5441" y="0"/>
                  </a:moveTo>
                  <a:cubicBezTo>
                    <a:pt x="5085" y="0"/>
                    <a:pt x="4720" y="28"/>
                    <a:pt x="4352" y="90"/>
                  </a:cubicBezTo>
                  <a:cubicBezTo>
                    <a:pt x="3544" y="226"/>
                    <a:pt x="2775" y="533"/>
                    <a:pt x="2097" y="991"/>
                  </a:cubicBezTo>
                  <a:cubicBezTo>
                    <a:pt x="1402" y="1461"/>
                    <a:pt x="824" y="2090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6" y="5722"/>
                    <a:pt x="117" y="6395"/>
                    <a:pt x="330" y="7039"/>
                  </a:cubicBezTo>
                  <a:cubicBezTo>
                    <a:pt x="520" y="7648"/>
                    <a:pt x="840" y="8164"/>
                    <a:pt x="1161" y="8596"/>
                  </a:cubicBezTo>
                  <a:cubicBezTo>
                    <a:pt x="1505" y="9017"/>
                    <a:pt x="1869" y="9352"/>
                    <a:pt x="2228" y="9581"/>
                  </a:cubicBezTo>
                  <a:cubicBezTo>
                    <a:pt x="2577" y="9830"/>
                    <a:pt x="2916" y="9965"/>
                    <a:pt x="3188" y="10078"/>
                  </a:cubicBezTo>
                  <a:cubicBezTo>
                    <a:pt x="3462" y="10187"/>
                    <a:pt x="3693" y="10220"/>
                    <a:pt x="3841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7"/>
                  </a:cubicBezTo>
                  <a:cubicBezTo>
                    <a:pt x="4091" y="10231"/>
                    <a:pt x="4024" y="10178"/>
                    <a:pt x="3892" y="10103"/>
                  </a:cubicBezTo>
                  <a:cubicBezTo>
                    <a:pt x="3763" y="10022"/>
                    <a:pt x="3558" y="9944"/>
                    <a:pt x="3318" y="9800"/>
                  </a:cubicBezTo>
                  <a:cubicBezTo>
                    <a:pt x="3082" y="9650"/>
                    <a:pt x="2786" y="9485"/>
                    <a:pt x="2493" y="9226"/>
                  </a:cubicBezTo>
                  <a:cubicBezTo>
                    <a:pt x="2188" y="8986"/>
                    <a:pt x="1891" y="8658"/>
                    <a:pt x="1613" y="8265"/>
                  </a:cubicBezTo>
                  <a:cubicBezTo>
                    <a:pt x="1356" y="7860"/>
                    <a:pt x="1099" y="7393"/>
                    <a:pt x="958" y="6841"/>
                  </a:cubicBezTo>
                  <a:cubicBezTo>
                    <a:pt x="795" y="6258"/>
                    <a:pt x="718" y="5655"/>
                    <a:pt x="732" y="5049"/>
                  </a:cubicBezTo>
                  <a:cubicBezTo>
                    <a:pt x="755" y="4417"/>
                    <a:pt x="834" y="3727"/>
                    <a:pt x="1144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2"/>
                    <a:pt x="3791" y="982"/>
                    <a:pt x="4488" y="855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3" y="778"/>
                    <a:pt x="6483" y="815"/>
                  </a:cubicBezTo>
                  <a:cubicBezTo>
                    <a:pt x="7765" y="985"/>
                    <a:pt x="8868" y="1460"/>
                    <a:pt x="9744" y="1940"/>
                  </a:cubicBezTo>
                  <a:cubicBezTo>
                    <a:pt x="10622" y="2421"/>
                    <a:pt x="11290" y="2903"/>
                    <a:pt x="11759" y="3226"/>
                  </a:cubicBezTo>
                  <a:cubicBezTo>
                    <a:pt x="12181" y="3521"/>
                    <a:pt x="12441" y="3693"/>
                    <a:pt x="12515" y="3693"/>
                  </a:cubicBezTo>
                  <a:cubicBezTo>
                    <a:pt x="12523" y="3693"/>
                    <a:pt x="12529" y="3691"/>
                    <a:pt x="12532" y="3687"/>
                  </a:cubicBezTo>
                  <a:cubicBezTo>
                    <a:pt x="12567" y="3647"/>
                    <a:pt x="12369" y="3394"/>
                    <a:pt x="11956" y="2988"/>
                  </a:cubicBezTo>
                  <a:cubicBezTo>
                    <a:pt x="11365" y="2416"/>
                    <a:pt x="10720" y="1903"/>
                    <a:pt x="10029" y="1457"/>
                  </a:cubicBezTo>
                  <a:cubicBezTo>
                    <a:pt x="9151" y="894"/>
                    <a:pt x="7993" y="323"/>
                    <a:pt x="6587" y="93"/>
                  </a:cubicBezTo>
                  <a:cubicBezTo>
                    <a:pt x="6219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34;p33"/>
            <p:cNvSpPr/>
            <p:nvPr/>
          </p:nvSpPr>
          <p:spPr>
            <a:xfrm>
              <a:off x="3004425" y="813600"/>
              <a:ext cx="314150" cy="256925"/>
            </a:xfrm>
            <a:custGeom>
              <a:avLst/>
              <a:gdLst/>
              <a:ahLst/>
              <a:cxnLst/>
              <a:rect l="l" t="t" r="r" b="b"/>
              <a:pathLst>
                <a:path w="12566" h="10277" extrusionOk="0">
                  <a:moveTo>
                    <a:pt x="5439" y="0"/>
                  </a:moveTo>
                  <a:cubicBezTo>
                    <a:pt x="5083" y="0"/>
                    <a:pt x="4719" y="28"/>
                    <a:pt x="4351" y="91"/>
                  </a:cubicBezTo>
                  <a:cubicBezTo>
                    <a:pt x="3543" y="227"/>
                    <a:pt x="2775" y="534"/>
                    <a:pt x="2096" y="992"/>
                  </a:cubicBezTo>
                  <a:cubicBezTo>
                    <a:pt x="1400" y="1461"/>
                    <a:pt x="823" y="2090"/>
                    <a:pt x="454" y="2807"/>
                  </a:cubicBezTo>
                  <a:cubicBezTo>
                    <a:pt x="64" y="3558"/>
                    <a:pt x="9" y="4336"/>
                    <a:pt x="0" y="5044"/>
                  </a:cubicBezTo>
                  <a:cubicBezTo>
                    <a:pt x="5" y="5721"/>
                    <a:pt x="117" y="6394"/>
                    <a:pt x="329" y="7038"/>
                  </a:cubicBezTo>
                  <a:cubicBezTo>
                    <a:pt x="520" y="7648"/>
                    <a:pt x="838" y="8165"/>
                    <a:pt x="1160" y="8597"/>
                  </a:cubicBezTo>
                  <a:cubicBezTo>
                    <a:pt x="1504" y="9018"/>
                    <a:pt x="1868" y="9353"/>
                    <a:pt x="2226" y="9581"/>
                  </a:cubicBezTo>
                  <a:cubicBezTo>
                    <a:pt x="2575" y="9829"/>
                    <a:pt x="2916" y="9965"/>
                    <a:pt x="3186" y="10079"/>
                  </a:cubicBezTo>
                  <a:cubicBezTo>
                    <a:pt x="3461" y="10187"/>
                    <a:pt x="3691" y="10221"/>
                    <a:pt x="3841" y="10254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90" y="10231"/>
                    <a:pt x="4023" y="10179"/>
                    <a:pt x="3892" y="10103"/>
                  </a:cubicBezTo>
                  <a:cubicBezTo>
                    <a:pt x="3763" y="10021"/>
                    <a:pt x="3557" y="9943"/>
                    <a:pt x="3318" y="9799"/>
                  </a:cubicBezTo>
                  <a:cubicBezTo>
                    <a:pt x="3081" y="9649"/>
                    <a:pt x="2784" y="9485"/>
                    <a:pt x="2492" y="9227"/>
                  </a:cubicBezTo>
                  <a:cubicBezTo>
                    <a:pt x="2188" y="8986"/>
                    <a:pt x="1890" y="8657"/>
                    <a:pt x="1613" y="8266"/>
                  </a:cubicBezTo>
                  <a:cubicBezTo>
                    <a:pt x="1356" y="7860"/>
                    <a:pt x="1099" y="7394"/>
                    <a:pt x="956" y="6842"/>
                  </a:cubicBezTo>
                  <a:cubicBezTo>
                    <a:pt x="793" y="6258"/>
                    <a:pt x="716" y="5654"/>
                    <a:pt x="730" y="5048"/>
                  </a:cubicBezTo>
                  <a:cubicBezTo>
                    <a:pt x="754" y="4416"/>
                    <a:pt x="831" y="3728"/>
                    <a:pt x="1142" y="3168"/>
                  </a:cubicBezTo>
                  <a:cubicBezTo>
                    <a:pt x="1456" y="2578"/>
                    <a:pt x="1943" y="2051"/>
                    <a:pt x="2540" y="1647"/>
                  </a:cubicBezTo>
                  <a:cubicBezTo>
                    <a:pt x="3127" y="1251"/>
                    <a:pt x="3790" y="981"/>
                    <a:pt x="4486" y="855"/>
                  </a:cubicBezTo>
                  <a:cubicBezTo>
                    <a:pt x="4854" y="786"/>
                    <a:pt x="5223" y="756"/>
                    <a:pt x="5586" y="756"/>
                  </a:cubicBezTo>
                  <a:cubicBezTo>
                    <a:pt x="5890" y="756"/>
                    <a:pt x="6189" y="777"/>
                    <a:pt x="6481" y="815"/>
                  </a:cubicBezTo>
                  <a:cubicBezTo>
                    <a:pt x="7764" y="986"/>
                    <a:pt x="8867" y="1460"/>
                    <a:pt x="9742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79" y="3522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4" y="2417"/>
                    <a:pt x="10718" y="1904"/>
                    <a:pt x="10028" y="1459"/>
                  </a:cubicBezTo>
                  <a:cubicBezTo>
                    <a:pt x="9150" y="894"/>
                    <a:pt x="7993" y="322"/>
                    <a:pt x="6586" y="93"/>
                  </a:cubicBezTo>
                  <a:cubicBezTo>
                    <a:pt x="6218" y="35"/>
                    <a:pt x="5833" y="0"/>
                    <a:pt x="5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35;p33"/>
            <p:cNvSpPr/>
            <p:nvPr/>
          </p:nvSpPr>
          <p:spPr>
            <a:xfrm>
              <a:off x="2954000" y="1209950"/>
              <a:ext cx="314150" cy="256925"/>
            </a:xfrm>
            <a:custGeom>
              <a:avLst/>
              <a:gdLst/>
              <a:ahLst/>
              <a:cxnLst/>
              <a:rect l="l" t="t" r="r" b="b"/>
              <a:pathLst>
                <a:path w="12566" h="10277" extrusionOk="0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0" y="1462"/>
                    <a:pt x="824" y="2091"/>
                    <a:pt x="454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8"/>
                    <a:pt x="840" y="8165"/>
                    <a:pt x="1161" y="8597"/>
                  </a:cubicBezTo>
                  <a:cubicBezTo>
                    <a:pt x="1505" y="9017"/>
                    <a:pt x="1869" y="9353"/>
                    <a:pt x="2227" y="9582"/>
                  </a:cubicBezTo>
                  <a:cubicBezTo>
                    <a:pt x="2575" y="9830"/>
                    <a:pt x="2916" y="9966"/>
                    <a:pt x="3188" y="10079"/>
                  </a:cubicBezTo>
                  <a:cubicBezTo>
                    <a:pt x="3462" y="10188"/>
                    <a:pt x="3692" y="10220"/>
                    <a:pt x="3841" y="10255"/>
                  </a:cubicBezTo>
                  <a:cubicBezTo>
                    <a:pt x="3920" y="10269"/>
                    <a:pt x="3979" y="10277"/>
                    <a:pt x="4020" y="10277"/>
                  </a:cubicBezTo>
                  <a:cubicBezTo>
                    <a:pt x="4058" y="10277"/>
                    <a:pt x="4079" y="10270"/>
                    <a:pt x="4083" y="10257"/>
                  </a:cubicBezTo>
                  <a:cubicBezTo>
                    <a:pt x="4091" y="10232"/>
                    <a:pt x="4024" y="10178"/>
                    <a:pt x="3892" y="10104"/>
                  </a:cubicBezTo>
                  <a:cubicBezTo>
                    <a:pt x="3763" y="10023"/>
                    <a:pt x="3558" y="9945"/>
                    <a:pt x="3318" y="9800"/>
                  </a:cubicBezTo>
                  <a:cubicBezTo>
                    <a:pt x="3081" y="9651"/>
                    <a:pt x="2785" y="9487"/>
                    <a:pt x="2493" y="9227"/>
                  </a:cubicBezTo>
                  <a:cubicBezTo>
                    <a:pt x="2188" y="8987"/>
                    <a:pt x="1891" y="8659"/>
                    <a:pt x="1613" y="8266"/>
                  </a:cubicBezTo>
                  <a:cubicBezTo>
                    <a:pt x="1356" y="7862"/>
                    <a:pt x="1099" y="7394"/>
                    <a:pt x="956" y="6842"/>
                  </a:cubicBezTo>
                  <a:cubicBezTo>
                    <a:pt x="793" y="6260"/>
                    <a:pt x="717" y="5656"/>
                    <a:pt x="731" y="5050"/>
                  </a:cubicBezTo>
                  <a:cubicBezTo>
                    <a:pt x="754" y="4418"/>
                    <a:pt x="832" y="3728"/>
                    <a:pt x="1142" y="3169"/>
                  </a:cubicBezTo>
                  <a:cubicBezTo>
                    <a:pt x="1456" y="2580"/>
                    <a:pt x="1943" y="2052"/>
                    <a:pt x="2540" y="1648"/>
                  </a:cubicBezTo>
                  <a:cubicBezTo>
                    <a:pt x="3127" y="1253"/>
                    <a:pt x="3790" y="983"/>
                    <a:pt x="4486" y="856"/>
                  </a:cubicBezTo>
                  <a:cubicBezTo>
                    <a:pt x="4856" y="788"/>
                    <a:pt x="5226" y="758"/>
                    <a:pt x="5589" y="758"/>
                  </a:cubicBezTo>
                  <a:cubicBezTo>
                    <a:pt x="5892" y="758"/>
                    <a:pt x="6191" y="779"/>
                    <a:pt x="6481" y="816"/>
                  </a:cubicBezTo>
                  <a:cubicBezTo>
                    <a:pt x="7764" y="986"/>
                    <a:pt x="8867" y="1461"/>
                    <a:pt x="9742" y="1941"/>
                  </a:cubicBezTo>
                  <a:cubicBezTo>
                    <a:pt x="10620" y="2422"/>
                    <a:pt x="11288" y="2905"/>
                    <a:pt x="11758" y="3227"/>
                  </a:cubicBezTo>
                  <a:cubicBezTo>
                    <a:pt x="12179" y="3522"/>
                    <a:pt x="12438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7" y="3395"/>
                    <a:pt x="11954" y="2990"/>
                  </a:cubicBezTo>
                  <a:cubicBezTo>
                    <a:pt x="11364" y="2417"/>
                    <a:pt x="10719" y="1905"/>
                    <a:pt x="10028" y="1458"/>
                  </a:cubicBezTo>
                  <a:cubicBezTo>
                    <a:pt x="9151" y="895"/>
                    <a:pt x="7993" y="323"/>
                    <a:pt x="6587" y="93"/>
                  </a:cubicBezTo>
                  <a:cubicBezTo>
                    <a:pt x="6219" y="35"/>
                    <a:pt x="5835" y="1"/>
                    <a:pt x="5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36;p33"/>
            <p:cNvSpPr/>
            <p:nvPr/>
          </p:nvSpPr>
          <p:spPr>
            <a:xfrm>
              <a:off x="2903600" y="1606300"/>
              <a:ext cx="314175" cy="256925"/>
            </a:xfrm>
            <a:custGeom>
              <a:avLst/>
              <a:gdLst/>
              <a:ahLst/>
              <a:cxnLst/>
              <a:rect l="l" t="t" r="r" b="b"/>
              <a:pathLst>
                <a:path w="12567" h="10277" extrusionOk="0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7"/>
                    <a:pt x="2775" y="534"/>
                    <a:pt x="2096" y="992"/>
                  </a:cubicBezTo>
                  <a:cubicBezTo>
                    <a:pt x="1401" y="1461"/>
                    <a:pt x="824" y="2090"/>
                    <a:pt x="455" y="2808"/>
                  </a:cubicBezTo>
                  <a:cubicBezTo>
                    <a:pt x="65" y="3559"/>
                    <a:pt x="9" y="4337"/>
                    <a:pt x="0" y="5045"/>
                  </a:cubicBezTo>
                  <a:cubicBezTo>
                    <a:pt x="5" y="5722"/>
                    <a:pt x="116" y="6395"/>
                    <a:pt x="330" y="7038"/>
                  </a:cubicBezTo>
                  <a:cubicBezTo>
                    <a:pt x="520" y="7648"/>
                    <a:pt x="839" y="8164"/>
                    <a:pt x="1161" y="8598"/>
                  </a:cubicBezTo>
                  <a:cubicBezTo>
                    <a:pt x="1504" y="9018"/>
                    <a:pt x="1868" y="9352"/>
                    <a:pt x="2227" y="9581"/>
                  </a:cubicBezTo>
                  <a:cubicBezTo>
                    <a:pt x="2576" y="9830"/>
                    <a:pt x="2915" y="9965"/>
                    <a:pt x="3187" y="10080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2" y="10277"/>
                    <a:pt x="4022" y="10277"/>
                  </a:cubicBezTo>
                  <a:cubicBezTo>
                    <a:pt x="4059" y="10277"/>
                    <a:pt x="4079" y="10270"/>
                    <a:pt x="4082" y="10258"/>
                  </a:cubicBezTo>
                  <a:cubicBezTo>
                    <a:pt x="4090" y="10231"/>
                    <a:pt x="4024" y="10179"/>
                    <a:pt x="3892" y="10103"/>
                  </a:cubicBezTo>
                  <a:cubicBezTo>
                    <a:pt x="3764" y="10022"/>
                    <a:pt x="3558" y="9944"/>
                    <a:pt x="3319" y="9800"/>
                  </a:cubicBezTo>
                  <a:cubicBezTo>
                    <a:pt x="3081" y="9650"/>
                    <a:pt x="2785" y="9486"/>
                    <a:pt x="2492" y="9227"/>
                  </a:cubicBezTo>
                  <a:cubicBezTo>
                    <a:pt x="2189" y="8986"/>
                    <a:pt x="1891" y="8658"/>
                    <a:pt x="1613" y="8266"/>
                  </a:cubicBezTo>
                  <a:cubicBezTo>
                    <a:pt x="1357" y="7860"/>
                    <a:pt x="1100" y="7394"/>
                    <a:pt x="957" y="6842"/>
                  </a:cubicBezTo>
                  <a:cubicBezTo>
                    <a:pt x="794" y="6258"/>
                    <a:pt x="717" y="5655"/>
                    <a:pt x="731" y="5049"/>
                  </a:cubicBezTo>
                  <a:cubicBezTo>
                    <a:pt x="754" y="4417"/>
                    <a:pt x="832" y="3728"/>
                    <a:pt x="1143" y="3167"/>
                  </a:cubicBezTo>
                  <a:cubicBezTo>
                    <a:pt x="1456" y="2579"/>
                    <a:pt x="1943" y="2052"/>
                    <a:pt x="2541" y="1647"/>
                  </a:cubicBezTo>
                  <a:cubicBezTo>
                    <a:pt x="3128" y="1252"/>
                    <a:pt x="3790" y="982"/>
                    <a:pt x="4487" y="856"/>
                  </a:cubicBezTo>
                  <a:cubicBezTo>
                    <a:pt x="4856" y="787"/>
                    <a:pt x="5226" y="757"/>
                    <a:pt x="5590" y="757"/>
                  </a:cubicBezTo>
                  <a:cubicBezTo>
                    <a:pt x="5893" y="757"/>
                    <a:pt x="6191" y="778"/>
                    <a:pt x="6481" y="815"/>
                  </a:cubicBezTo>
                  <a:cubicBezTo>
                    <a:pt x="7765" y="986"/>
                    <a:pt x="8866" y="1460"/>
                    <a:pt x="9742" y="1940"/>
                  </a:cubicBezTo>
                  <a:cubicBezTo>
                    <a:pt x="10620" y="2421"/>
                    <a:pt x="11288" y="2905"/>
                    <a:pt x="11757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30" y="3687"/>
                  </a:cubicBezTo>
                  <a:cubicBezTo>
                    <a:pt x="12566" y="3647"/>
                    <a:pt x="12367" y="3394"/>
                    <a:pt x="11955" y="2990"/>
                  </a:cubicBezTo>
                  <a:cubicBezTo>
                    <a:pt x="11364" y="2417"/>
                    <a:pt x="10719" y="1904"/>
                    <a:pt x="10028" y="1458"/>
                  </a:cubicBezTo>
                  <a:cubicBezTo>
                    <a:pt x="9150" y="895"/>
                    <a:pt x="7992" y="323"/>
                    <a:pt x="6587" y="93"/>
                  </a:cubicBezTo>
                  <a:cubicBezTo>
                    <a:pt x="6219" y="34"/>
                    <a:pt x="5835" y="1"/>
                    <a:pt x="5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37;p33"/>
            <p:cNvSpPr/>
            <p:nvPr/>
          </p:nvSpPr>
          <p:spPr>
            <a:xfrm>
              <a:off x="2853200" y="2002675"/>
              <a:ext cx="314150" cy="256900"/>
            </a:xfrm>
            <a:custGeom>
              <a:avLst/>
              <a:gdLst/>
              <a:ahLst/>
              <a:cxnLst/>
              <a:rect l="l" t="t" r="r" b="b"/>
              <a:pathLst>
                <a:path w="12566" h="10276" extrusionOk="0">
                  <a:moveTo>
                    <a:pt x="5441" y="0"/>
                  </a:moveTo>
                  <a:cubicBezTo>
                    <a:pt x="5084" y="0"/>
                    <a:pt x="4720" y="28"/>
                    <a:pt x="4351" y="90"/>
                  </a:cubicBezTo>
                  <a:cubicBezTo>
                    <a:pt x="3543" y="226"/>
                    <a:pt x="2775" y="533"/>
                    <a:pt x="2096" y="991"/>
                  </a:cubicBezTo>
                  <a:cubicBezTo>
                    <a:pt x="1401" y="1461"/>
                    <a:pt x="823" y="2089"/>
                    <a:pt x="455" y="2808"/>
                  </a:cubicBezTo>
                  <a:cubicBezTo>
                    <a:pt x="66" y="3559"/>
                    <a:pt x="9" y="4335"/>
                    <a:pt x="1" y="5044"/>
                  </a:cubicBezTo>
                  <a:cubicBezTo>
                    <a:pt x="5" y="5722"/>
                    <a:pt x="116" y="6395"/>
                    <a:pt x="329" y="7038"/>
                  </a:cubicBezTo>
                  <a:cubicBezTo>
                    <a:pt x="519" y="7648"/>
                    <a:pt x="839" y="8164"/>
                    <a:pt x="1161" y="8596"/>
                  </a:cubicBezTo>
                  <a:cubicBezTo>
                    <a:pt x="1503" y="9017"/>
                    <a:pt x="1867" y="9352"/>
                    <a:pt x="2226" y="9581"/>
                  </a:cubicBezTo>
                  <a:cubicBezTo>
                    <a:pt x="2575" y="9828"/>
                    <a:pt x="2916" y="9964"/>
                    <a:pt x="3187" y="10078"/>
                  </a:cubicBezTo>
                  <a:cubicBezTo>
                    <a:pt x="3462" y="10186"/>
                    <a:pt x="3692" y="10220"/>
                    <a:pt x="3841" y="10254"/>
                  </a:cubicBezTo>
                  <a:cubicBezTo>
                    <a:pt x="3920" y="10268"/>
                    <a:pt x="3981" y="10276"/>
                    <a:pt x="4021" y="10276"/>
                  </a:cubicBezTo>
                  <a:cubicBezTo>
                    <a:pt x="4058" y="10276"/>
                    <a:pt x="4079" y="10269"/>
                    <a:pt x="4083" y="10257"/>
                  </a:cubicBezTo>
                  <a:cubicBezTo>
                    <a:pt x="4091" y="10231"/>
                    <a:pt x="4023" y="10178"/>
                    <a:pt x="3892" y="10103"/>
                  </a:cubicBezTo>
                  <a:cubicBezTo>
                    <a:pt x="3764" y="10021"/>
                    <a:pt x="3558" y="9942"/>
                    <a:pt x="3319" y="9799"/>
                  </a:cubicBezTo>
                  <a:cubicBezTo>
                    <a:pt x="3082" y="9649"/>
                    <a:pt x="2786" y="9484"/>
                    <a:pt x="2493" y="9226"/>
                  </a:cubicBezTo>
                  <a:cubicBezTo>
                    <a:pt x="2189" y="8986"/>
                    <a:pt x="1892" y="8657"/>
                    <a:pt x="1614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4" y="6258"/>
                    <a:pt x="718" y="5653"/>
                    <a:pt x="730" y="5048"/>
                  </a:cubicBezTo>
                  <a:cubicBezTo>
                    <a:pt x="754" y="4415"/>
                    <a:pt x="833" y="3727"/>
                    <a:pt x="1142" y="3167"/>
                  </a:cubicBezTo>
                  <a:cubicBezTo>
                    <a:pt x="1456" y="2578"/>
                    <a:pt x="1943" y="2050"/>
                    <a:pt x="2541" y="1647"/>
                  </a:cubicBezTo>
                  <a:cubicBezTo>
                    <a:pt x="3128" y="1251"/>
                    <a:pt x="3790" y="982"/>
                    <a:pt x="4486" y="855"/>
                  </a:cubicBezTo>
                  <a:cubicBezTo>
                    <a:pt x="4855" y="787"/>
                    <a:pt x="5223" y="757"/>
                    <a:pt x="5586" y="757"/>
                  </a:cubicBezTo>
                  <a:cubicBezTo>
                    <a:pt x="5890" y="757"/>
                    <a:pt x="6190" y="778"/>
                    <a:pt x="6482" y="815"/>
                  </a:cubicBezTo>
                  <a:cubicBezTo>
                    <a:pt x="7764" y="986"/>
                    <a:pt x="8867" y="1461"/>
                    <a:pt x="9742" y="1939"/>
                  </a:cubicBezTo>
                  <a:cubicBezTo>
                    <a:pt x="10621" y="2421"/>
                    <a:pt x="11288" y="2904"/>
                    <a:pt x="11758" y="3226"/>
                  </a:cubicBezTo>
                  <a:cubicBezTo>
                    <a:pt x="12179" y="3522"/>
                    <a:pt x="12439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8" y="3395"/>
                    <a:pt x="11954" y="2989"/>
                  </a:cubicBezTo>
                  <a:cubicBezTo>
                    <a:pt x="11365" y="2416"/>
                    <a:pt x="10720" y="1903"/>
                    <a:pt x="10028" y="1458"/>
                  </a:cubicBezTo>
                  <a:cubicBezTo>
                    <a:pt x="9151" y="893"/>
                    <a:pt x="7993" y="323"/>
                    <a:pt x="6588" y="92"/>
                  </a:cubicBezTo>
                  <a:cubicBezTo>
                    <a:pt x="6220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38;p33"/>
            <p:cNvSpPr/>
            <p:nvPr/>
          </p:nvSpPr>
          <p:spPr>
            <a:xfrm>
              <a:off x="2802775" y="2399025"/>
              <a:ext cx="314200" cy="256925"/>
            </a:xfrm>
            <a:custGeom>
              <a:avLst/>
              <a:gdLst/>
              <a:ahLst/>
              <a:cxnLst/>
              <a:rect l="l" t="t" r="r" b="b"/>
              <a:pathLst>
                <a:path w="12568" h="10277" extrusionOk="0">
                  <a:moveTo>
                    <a:pt x="5439" y="0"/>
                  </a:moveTo>
                  <a:cubicBezTo>
                    <a:pt x="5083" y="0"/>
                    <a:pt x="4719" y="28"/>
                    <a:pt x="4352" y="91"/>
                  </a:cubicBezTo>
                  <a:cubicBezTo>
                    <a:pt x="3544" y="225"/>
                    <a:pt x="2775" y="534"/>
                    <a:pt x="2097" y="991"/>
                  </a:cubicBezTo>
                  <a:cubicBezTo>
                    <a:pt x="1401" y="1461"/>
                    <a:pt x="824" y="2090"/>
                    <a:pt x="455" y="2807"/>
                  </a:cubicBezTo>
                  <a:cubicBezTo>
                    <a:pt x="66" y="3559"/>
                    <a:pt x="9" y="4336"/>
                    <a:pt x="1" y="5043"/>
                  </a:cubicBezTo>
                  <a:cubicBezTo>
                    <a:pt x="6" y="5721"/>
                    <a:pt x="117" y="6394"/>
                    <a:pt x="330" y="7038"/>
                  </a:cubicBezTo>
                  <a:cubicBezTo>
                    <a:pt x="520" y="7648"/>
                    <a:pt x="840" y="8164"/>
                    <a:pt x="1162" y="8597"/>
                  </a:cubicBezTo>
                  <a:cubicBezTo>
                    <a:pt x="1505" y="9018"/>
                    <a:pt x="1869" y="9352"/>
                    <a:pt x="2228" y="9581"/>
                  </a:cubicBezTo>
                  <a:cubicBezTo>
                    <a:pt x="2577" y="9829"/>
                    <a:pt x="2916" y="9965"/>
                    <a:pt x="3188" y="10079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8"/>
                  </a:cubicBezTo>
                  <a:cubicBezTo>
                    <a:pt x="4091" y="10231"/>
                    <a:pt x="4025" y="10178"/>
                    <a:pt x="3892" y="10103"/>
                  </a:cubicBezTo>
                  <a:cubicBezTo>
                    <a:pt x="3763" y="10021"/>
                    <a:pt x="3558" y="9943"/>
                    <a:pt x="3318" y="9799"/>
                  </a:cubicBezTo>
                  <a:cubicBezTo>
                    <a:pt x="3082" y="9649"/>
                    <a:pt x="2786" y="9485"/>
                    <a:pt x="2493" y="9227"/>
                  </a:cubicBezTo>
                  <a:cubicBezTo>
                    <a:pt x="2188" y="8986"/>
                    <a:pt x="1891" y="8657"/>
                    <a:pt x="1613" y="8265"/>
                  </a:cubicBezTo>
                  <a:cubicBezTo>
                    <a:pt x="1356" y="7860"/>
                    <a:pt x="1099" y="7394"/>
                    <a:pt x="957" y="6842"/>
                  </a:cubicBezTo>
                  <a:cubicBezTo>
                    <a:pt x="794" y="6258"/>
                    <a:pt x="718" y="5654"/>
                    <a:pt x="731" y="5048"/>
                  </a:cubicBezTo>
                  <a:cubicBezTo>
                    <a:pt x="754" y="4416"/>
                    <a:pt x="833" y="3728"/>
                    <a:pt x="1142" y="3167"/>
                  </a:cubicBezTo>
                  <a:cubicBezTo>
                    <a:pt x="1456" y="2578"/>
                    <a:pt x="1943" y="2050"/>
                    <a:pt x="2542" y="1647"/>
                  </a:cubicBezTo>
                  <a:cubicBezTo>
                    <a:pt x="3129" y="1251"/>
                    <a:pt x="3790" y="981"/>
                    <a:pt x="4488" y="854"/>
                  </a:cubicBezTo>
                  <a:cubicBezTo>
                    <a:pt x="4856" y="786"/>
                    <a:pt x="5224" y="756"/>
                    <a:pt x="5587" y="756"/>
                  </a:cubicBezTo>
                  <a:cubicBezTo>
                    <a:pt x="5891" y="756"/>
                    <a:pt x="6190" y="777"/>
                    <a:pt x="6482" y="815"/>
                  </a:cubicBezTo>
                  <a:cubicBezTo>
                    <a:pt x="7765" y="986"/>
                    <a:pt x="8867" y="1460"/>
                    <a:pt x="9743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81" y="3521"/>
                    <a:pt x="12440" y="3693"/>
                    <a:pt x="12514" y="3693"/>
                  </a:cubicBezTo>
                  <a:cubicBezTo>
                    <a:pt x="12522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4" y="2988"/>
                  </a:cubicBezTo>
                  <a:cubicBezTo>
                    <a:pt x="11365" y="2415"/>
                    <a:pt x="10720" y="1903"/>
                    <a:pt x="10028" y="1458"/>
                  </a:cubicBezTo>
                  <a:cubicBezTo>
                    <a:pt x="9151" y="894"/>
                    <a:pt x="7993" y="322"/>
                    <a:pt x="6588" y="93"/>
                  </a:cubicBezTo>
                  <a:cubicBezTo>
                    <a:pt x="6219" y="34"/>
                    <a:pt x="5834" y="0"/>
                    <a:pt x="5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639;p33"/>
            <p:cNvSpPr/>
            <p:nvPr/>
          </p:nvSpPr>
          <p:spPr>
            <a:xfrm>
              <a:off x="2752400" y="2795350"/>
              <a:ext cx="314150" cy="256925"/>
            </a:xfrm>
            <a:custGeom>
              <a:avLst/>
              <a:gdLst/>
              <a:ahLst/>
              <a:cxnLst/>
              <a:rect l="l" t="t" r="r" b="b"/>
              <a:pathLst>
                <a:path w="12566" h="10277" extrusionOk="0">
                  <a:moveTo>
                    <a:pt x="5440" y="1"/>
                  </a:moveTo>
                  <a:cubicBezTo>
                    <a:pt x="5083" y="1"/>
                    <a:pt x="4718" y="29"/>
                    <a:pt x="4350" y="91"/>
                  </a:cubicBezTo>
                  <a:cubicBezTo>
                    <a:pt x="3543" y="227"/>
                    <a:pt x="2774" y="534"/>
                    <a:pt x="2096" y="992"/>
                  </a:cubicBezTo>
                  <a:cubicBezTo>
                    <a:pt x="1400" y="1461"/>
                    <a:pt x="823" y="2090"/>
                    <a:pt x="454" y="2809"/>
                  </a:cubicBezTo>
                  <a:cubicBezTo>
                    <a:pt x="64" y="3559"/>
                    <a:pt x="8" y="4337"/>
                    <a:pt x="0" y="5045"/>
                  </a:cubicBezTo>
                  <a:cubicBezTo>
                    <a:pt x="5" y="5723"/>
                    <a:pt x="115" y="6396"/>
                    <a:pt x="329" y="7038"/>
                  </a:cubicBezTo>
                  <a:cubicBezTo>
                    <a:pt x="519" y="7649"/>
                    <a:pt x="838" y="8165"/>
                    <a:pt x="1160" y="8597"/>
                  </a:cubicBezTo>
                  <a:cubicBezTo>
                    <a:pt x="1503" y="9018"/>
                    <a:pt x="1867" y="9353"/>
                    <a:pt x="2226" y="9582"/>
                  </a:cubicBezTo>
                  <a:cubicBezTo>
                    <a:pt x="2575" y="9830"/>
                    <a:pt x="2916" y="9965"/>
                    <a:pt x="3186" y="10079"/>
                  </a:cubicBezTo>
                  <a:cubicBezTo>
                    <a:pt x="3462" y="10187"/>
                    <a:pt x="3691" y="10221"/>
                    <a:pt x="3841" y="10255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89" y="10231"/>
                    <a:pt x="4023" y="10179"/>
                    <a:pt x="3891" y="10103"/>
                  </a:cubicBezTo>
                  <a:cubicBezTo>
                    <a:pt x="3763" y="10022"/>
                    <a:pt x="3556" y="9944"/>
                    <a:pt x="3318" y="9800"/>
                  </a:cubicBezTo>
                  <a:cubicBezTo>
                    <a:pt x="3081" y="9650"/>
                    <a:pt x="2784" y="9486"/>
                    <a:pt x="2491" y="9227"/>
                  </a:cubicBezTo>
                  <a:cubicBezTo>
                    <a:pt x="2188" y="8986"/>
                    <a:pt x="1890" y="8659"/>
                    <a:pt x="1611" y="8266"/>
                  </a:cubicBezTo>
                  <a:cubicBezTo>
                    <a:pt x="1354" y="7860"/>
                    <a:pt x="1099" y="7394"/>
                    <a:pt x="956" y="6842"/>
                  </a:cubicBezTo>
                  <a:cubicBezTo>
                    <a:pt x="793" y="6258"/>
                    <a:pt x="716" y="5655"/>
                    <a:pt x="730" y="5050"/>
                  </a:cubicBezTo>
                  <a:cubicBezTo>
                    <a:pt x="754" y="4417"/>
                    <a:pt x="831" y="3728"/>
                    <a:pt x="1142" y="3169"/>
                  </a:cubicBezTo>
                  <a:cubicBezTo>
                    <a:pt x="1456" y="2580"/>
                    <a:pt x="1943" y="2052"/>
                    <a:pt x="2540" y="1647"/>
                  </a:cubicBezTo>
                  <a:cubicBezTo>
                    <a:pt x="3127" y="1252"/>
                    <a:pt x="3790" y="983"/>
                    <a:pt x="4486" y="856"/>
                  </a:cubicBezTo>
                  <a:cubicBezTo>
                    <a:pt x="4855" y="787"/>
                    <a:pt x="5225" y="757"/>
                    <a:pt x="5589" y="757"/>
                  </a:cubicBezTo>
                  <a:cubicBezTo>
                    <a:pt x="5892" y="757"/>
                    <a:pt x="6190" y="778"/>
                    <a:pt x="6480" y="815"/>
                  </a:cubicBezTo>
                  <a:cubicBezTo>
                    <a:pt x="7764" y="986"/>
                    <a:pt x="8866" y="1460"/>
                    <a:pt x="9741" y="1940"/>
                  </a:cubicBezTo>
                  <a:cubicBezTo>
                    <a:pt x="10620" y="2421"/>
                    <a:pt x="11288" y="2904"/>
                    <a:pt x="11758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29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3" y="2417"/>
                    <a:pt x="10718" y="1903"/>
                    <a:pt x="10027" y="1458"/>
                  </a:cubicBezTo>
                  <a:cubicBezTo>
                    <a:pt x="9149" y="894"/>
                    <a:pt x="7993" y="323"/>
                    <a:pt x="6586" y="93"/>
                  </a:cubicBezTo>
                  <a:cubicBezTo>
                    <a:pt x="6219" y="35"/>
                    <a:pt x="5835" y="1"/>
                    <a:pt x="5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640;p33"/>
            <p:cNvSpPr/>
            <p:nvPr/>
          </p:nvSpPr>
          <p:spPr>
            <a:xfrm>
              <a:off x="2701975" y="3191700"/>
              <a:ext cx="314175" cy="256925"/>
            </a:xfrm>
            <a:custGeom>
              <a:avLst/>
              <a:gdLst/>
              <a:ahLst/>
              <a:cxnLst/>
              <a:rect l="l" t="t" r="r" b="b"/>
              <a:pathLst>
                <a:path w="12567" h="10277" extrusionOk="0">
                  <a:moveTo>
                    <a:pt x="5441" y="1"/>
                  </a:moveTo>
                  <a:cubicBezTo>
                    <a:pt x="5085" y="1"/>
                    <a:pt x="4720" y="29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1" y="1462"/>
                    <a:pt x="824" y="2091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9"/>
                    <a:pt x="840" y="8165"/>
                    <a:pt x="1161" y="8598"/>
                  </a:cubicBezTo>
                  <a:cubicBezTo>
                    <a:pt x="1505" y="9018"/>
                    <a:pt x="1869" y="9353"/>
                    <a:pt x="2228" y="9582"/>
                  </a:cubicBezTo>
                  <a:cubicBezTo>
                    <a:pt x="2576" y="9830"/>
                    <a:pt x="2916" y="9966"/>
                    <a:pt x="3188" y="10080"/>
                  </a:cubicBezTo>
                  <a:cubicBezTo>
                    <a:pt x="3462" y="10188"/>
                    <a:pt x="3692" y="10221"/>
                    <a:pt x="3841" y="10255"/>
                  </a:cubicBezTo>
                  <a:cubicBezTo>
                    <a:pt x="3921" y="10270"/>
                    <a:pt x="3981" y="10277"/>
                    <a:pt x="4022" y="10277"/>
                  </a:cubicBezTo>
                  <a:cubicBezTo>
                    <a:pt x="4059" y="10277"/>
                    <a:pt x="4080" y="10271"/>
                    <a:pt x="4083" y="10259"/>
                  </a:cubicBezTo>
                  <a:cubicBezTo>
                    <a:pt x="4091" y="10232"/>
                    <a:pt x="4024" y="10180"/>
                    <a:pt x="3892" y="10103"/>
                  </a:cubicBezTo>
                  <a:cubicBezTo>
                    <a:pt x="3763" y="10021"/>
                    <a:pt x="3557" y="9944"/>
                    <a:pt x="3319" y="9799"/>
                  </a:cubicBezTo>
                  <a:cubicBezTo>
                    <a:pt x="3082" y="9649"/>
                    <a:pt x="2786" y="9486"/>
                    <a:pt x="2493" y="9226"/>
                  </a:cubicBezTo>
                  <a:cubicBezTo>
                    <a:pt x="2189" y="8986"/>
                    <a:pt x="1892" y="8658"/>
                    <a:pt x="1613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5" y="6258"/>
                    <a:pt x="718" y="5654"/>
                    <a:pt x="731" y="5049"/>
                  </a:cubicBezTo>
                  <a:cubicBezTo>
                    <a:pt x="755" y="4417"/>
                    <a:pt x="833" y="3727"/>
                    <a:pt x="1143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1"/>
                    <a:pt x="3791" y="982"/>
                    <a:pt x="4487" y="855"/>
                  </a:cubicBezTo>
                  <a:cubicBezTo>
                    <a:pt x="4857" y="787"/>
                    <a:pt x="5227" y="757"/>
                    <a:pt x="5590" y="757"/>
                  </a:cubicBezTo>
                  <a:cubicBezTo>
                    <a:pt x="5893" y="757"/>
                    <a:pt x="6192" y="777"/>
                    <a:pt x="6482" y="814"/>
                  </a:cubicBezTo>
                  <a:cubicBezTo>
                    <a:pt x="7765" y="985"/>
                    <a:pt x="8867" y="1460"/>
                    <a:pt x="9742" y="1940"/>
                  </a:cubicBezTo>
                  <a:cubicBezTo>
                    <a:pt x="10621" y="2421"/>
                    <a:pt x="11288" y="2903"/>
                    <a:pt x="11759" y="3226"/>
                  </a:cubicBezTo>
                  <a:cubicBezTo>
                    <a:pt x="12181" y="3521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5" y="2989"/>
                  </a:cubicBezTo>
                  <a:cubicBezTo>
                    <a:pt x="11365" y="2416"/>
                    <a:pt x="10720" y="1904"/>
                    <a:pt x="10028" y="1458"/>
                  </a:cubicBezTo>
                  <a:cubicBezTo>
                    <a:pt x="9151" y="895"/>
                    <a:pt x="7993" y="323"/>
                    <a:pt x="6588" y="93"/>
                  </a:cubicBezTo>
                  <a:cubicBezTo>
                    <a:pt x="6220" y="35"/>
                    <a:pt x="5836" y="1"/>
                    <a:pt x="5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641;p33"/>
            <p:cNvSpPr/>
            <p:nvPr/>
          </p:nvSpPr>
          <p:spPr>
            <a:xfrm>
              <a:off x="2651550" y="3588050"/>
              <a:ext cx="314200" cy="256925"/>
            </a:xfrm>
            <a:custGeom>
              <a:avLst/>
              <a:gdLst/>
              <a:ahLst/>
              <a:cxnLst/>
              <a:rect l="l" t="t" r="r" b="b"/>
              <a:pathLst>
                <a:path w="12568" h="10277" extrusionOk="0">
                  <a:moveTo>
                    <a:pt x="5442" y="1"/>
                  </a:moveTo>
                  <a:cubicBezTo>
                    <a:pt x="5085" y="1"/>
                    <a:pt x="4720" y="28"/>
                    <a:pt x="4352" y="91"/>
                  </a:cubicBezTo>
                  <a:cubicBezTo>
                    <a:pt x="3545" y="227"/>
                    <a:pt x="2776" y="534"/>
                    <a:pt x="2098" y="992"/>
                  </a:cubicBezTo>
                  <a:cubicBezTo>
                    <a:pt x="1402" y="1462"/>
                    <a:pt x="825" y="2090"/>
                    <a:pt x="455" y="2808"/>
                  </a:cubicBezTo>
                  <a:cubicBezTo>
                    <a:pt x="66" y="3559"/>
                    <a:pt x="10" y="4337"/>
                    <a:pt x="1" y="5045"/>
                  </a:cubicBezTo>
                  <a:cubicBezTo>
                    <a:pt x="7" y="5722"/>
                    <a:pt x="117" y="6395"/>
                    <a:pt x="331" y="7039"/>
                  </a:cubicBezTo>
                  <a:cubicBezTo>
                    <a:pt x="521" y="7648"/>
                    <a:pt x="840" y="8164"/>
                    <a:pt x="1162" y="8598"/>
                  </a:cubicBezTo>
                  <a:cubicBezTo>
                    <a:pt x="1505" y="9018"/>
                    <a:pt x="1869" y="9354"/>
                    <a:pt x="2228" y="9583"/>
                  </a:cubicBezTo>
                  <a:cubicBezTo>
                    <a:pt x="2577" y="9830"/>
                    <a:pt x="2917" y="9965"/>
                    <a:pt x="3188" y="10080"/>
                  </a:cubicBezTo>
                  <a:cubicBezTo>
                    <a:pt x="3464" y="10187"/>
                    <a:pt x="3693" y="10221"/>
                    <a:pt x="3843" y="10256"/>
                  </a:cubicBezTo>
                  <a:cubicBezTo>
                    <a:pt x="3921" y="10270"/>
                    <a:pt x="3982" y="10277"/>
                    <a:pt x="4022" y="10277"/>
                  </a:cubicBezTo>
                  <a:cubicBezTo>
                    <a:pt x="4060" y="10277"/>
                    <a:pt x="4080" y="10271"/>
                    <a:pt x="4084" y="10258"/>
                  </a:cubicBezTo>
                  <a:cubicBezTo>
                    <a:pt x="4091" y="10232"/>
                    <a:pt x="4025" y="10179"/>
                    <a:pt x="3893" y="10103"/>
                  </a:cubicBezTo>
                  <a:cubicBezTo>
                    <a:pt x="3764" y="10022"/>
                    <a:pt x="3558" y="9944"/>
                    <a:pt x="3318" y="9800"/>
                  </a:cubicBezTo>
                  <a:cubicBezTo>
                    <a:pt x="3082" y="9650"/>
                    <a:pt x="2786" y="9486"/>
                    <a:pt x="2493" y="9227"/>
                  </a:cubicBezTo>
                  <a:cubicBezTo>
                    <a:pt x="2189" y="8986"/>
                    <a:pt x="1892" y="8658"/>
                    <a:pt x="1613" y="8266"/>
                  </a:cubicBezTo>
                  <a:cubicBezTo>
                    <a:pt x="1356" y="7861"/>
                    <a:pt x="1101" y="7394"/>
                    <a:pt x="958" y="6842"/>
                  </a:cubicBezTo>
                  <a:cubicBezTo>
                    <a:pt x="794" y="6259"/>
                    <a:pt x="718" y="5655"/>
                    <a:pt x="731" y="5049"/>
                  </a:cubicBezTo>
                  <a:cubicBezTo>
                    <a:pt x="754" y="4417"/>
                    <a:pt x="833" y="3728"/>
                    <a:pt x="1142" y="3169"/>
                  </a:cubicBezTo>
                  <a:cubicBezTo>
                    <a:pt x="1457" y="2579"/>
                    <a:pt x="1944" y="2052"/>
                    <a:pt x="2542" y="1647"/>
                  </a:cubicBezTo>
                  <a:cubicBezTo>
                    <a:pt x="3129" y="1252"/>
                    <a:pt x="3791" y="982"/>
                    <a:pt x="4488" y="856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2" y="778"/>
                    <a:pt x="6482" y="815"/>
                  </a:cubicBezTo>
                  <a:cubicBezTo>
                    <a:pt x="7765" y="986"/>
                    <a:pt x="8867" y="1460"/>
                    <a:pt x="9743" y="1940"/>
                  </a:cubicBezTo>
                  <a:cubicBezTo>
                    <a:pt x="10621" y="2421"/>
                    <a:pt x="11289" y="2904"/>
                    <a:pt x="11758" y="3227"/>
                  </a:cubicBezTo>
                  <a:cubicBezTo>
                    <a:pt x="12180" y="3522"/>
                    <a:pt x="12438" y="3694"/>
                    <a:pt x="12513" y="3694"/>
                  </a:cubicBezTo>
                  <a:cubicBezTo>
                    <a:pt x="12521" y="3694"/>
                    <a:pt x="12527" y="3691"/>
                    <a:pt x="12531" y="3687"/>
                  </a:cubicBezTo>
                  <a:cubicBezTo>
                    <a:pt x="12567" y="3648"/>
                    <a:pt x="12368" y="3394"/>
                    <a:pt x="11956" y="2990"/>
                  </a:cubicBezTo>
                  <a:cubicBezTo>
                    <a:pt x="11365" y="2417"/>
                    <a:pt x="10720" y="1904"/>
                    <a:pt x="10029" y="1458"/>
                  </a:cubicBezTo>
                  <a:cubicBezTo>
                    <a:pt x="9151" y="895"/>
                    <a:pt x="7994" y="323"/>
                    <a:pt x="6588" y="93"/>
                  </a:cubicBezTo>
                  <a:cubicBezTo>
                    <a:pt x="6220" y="35"/>
                    <a:pt x="5836" y="1"/>
                    <a:pt x="5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642;p33"/>
            <p:cNvSpPr/>
            <p:nvPr/>
          </p:nvSpPr>
          <p:spPr>
            <a:xfrm>
              <a:off x="5826350" y="1086225"/>
              <a:ext cx="329225" cy="221650"/>
            </a:xfrm>
            <a:custGeom>
              <a:avLst/>
              <a:gdLst/>
              <a:ahLst/>
              <a:cxnLst/>
              <a:rect l="l" t="t" r="r" b="b"/>
              <a:pathLst>
                <a:path w="13169" h="8866" extrusionOk="0">
                  <a:moveTo>
                    <a:pt x="930" y="0"/>
                  </a:moveTo>
                  <a:lnTo>
                    <a:pt x="0" y="7308"/>
                  </a:lnTo>
                  <a:lnTo>
                    <a:pt x="12239" y="8866"/>
                  </a:lnTo>
                  <a:lnTo>
                    <a:pt x="13169" y="1557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643;p33"/>
            <p:cNvSpPr/>
            <p:nvPr/>
          </p:nvSpPr>
          <p:spPr>
            <a:xfrm>
              <a:off x="3686375" y="977725"/>
              <a:ext cx="1922850" cy="246200"/>
            </a:xfrm>
            <a:custGeom>
              <a:avLst/>
              <a:gdLst/>
              <a:ahLst/>
              <a:cxnLst/>
              <a:rect l="l" t="t" r="r" b="b"/>
              <a:pathLst>
                <a:path w="76914" h="9848" extrusionOk="0">
                  <a:moveTo>
                    <a:pt x="2619" y="0"/>
                  </a:moveTo>
                  <a:cubicBezTo>
                    <a:pt x="1607" y="0"/>
                    <a:pt x="852" y="373"/>
                    <a:pt x="479" y="744"/>
                  </a:cubicBezTo>
                  <a:cubicBezTo>
                    <a:pt x="391" y="820"/>
                    <a:pt x="312" y="907"/>
                    <a:pt x="243" y="1001"/>
                  </a:cubicBezTo>
                  <a:cubicBezTo>
                    <a:pt x="188" y="1064"/>
                    <a:pt x="140" y="1132"/>
                    <a:pt x="99" y="1207"/>
                  </a:cubicBezTo>
                  <a:cubicBezTo>
                    <a:pt x="32" y="1324"/>
                    <a:pt x="0" y="1385"/>
                    <a:pt x="4" y="1387"/>
                  </a:cubicBezTo>
                  <a:cubicBezTo>
                    <a:pt x="4" y="1387"/>
                    <a:pt x="5" y="1387"/>
                    <a:pt x="5" y="1387"/>
                  </a:cubicBezTo>
                  <a:cubicBezTo>
                    <a:pt x="28" y="1387"/>
                    <a:pt x="138" y="1124"/>
                    <a:pt x="514" y="784"/>
                  </a:cubicBezTo>
                  <a:cubicBezTo>
                    <a:pt x="885" y="442"/>
                    <a:pt x="1601" y="102"/>
                    <a:pt x="2562" y="102"/>
                  </a:cubicBezTo>
                  <a:cubicBezTo>
                    <a:pt x="2581" y="102"/>
                    <a:pt x="2600" y="102"/>
                    <a:pt x="2619" y="102"/>
                  </a:cubicBezTo>
                  <a:cubicBezTo>
                    <a:pt x="3166" y="111"/>
                    <a:pt x="3706" y="212"/>
                    <a:pt x="4219" y="402"/>
                  </a:cubicBezTo>
                  <a:cubicBezTo>
                    <a:pt x="4778" y="614"/>
                    <a:pt x="5350" y="937"/>
                    <a:pt x="5946" y="1311"/>
                  </a:cubicBezTo>
                  <a:cubicBezTo>
                    <a:pt x="6543" y="1683"/>
                    <a:pt x="7168" y="2116"/>
                    <a:pt x="7884" y="2490"/>
                  </a:cubicBezTo>
                  <a:cubicBezTo>
                    <a:pt x="8643" y="2892"/>
                    <a:pt x="9470" y="3149"/>
                    <a:pt x="10323" y="3245"/>
                  </a:cubicBezTo>
                  <a:cubicBezTo>
                    <a:pt x="10659" y="3286"/>
                    <a:pt x="10999" y="3303"/>
                    <a:pt x="11343" y="3303"/>
                  </a:cubicBezTo>
                  <a:cubicBezTo>
                    <a:pt x="12853" y="3303"/>
                    <a:pt x="14452" y="2968"/>
                    <a:pt x="16126" y="2733"/>
                  </a:cubicBezTo>
                  <a:cubicBezTo>
                    <a:pt x="17011" y="2604"/>
                    <a:pt x="17929" y="2548"/>
                    <a:pt x="18872" y="2548"/>
                  </a:cubicBezTo>
                  <a:cubicBezTo>
                    <a:pt x="20127" y="2548"/>
                    <a:pt x="21426" y="2647"/>
                    <a:pt x="22756" y="2804"/>
                  </a:cubicBezTo>
                  <a:cubicBezTo>
                    <a:pt x="25086" y="3085"/>
                    <a:pt x="27533" y="3434"/>
                    <a:pt x="30070" y="3765"/>
                  </a:cubicBezTo>
                  <a:lnTo>
                    <a:pt x="37926" y="4810"/>
                  </a:lnTo>
                  <a:lnTo>
                    <a:pt x="65486" y="8425"/>
                  </a:lnTo>
                  <a:lnTo>
                    <a:pt x="73842" y="9491"/>
                  </a:lnTo>
                  <a:lnTo>
                    <a:pt x="76117" y="9767"/>
                  </a:lnTo>
                  <a:lnTo>
                    <a:pt x="76709" y="9833"/>
                  </a:lnTo>
                  <a:cubicBezTo>
                    <a:pt x="76809" y="9842"/>
                    <a:pt x="76873" y="9847"/>
                    <a:pt x="76899" y="9847"/>
                  </a:cubicBezTo>
                  <a:cubicBezTo>
                    <a:pt x="76908" y="9847"/>
                    <a:pt x="76912" y="9846"/>
                    <a:pt x="76912" y="9845"/>
                  </a:cubicBezTo>
                  <a:cubicBezTo>
                    <a:pt x="76913" y="9841"/>
                    <a:pt x="76846" y="9828"/>
                    <a:pt x="76712" y="9806"/>
                  </a:cubicBezTo>
                  <a:lnTo>
                    <a:pt x="76123" y="9715"/>
                  </a:lnTo>
                  <a:lnTo>
                    <a:pt x="73855" y="9389"/>
                  </a:lnTo>
                  <a:lnTo>
                    <a:pt x="65509" y="8240"/>
                  </a:lnTo>
                  <a:lnTo>
                    <a:pt x="37959" y="4548"/>
                  </a:lnTo>
                  <a:lnTo>
                    <a:pt x="30103" y="3509"/>
                  </a:lnTo>
                  <a:cubicBezTo>
                    <a:pt x="27564" y="3182"/>
                    <a:pt x="25122" y="2837"/>
                    <a:pt x="22783" y="2562"/>
                  </a:cubicBezTo>
                  <a:cubicBezTo>
                    <a:pt x="21481" y="2412"/>
                    <a:pt x="20201" y="2317"/>
                    <a:pt x="18963" y="2317"/>
                  </a:cubicBezTo>
                  <a:cubicBezTo>
                    <a:pt x="17977" y="2317"/>
                    <a:pt x="17018" y="2377"/>
                    <a:pt x="16094" y="2517"/>
                  </a:cubicBezTo>
                  <a:cubicBezTo>
                    <a:pt x="14384" y="2765"/>
                    <a:pt x="12778" y="3111"/>
                    <a:pt x="11278" y="3111"/>
                  </a:cubicBezTo>
                  <a:cubicBezTo>
                    <a:pt x="10962" y="3111"/>
                    <a:pt x="10651" y="3095"/>
                    <a:pt x="10344" y="3061"/>
                  </a:cubicBezTo>
                  <a:cubicBezTo>
                    <a:pt x="9512" y="2971"/>
                    <a:pt x="8703" y="2727"/>
                    <a:pt x="7961" y="2341"/>
                  </a:cubicBezTo>
                  <a:cubicBezTo>
                    <a:pt x="7254" y="1979"/>
                    <a:pt x="6628" y="1554"/>
                    <a:pt x="6023" y="1186"/>
                  </a:cubicBezTo>
                  <a:cubicBezTo>
                    <a:pt x="5420" y="816"/>
                    <a:pt x="4838" y="494"/>
                    <a:pt x="4262" y="284"/>
                  </a:cubicBezTo>
                  <a:cubicBezTo>
                    <a:pt x="3734" y="96"/>
                    <a:pt x="3178" y="0"/>
                    <a:pt x="2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644;p33"/>
            <p:cNvSpPr/>
            <p:nvPr/>
          </p:nvSpPr>
          <p:spPr>
            <a:xfrm rot="497738">
              <a:off x="3390796" y="1267758"/>
              <a:ext cx="3111672" cy="1621838"/>
            </a:xfrm>
            <a:custGeom>
              <a:avLst/>
              <a:gdLst/>
              <a:ahLst/>
              <a:cxnLst/>
              <a:rect l="l" t="t" r="r" b="b"/>
              <a:pathLst>
                <a:path w="72893" h="9274" extrusionOk="0">
                  <a:moveTo>
                    <a:pt x="17" y="0"/>
                  </a:moveTo>
                  <a:cubicBezTo>
                    <a:pt x="6" y="0"/>
                    <a:pt x="1" y="1"/>
                    <a:pt x="1" y="2"/>
                  </a:cubicBezTo>
                  <a:cubicBezTo>
                    <a:pt x="1" y="7"/>
                    <a:pt x="63" y="18"/>
                    <a:pt x="188" y="39"/>
                  </a:cubicBezTo>
                  <a:lnTo>
                    <a:pt x="738" y="122"/>
                  </a:lnTo>
                  <a:lnTo>
                    <a:pt x="2859" y="417"/>
                  </a:lnTo>
                  <a:lnTo>
                    <a:pt x="10664" y="1451"/>
                  </a:lnTo>
                  <a:lnTo>
                    <a:pt x="36432" y="4768"/>
                  </a:lnTo>
                  <a:lnTo>
                    <a:pt x="62206" y="8007"/>
                  </a:lnTo>
                  <a:lnTo>
                    <a:pt x="70022" y="8958"/>
                  </a:lnTo>
                  <a:lnTo>
                    <a:pt x="72149" y="9204"/>
                  </a:lnTo>
                  <a:lnTo>
                    <a:pt x="72703" y="9261"/>
                  </a:lnTo>
                  <a:cubicBezTo>
                    <a:pt x="72792" y="9270"/>
                    <a:pt x="72851" y="9274"/>
                    <a:pt x="72877" y="9274"/>
                  </a:cubicBezTo>
                  <a:cubicBezTo>
                    <a:pt x="72887" y="9274"/>
                    <a:pt x="72893" y="9273"/>
                    <a:pt x="72893" y="9272"/>
                  </a:cubicBezTo>
                  <a:cubicBezTo>
                    <a:pt x="72893" y="9267"/>
                    <a:pt x="72830" y="9254"/>
                    <a:pt x="72707" y="9235"/>
                  </a:cubicBezTo>
                  <a:lnTo>
                    <a:pt x="72156" y="9152"/>
                  </a:lnTo>
                  <a:lnTo>
                    <a:pt x="70035" y="8857"/>
                  </a:lnTo>
                  <a:lnTo>
                    <a:pt x="62229" y="7822"/>
                  </a:lnTo>
                  <a:lnTo>
                    <a:pt x="36466" y="4506"/>
                  </a:lnTo>
                  <a:lnTo>
                    <a:pt x="10687" y="1267"/>
                  </a:lnTo>
                  <a:lnTo>
                    <a:pt x="2872" y="315"/>
                  </a:lnTo>
                  <a:lnTo>
                    <a:pt x="745" y="69"/>
                  </a:lnTo>
                  <a:lnTo>
                    <a:pt x="191" y="12"/>
                  </a:lnTo>
                  <a:cubicBezTo>
                    <a:pt x="102" y="4"/>
                    <a:pt x="43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dirty="0" smtClean="0"/>
                <a:t>EvRP  </a:t>
              </a:r>
              <a:r>
                <a:rPr lang="fr-FR" sz="2000" b="1" dirty="0"/>
                <a:t>: </a:t>
              </a:r>
              <a:r>
                <a:rPr lang="fr-FR" sz="2000" b="1" dirty="0" smtClean="0"/>
                <a:t>Evaluation des risques professionnels</a:t>
              </a:r>
              <a:endParaRPr lang="fr-FR" sz="2000" dirty="0"/>
            </a:p>
          </p:txBody>
        </p:sp>
        <p:sp>
          <p:nvSpPr>
            <p:cNvPr id="76" name="Google Shape;645;p33"/>
            <p:cNvSpPr/>
            <p:nvPr/>
          </p:nvSpPr>
          <p:spPr>
            <a:xfrm>
              <a:off x="3606950" y="2252275"/>
              <a:ext cx="1732175" cy="220400"/>
            </a:xfrm>
            <a:custGeom>
              <a:avLst/>
              <a:gdLst/>
              <a:ahLst/>
              <a:cxnLst/>
              <a:rect l="l" t="t" r="r" b="b"/>
              <a:pathLst>
                <a:path w="69287" h="8816" extrusionOk="0">
                  <a:moveTo>
                    <a:pt x="17" y="0"/>
                  </a:moveTo>
                  <a:cubicBezTo>
                    <a:pt x="6" y="0"/>
                    <a:pt x="1" y="1"/>
                    <a:pt x="1" y="2"/>
                  </a:cubicBezTo>
                  <a:cubicBezTo>
                    <a:pt x="1" y="7"/>
                    <a:pt x="60" y="19"/>
                    <a:pt x="177" y="38"/>
                  </a:cubicBezTo>
                  <a:lnTo>
                    <a:pt x="700" y="119"/>
                  </a:lnTo>
                  <a:lnTo>
                    <a:pt x="2716" y="400"/>
                  </a:lnTo>
                  <a:lnTo>
                    <a:pt x="10135" y="1386"/>
                  </a:lnTo>
                  <a:lnTo>
                    <a:pt x="34628" y="4539"/>
                  </a:lnTo>
                  <a:lnTo>
                    <a:pt x="59127" y="7616"/>
                  </a:lnTo>
                  <a:lnTo>
                    <a:pt x="66557" y="8518"/>
                  </a:lnTo>
                  <a:lnTo>
                    <a:pt x="68578" y="8750"/>
                  </a:lnTo>
                  <a:lnTo>
                    <a:pt x="69105" y="8804"/>
                  </a:lnTo>
                  <a:cubicBezTo>
                    <a:pt x="69186" y="8812"/>
                    <a:pt x="69240" y="8815"/>
                    <a:pt x="69267" y="8815"/>
                  </a:cubicBezTo>
                  <a:cubicBezTo>
                    <a:pt x="69279" y="8815"/>
                    <a:pt x="69285" y="8815"/>
                    <a:pt x="69285" y="8813"/>
                  </a:cubicBezTo>
                  <a:cubicBezTo>
                    <a:pt x="69286" y="8810"/>
                    <a:pt x="69226" y="8797"/>
                    <a:pt x="69108" y="8777"/>
                  </a:cubicBezTo>
                  <a:lnTo>
                    <a:pt x="68585" y="8698"/>
                  </a:lnTo>
                  <a:lnTo>
                    <a:pt x="66570" y="8417"/>
                  </a:lnTo>
                  <a:lnTo>
                    <a:pt x="59150" y="7430"/>
                  </a:lnTo>
                  <a:lnTo>
                    <a:pt x="34662" y="4278"/>
                  </a:lnTo>
                  <a:lnTo>
                    <a:pt x="10159" y="1201"/>
                  </a:lnTo>
                  <a:lnTo>
                    <a:pt x="2730" y="298"/>
                  </a:lnTo>
                  <a:lnTo>
                    <a:pt x="707" y="65"/>
                  </a:lnTo>
                  <a:lnTo>
                    <a:pt x="181" y="12"/>
                  </a:lnTo>
                  <a:cubicBezTo>
                    <a:pt x="97" y="4"/>
                    <a:pt x="42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646;p33"/>
            <p:cNvSpPr/>
            <p:nvPr/>
          </p:nvSpPr>
          <p:spPr>
            <a:xfrm>
              <a:off x="3561125" y="2612375"/>
              <a:ext cx="1732200" cy="220400"/>
            </a:xfrm>
            <a:custGeom>
              <a:avLst/>
              <a:gdLst/>
              <a:ahLst/>
              <a:cxnLst/>
              <a:rect l="l" t="t" r="r" b="b"/>
              <a:pathLst>
                <a:path w="69288" h="8816" extrusionOk="0">
                  <a:moveTo>
                    <a:pt x="17" y="1"/>
                  </a:moveTo>
                  <a:cubicBezTo>
                    <a:pt x="7" y="1"/>
                    <a:pt x="2" y="1"/>
                    <a:pt x="2" y="2"/>
                  </a:cubicBezTo>
                  <a:cubicBezTo>
                    <a:pt x="1" y="7"/>
                    <a:pt x="61" y="20"/>
                    <a:pt x="179" y="38"/>
                  </a:cubicBezTo>
                  <a:lnTo>
                    <a:pt x="702" y="119"/>
                  </a:lnTo>
                  <a:lnTo>
                    <a:pt x="2717" y="400"/>
                  </a:lnTo>
                  <a:lnTo>
                    <a:pt x="10136" y="1386"/>
                  </a:lnTo>
                  <a:lnTo>
                    <a:pt x="34629" y="4540"/>
                  </a:lnTo>
                  <a:lnTo>
                    <a:pt x="59128" y="7616"/>
                  </a:lnTo>
                  <a:lnTo>
                    <a:pt x="66558" y="8518"/>
                  </a:lnTo>
                  <a:lnTo>
                    <a:pt x="68579" y="8750"/>
                  </a:lnTo>
                  <a:lnTo>
                    <a:pt x="69106" y="8804"/>
                  </a:lnTo>
                  <a:cubicBezTo>
                    <a:pt x="69192" y="8812"/>
                    <a:pt x="69248" y="8816"/>
                    <a:pt x="69273" y="8816"/>
                  </a:cubicBezTo>
                  <a:cubicBezTo>
                    <a:pt x="69282" y="8816"/>
                    <a:pt x="69287" y="8815"/>
                    <a:pt x="69287" y="8814"/>
                  </a:cubicBezTo>
                  <a:cubicBezTo>
                    <a:pt x="69287" y="8809"/>
                    <a:pt x="69227" y="8797"/>
                    <a:pt x="69109" y="8777"/>
                  </a:cubicBezTo>
                  <a:lnTo>
                    <a:pt x="68586" y="8698"/>
                  </a:lnTo>
                  <a:lnTo>
                    <a:pt x="66571" y="8417"/>
                  </a:lnTo>
                  <a:lnTo>
                    <a:pt x="59152" y="7431"/>
                  </a:lnTo>
                  <a:lnTo>
                    <a:pt x="34662" y="4277"/>
                  </a:lnTo>
                  <a:lnTo>
                    <a:pt x="10160" y="1201"/>
                  </a:lnTo>
                  <a:lnTo>
                    <a:pt x="2730" y="299"/>
                  </a:lnTo>
                  <a:lnTo>
                    <a:pt x="709" y="66"/>
                  </a:lnTo>
                  <a:lnTo>
                    <a:pt x="182" y="12"/>
                  </a:lnTo>
                  <a:cubicBezTo>
                    <a:pt x="97" y="4"/>
                    <a:pt x="4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647;p33"/>
            <p:cNvSpPr/>
            <p:nvPr/>
          </p:nvSpPr>
          <p:spPr>
            <a:xfrm>
              <a:off x="3584500" y="2428700"/>
              <a:ext cx="1696100" cy="215825"/>
            </a:xfrm>
            <a:custGeom>
              <a:avLst/>
              <a:gdLst/>
              <a:ahLst/>
              <a:cxnLst/>
              <a:rect l="l" t="t" r="r" b="b"/>
              <a:pathLst>
                <a:path w="67844" h="8633" extrusionOk="0">
                  <a:moveTo>
                    <a:pt x="17" y="0"/>
                  </a:moveTo>
                  <a:cubicBezTo>
                    <a:pt x="7" y="0"/>
                    <a:pt x="2" y="1"/>
                    <a:pt x="1" y="2"/>
                  </a:cubicBezTo>
                  <a:cubicBezTo>
                    <a:pt x="0" y="7"/>
                    <a:pt x="60" y="18"/>
                    <a:pt x="175" y="38"/>
                  </a:cubicBezTo>
                  <a:lnTo>
                    <a:pt x="687" y="116"/>
                  </a:lnTo>
                  <a:lnTo>
                    <a:pt x="2661" y="393"/>
                  </a:lnTo>
                  <a:lnTo>
                    <a:pt x="9924" y="1359"/>
                  </a:lnTo>
                  <a:lnTo>
                    <a:pt x="33907" y="4447"/>
                  </a:lnTo>
                  <a:lnTo>
                    <a:pt x="57896" y="7459"/>
                  </a:lnTo>
                  <a:lnTo>
                    <a:pt x="65171" y="8342"/>
                  </a:lnTo>
                  <a:lnTo>
                    <a:pt x="67150" y="8569"/>
                  </a:lnTo>
                  <a:lnTo>
                    <a:pt x="67665" y="8621"/>
                  </a:lnTo>
                  <a:cubicBezTo>
                    <a:pt x="67748" y="8628"/>
                    <a:pt x="67803" y="8632"/>
                    <a:pt x="67828" y="8632"/>
                  </a:cubicBezTo>
                  <a:cubicBezTo>
                    <a:pt x="67838" y="8632"/>
                    <a:pt x="67843" y="8632"/>
                    <a:pt x="67843" y="8630"/>
                  </a:cubicBezTo>
                  <a:cubicBezTo>
                    <a:pt x="67843" y="8626"/>
                    <a:pt x="67785" y="8613"/>
                    <a:pt x="67670" y="8594"/>
                  </a:cubicBezTo>
                  <a:lnTo>
                    <a:pt x="67157" y="8516"/>
                  </a:lnTo>
                  <a:lnTo>
                    <a:pt x="65185" y="8240"/>
                  </a:lnTo>
                  <a:lnTo>
                    <a:pt x="57920" y="7274"/>
                  </a:lnTo>
                  <a:lnTo>
                    <a:pt x="33941" y="4185"/>
                  </a:lnTo>
                  <a:lnTo>
                    <a:pt x="9948" y="1173"/>
                  </a:lnTo>
                  <a:lnTo>
                    <a:pt x="2674" y="290"/>
                  </a:lnTo>
                  <a:lnTo>
                    <a:pt x="694" y="64"/>
                  </a:lnTo>
                  <a:lnTo>
                    <a:pt x="178" y="11"/>
                  </a:lnTo>
                  <a:cubicBezTo>
                    <a:pt x="96" y="4"/>
                    <a:pt x="42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648;p33"/>
            <p:cNvSpPr/>
            <p:nvPr/>
          </p:nvSpPr>
          <p:spPr>
            <a:xfrm>
              <a:off x="3540700" y="2772875"/>
              <a:ext cx="777950" cy="99150"/>
            </a:xfrm>
            <a:custGeom>
              <a:avLst/>
              <a:gdLst/>
              <a:ahLst/>
              <a:cxnLst/>
              <a:rect l="l" t="t" r="r" b="b"/>
              <a:pathLst>
                <a:path w="31118" h="3966" extrusionOk="0">
                  <a:moveTo>
                    <a:pt x="40" y="1"/>
                  </a:moveTo>
                  <a:cubicBezTo>
                    <a:pt x="15" y="1"/>
                    <a:pt x="2" y="2"/>
                    <a:pt x="2" y="5"/>
                  </a:cubicBezTo>
                  <a:cubicBezTo>
                    <a:pt x="1" y="14"/>
                    <a:pt x="109" y="37"/>
                    <a:pt x="314" y="72"/>
                  </a:cubicBezTo>
                  <a:lnTo>
                    <a:pt x="1218" y="211"/>
                  </a:lnTo>
                  <a:lnTo>
                    <a:pt x="4547" y="676"/>
                  </a:lnTo>
                  <a:lnTo>
                    <a:pt x="15544" y="2114"/>
                  </a:lnTo>
                  <a:lnTo>
                    <a:pt x="26548" y="3474"/>
                  </a:lnTo>
                  <a:lnTo>
                    <a:pt x="29887" y="3856"/>
                  </a:lnTo>
                  <a:lnTo>
                    <a:pt x="30797" y="3947"/>
                  </a:lnTo>
                  <a:cubicBezTo>
                    <a:pt x="30936" y="3959"/>
                    <a:pt x="31031" y="3966"/>
                    <a:pt x="31080" y="3966"/>
                  </a:cubicBezTo>
                  <a:cubicBezTo>
                    <a:pt x="31104" y="3966"/>
                    <a:pt x="31116" y="3964"/>
                    <a:pt x="31117" y="3961"/>
                  </a:cubicBezTo>
                  <a:cubicBezTo>
                    <a:pt x="31118" y="3952"/>
                    <a:pt x="31010" y="3930"/>
                    <a:pt x="30804" y="3895"/>
                  </a:cubicBezTo>
                  <a:lnTo>
                    <a:pt x="29900" y="3755"/>
                  </a:lnTo>
                  <a:lnTo>
                    <a:pt x="26572" y="3289"/>
                  </a:lnTo>
                  <a:lnTo>
                    <a:pt x="15576" y="1852"/>
                  </a:lnTo>
                  <a:lnTo>
                    <a:pt x="4570" y="491"/>
                  </a:lnTo>
                  <a:lnTo>
                    <a:pt x="1232" y="109"/>
                  </a:lnTo>
                  <a:lnTo>
                    <a:pt x="321" y="18"/>
                  </a:lnTo>
                  <a:cubicBezTo>
                    <a:pt x="184" y="7"/>
                    <a:pt x="89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649;p33"/>
            <p:cNvSpPr/>
            <p:nvPr/>
          </p:nvSpPr>
          <p:spPr>
            <a:xfrm>
              <a:off x="3675575" y="1330075"/>
              <a:ext cx="291000" cy="37550"/>
            </a:xfrm>
            <a:custGeom>
              <a:avLst/>
              <a:gdLst/>
              <a:ahLst/>
              <a:cxnLst/>
              <a:rect l="l" t="t" r="r" b="b"/>
              <a:pathLst>
                <a:path w="11640" h="1502" extrusionOk="0">
                  <a:moveTo>
                    <a:pt x="104" y="1"/>
                  </a:moveTo>
                  <a:cubicBezTo>
                    <a:pt x="43" y="1"/>
                    <a:pt x="10" y="4"/>
                    <a:pt x="9" y="12"/>
                  </a:cubicBezTo>
                  <a:cubicBezTo>
                    <a:pt x="0" y="85"/>
                    <a:pt x="2594" y="474"/>
                    <a:pt x="5803" y="882"/>
                  </a:cubicBezTo>
                  <a:cubicBezTo>
                    <a:pt x="8661" y="1245"/>
                    <a:pt x="11043" y="1502"/>
                    <a:pt x="11537" y="1502"/>
                  </a:cubicBezTo>
                  <a:cubicBezTo>
                    <a:pt x="11597" y="1502"/>
                    <a:pt x="11630" y="1498"/>
                    <a:pt x="11631" y="1490"/>
                  </a:cubicBezTo>
                  <a:cubicBezTo>
                    <a:pt x="11640" y="1418"/>
                    <a:pt x="9047" y="1028"/>
                    <a:pt x="5836" y="620"/>
                  </a:cubicBezTo>
                  <a:cubicBezTo>
                    <a:pt x="2979" y="256"/>
                    <a:pt x="598" y="1"/>
                    <a:pt x="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650;p33"/>
            <p:cNvSpPr/>
            <p:nvPr/>
          </p:nvSpPr>
          <p:spPr>
            <a:xfrm>
              <a:off x="3691575" y="2078675"/>
              <a:ext cx="1672600" cy="197125"/>
            </a:xfrm>
            <a:custGeom>
              <a:avLst/>
              <a:gdLst/>
              <a:ahLst/>
              <a:cxnLst/>
              <a:rect l="l" t="t" r="r" b="b"/>
              <a:pathLst>
                <a:path w="66904" h="7885" extrusionOk="0">
                  <a:moveTo>
                    <a:pt x="13" y="1"/>
                  </a:moveTo>
                  <a:cubicBezTo>
                    <a:pt x="5" y="1"/>
                    <a:pt x="2" y="1"/>
                    <a:pt x="2" y="3"/>
                  </a:cubicBezTo>
                  <a:cubicBezTo>
                    <a:pt x="1" y="7"/>
                    <a:pt x="59" y="20"/>
                    <a:pt x="171" y="42"/>
                  </a:cubicBezTo>
                  <a:lnTo>
                    <a:pt x="676" y="132"/>
                  </a:lnTo>
                  <a:lnTo>
                    <a:pt x="2613" y="451"/>
                  </a:lnTo>
                  <a:lnTo>
                    <a:pt x="9750" y="1578"/>
                  </a:lnTo>
                  <a:lnTo>
                    <a:pt x="33317" y="5183"/>
                  </a:lnTo>
                  <a:cubicBezTo>
                    <a:pt x="35620" y="5524"/>
                    <a:pt x="37859" y="5883"/>
                    <a:pt x="40039" y="6178"/>
                  </a:cubicBezTo>
                  <a:cubicBezTo>
                    <a:pt x="42221" y="6459"/>
                    <a:pt x="44336" y="6614"/>
                    <a:pt x="46349" y="6736"/>
                  </a:cubicBezTo>
                  <a:cubicBezTo>
                    <a:pt x="50379" y="6971"/>
                    <a:pt x="54010" y="7065"/>
                    <a:pt x="57057" y="7201"/>
                  </a:cubicBezTo>
                  <a:cubicBezTo>
                    <a:pt x="58581" y="7267"/>
                    <a:pt x="59958" y="7331"/>
                    <a:pt x="61167" y="7408"/>
                  </a:cubicBezTo>
                  <a:cubicBezTo>
                    <a:pt x="62377" y="7478"/>
                    <a:pt x="63416" y="7558"/>
                    <a:pt x="64266" y="7633"/>
                  </a:cubicBezTo>
                  <a:cubicBezTo>
                    <a:pt x="65115" y="7704"/>
                    <a:pt x="65773" y="7773"/>
                    <a:pt x="66220" y="7824"/>
                  </a:cubicBezTo>
                  <a:lnTo>
                    <a:pt x="66728" y="7874"/>
                  </a:lnTo>
                  <a:cubicBezTo>
                    <a:pt x="66805" y="7881"/>
                    <a:pt x="66858" y="7884"/>
                    <a:pt x="66883" y="7884"/>
                  </a:cubicBezTo>
                  <a:cubicBezTo>
                    <a:pt x="66896" y="7884"/>
                    <a:pt x="66902" y="7884"/>
                    <a:pt x="66902" y="7882"/>
                  </a:cubicBezTo>
                  <a:cubicBezTo>
                    <a:pt x="66903" y="7877"/>
                    <a:pt x="66845" y="7866"/>
                    <a:pt x="66731" y="7848"/>
                  </a:cubicBezTo>
                  <a:lnTo>
                    <a:pt x="66225" y="7772"/>
                  </a:lnTo>
                  <a:cubicBezTo>
                    <a:pt x="65781" y="7703"/>
                    <a:pt x="65125" y="7618"/>
                    <a:pt x="64275" y="7531"/>
                  </a:cubicBezTo>
                  <a:cubicBezTo>
                    <a:pt x="63426" y="7440"/>
                    <a:pt x="62386" y="7345"/>
                    <a:pt x="61176" y="7261"/>
                  </a:cubicBezTo>
                  <a:cubicBezTo>
                    <a:pt x="59967" y="7170"/>
                    <a:pt x="58590" y="7093"/>
                    <a:pt x="57066" y="7014"/>
                  </a:cubicBezTo>
                  <a:cubicBezTo>
                    <a:pt x="54018" y="6855"/>
                    <a:pt x="50387" y="6741"/>
                    <a:pt x="46364" y="6493"/>
                  </a:cubicBezTo>
                  <a:cubicBezTo>
                    <a:pt x="44355" y="6364"/>
                    <a:pt x="42244" y="6206"/>
                    <a:pt x="40074" y="5921"/>
                  </a:cubicBezTo>
                  <a:cubicBezTo>
                    <a:pt x="37905" y="5624"/>
                    <a:pt x="35658" y="5262"/>
                    <a:pt x="33356" y="4922"/>
                  </a:cubicBezTo>
                  <a:lnTo>
                    <a:pt x="9777" y="1393"/>
                  </a:lnTo>
                  <a:lnTo>
                    <a:pt x="2629" y="350"/>
                  </a:lnTo>
                  <a:lnTo>
                    <a:pt x="683" y="79"/>
                  </a:lnTo>
                  <a:lnTo>
                    <a:pt x="176" y="15"/>
                  </a:lnTo>
                  <a:cubicBezTo>
                    <a:pt x="90" y="6"/>
                    <a:pt x="35" y="1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672;p33"/>
            <p:cNvSpPr/>
            <p:nvPr/>
          </p:nvSpPr>
          <p:spPr>
            <a:xfrm>
              <a:off x="3105550" y="5408450"/>
              <a:ext cx="87600" cy="62025"/>
            </a:xfrm>
            <a:custGeom>
              <a:avLst/>
              <a:gdLst/>
              <a:ahLst/>
              <a:cxnLst/>
              <a:rect l="l" t="t" r="r" b="b"/>
              <a:pathLst>
                <a:path w="3504" h="2481" extrusionOk="0">
                  <a:moveTo>
                    <a:pt x="325" y="1"/>
                  </a:moveTo>
                  <a:cubicBezTo>
                    <a:pt x="217" y="1"/>
                    <a:pt x="109" y="6"/>
                    <a:pt x="0" y="17"/>
                  </a:cubicBezTo>
                  <a:lnTo>
                    <a:pt x="75" y="2480"/>
                  </a:lnTo>
                  <a:lnTo>
                    <a:pt x="3504" y="2445"/>
                  </a:lnTo>
                  <a:cubicBezTo>
                    <a:pt x="3346" y="1713"/>
                    <a:pt x="2884" y="1040"/>
                    <a:pt x="2236" y="598"/>
                  </a:cubicBezTo>
                  <a:cubicBezTo>
                    <a:pt x="1676" y="218"/>
                    <a:pt x="1011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675;p33"/>
            <p:cNvSpPr/>
            <p:nvPr/>
          </p:nvSpPr>
          <p:spPr>
            <a:xfrm>
              <a:off x="3421600" y="5431200"/>
              <a:ext cx="23825" cy="35125"/>
            </a:xfrm>
            <a:custGeom>
              <a:avLst/>
              <a:gdLst/>
              <a:ahLst/>
              <a:cxnLst/>
              <a:rect l="l" t="t" r="r" b="b"/>
              <a:pathLst>
                <a:path w="953" h="1405" extrusionOk="0">
                  <a:moveTo>
                    <a:pt x="925" y="1"/>
                  </a:moveTo>
                  <a:cubicBezTo>
                    <a:pt x="871" y="1"/>
                    <a:pt x="505" y="181"/>
                    <a:pt x="263" y="579"/>
                  </a:cubicBezTo>
                  <a:cubicBezTo>
                    <a:pt x="0" y="996"/>
                    <a:pt x="35" y="1404"/>
                    <a:pt x="63" y="1404"/>
                  </a:cubicBezTo>
                  <a:cubicBezTo>
                    <a:pt x="63" y="1404"/>
                    <a:pt x="64" y="1404"/>
                    <a:pt x="64" y="1404"/>
                  </a:cubicBezTo>
                  <a:cubicBezTo>
                    <a:pt x="64" y="1404"/>
                    <a:pt x="64" y="1404"/>
                    <a:pt x="65" y="1404"/>
                  </a:cubicBezTo>
                  <a:cubicBezTo>
                    <a:pt x="99" y="1404"/>
                    <a:pt x="115" y="1023"/>
                    <a:pt x="363" y="631"/>
                  </a:cubicBezTo>
                  <a:cubicBezTo>
                    <a:pt x="603" y="235"/>
                    <a:pt x="952" y="30"/>
                    <a:pt x="931" y="3"/>
                  </a:cubicBezTo>
                  <a:cubicBezTo>
                    <a:pt x="931" y="2"/>
                    <a:pt x="928" y="1"/>
                    <a:pt x="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676;p33"/>
            <p:cNvSpPr/>
            <p:nvPr/>
          </p:nvSpPr>
          <p:spPr>
            <a:xfrm>
              <a:off x="3351600" y="5416475"/>
              <a:ext cx="13325" cy="18725"/>
            </a:xfrm>
            <a:custGeom>
              <a:avLst/>
              <a:gdLst/>
              <a:ahLst/>
              <a:cxnLst/>
              <a:rect l="l" t="t" r="r" b="b"/>
              <a:pathLst>
                <a:path w="533" h="749" extrusionOk="0">
                  <a:moveTo>
                    <a:pt x="501" y="1"/>
                  </a:moveTo>
                  <a:cubicBezTo>
                    <a:pt x="466" y="1"/>
                    <a:pt x="343" y="151"/>
                    <a:pt x="217" y="347"/>
                  </a:cubicBezTo>
                  <a:cubicBezTo>
                    <a:pt x="85" y="554"/>
                    <a:pt x="0" y="733"/>
                    <a:pt x="27" y="748"/>
                  </a:cubicBezTo>
                  <a:cubicBezTo>
                    <a:pt x="28" y="749"/>
                    <a:pt x="29" y="749"/>
                    <a:pt x="31" y="749"/>
                  </a:cubicBezTo>
                  <a:cubicBezTo>
                    <a:pt x="66" y="749"/>
                    <a:pt x="189" y="600"/>
                    <a:pt x="316" y="402"/>
                  </a:cubicBezTo>
                  <a:cubicBezTo>
                    <a:pt x="448" y="196"/>
                    <a:pt x="532" y="17"/>
                    <a:pt x="506" y="2"/>
                  </a:cubicBezTo>
                  <a:cubicBezTo>
                    <a:pt x="504" y="1"/>
                    <a:pt x="503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677;p33"/>
            <p:cNvSpPr/>
            <p:nvPr/>
          </p:nvSpPr>
          <p:spPr>
            <a:xfrm>
              <a:off x="3332275" y="5413425"/>
              <a:ext cx="15500" cy="12925"/>
            </a:xfrm>
            <a:custGeom>
              <a:avLst/>
              <a:gdLst/>
              <a:ahLst/>
              <a:cxnLst/>
              <a:rect l="l" t="t" r="r" b="b"/>
              <a:pathLst>
                <a:path w="620" h="517" extrusionOk="0">
                  <a:moveTo>
                    <a:pt x="588" y="0"/>
                  </a:moveTo>
                  <a:cubicBezTo>
                    <a:pt x="548" y="0"/>
                    <a:pt x="414" y="91"/>
                    <a:pt x="270" y="219"/>
                  </a:cubicBezTo>
                  <a:cubicBezTo>
                    <a:pt x="110" y="360"/>
                    <a:pt x="0" y="491"/>
                    <a:pt x="21" y="513"/>
                  </a:cubicBezTo>
                  <a:cubicBezTo>
                    <a:pt x="23" y="515"/>
                    <a:pt x="26" y="516"/>
                    <a:pt x="30" y="516"/>
                  </a:cubicBezTo>
                  <a:cubicBezTo>
                    <a:pt x="70" y="516"/>
                    <a:pt x="204" y="425"/>
                    <a:pt x="349" y="297"/>
                  </a:cubicBezTo>
                  <a:cubicBezTo>
                    <a:pt x="508" y="156"/>
                    <a:pt x="620" y="25"/>
                    <a:pt x="597" y="3"/>
                  </a:cubicBezTo>
                  <a:cubicBezTo>
                    <a:pt x="595" y="1"/>
                    <a:pt x="592" y="0"/>
                    <a:pt x="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678;p33"/>
            <p:cNvSpPr/>
            <p:nvPr/>
          </p:nvSpPr>
          <p:spPr>
            <a:xfrm>
              <a:off x="3320025" y="5404200"/>
              <a:ext cx="24800" cy="2725"/>
            </a:xfrm>
            <a:custGeom>
              <a:avLst/>
              <a:gdLst/>
              <a:ahLst/>
              <a:cxnLst/>
              <a:rect l="l" t="t" r="r" b="b"/>
              <a:pathLst>
                <a:path w="992" h="109" extrusionOk="0">
                  <a:moveTo>
                    <a:pt x="557" y="1"/>
                  </a:moveTo>
                  <a:cubicBezTo>
                    <a:pt x="536" y="1"/>
                    <a:pt x="516" y="1"/>
                    <a:pt x="495" y="1"/>
                  </a:cubicBezTo>
                  <a:cubicBezTo>
                    <a:pt x="222" y="6"/>
                    <a:pt x="1" y="34"/>
                    <a:pt x="1" y="63"/>
                  </a:cubicBezTo>
                  <a:cubicBezTo>
                    <a:pt x="1" y="89"/>
                    <a:pt x="184" y="109"/>
                    <a:pt x="422" y="109"/>
                  </a:cubicBezTo>
                  <a:cubicBezTo>
                    <a:pt x="446" y="109"/>
                    <a:pt x="471" y="109"/>
                    <a:pt x="497" y="108"/>
                  </a:cubicBezTo>
                  <a:cubicBezTo>
                    <a:pt x="770" y="103"/>
                    <a:pt x="991" y="77"/>
                    <a:pt x="991" y="48"/>
                  </a:cubicBezTo>
                  <a:cubicBezTo>
                    <a:pt x="991" y="20"/>
                    <a:pt x="801" y="1"/>
                    <a:pt x="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679;p33"/>
            <p:cNvSpPr/>
            <p:nvPr/>
          </p:nvSpPr>
          <p:spPr>
            <a:xfrm>
              <a:off x="3315175" y="5390950"/>
              <a:ext cx="28550" cy="3675"/>
            </a:xfrm>
            <a:custGeom>
              <a:avLst/>
              <a:gdLst/>
              <a:ahLst/>
              <a:cxnLst/>
              <a:rect l="l" t="t" r="r" b="b"/>
              <a:pathLst>
                <a:path w="1142" h="147" extrusionOk="0">
                  <a:moveTo>
                    <a:pt x="56" y="1"/>
                  </a:moveTo>
                  <a:cubicBezTo>
                    <a:pt x="28" y="1"/>
                    <a:pt x="12" y="3"/>
                    <a:pt x="10" y="10"/>
                  </a:cubicBezTo>
                  <a:cubicBezTo>
                    <a:pt x="1" y="37"/>
                    <a:pt x="245" y="132"/>
                    <a:pt x="567" y="145"/>
                  </a:cubicBezTo>
                  <a:cubicBezTo>
                    <a:pt x="595" y="146"/>
                    <a:pt x="622" y="147"/>
                    <a:pt x="649" y="147"/>
                  </a:cubicBezTo>
                  <a:cubicBezTo>
                    <a:pt x="931" y="147"/>
                    <a:pt x="1141" y="85"/>
                    <a:pt x="1134" y="59"/>
                  </a:cubicBezTo>
                  <a:cubicBezTo>
                    <a:pt x="1131" y="45"/>
                    <a:pt x="1078" y="43"/>
                    <a:pt x="992" y="43"/>
                  </a:cubicBezTo>
                  <a:cubicBezTo>
                    <a:pt x="945" y="43"/>
                    <a:pt x="887" y="44"/>
                    <a:pt x="823" y="44"/>
                  </a:cubicBezTo>
                  <a:cubicBezTo>
                    <a:pt x="748" y="44"/>
                    <a:pt x="662" y="43"/>
                    <a:pt x="572" y="38"/>
                  </a:cubicBezTo>
                  <a:cubicBezTo>
                    <a:pt x="341" y="28"/>
                    <a:pt x="143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680;p33"/>
            <p:cNvSpPr/>
            <p:nvPr/>
          </p:nvSpPr>
          <p:spPr>
            <a:xfrm>
              <a:off x="3359700" y="5395125"/>
              <a:ext cx="44700" cy="24400"/>
            </a:xfrm>
            <a:custGeom>
              <a:avLst/>
              <a:gdLst/>
              <a:ahLst/>
              <a:cxnLst/>
              <a:rect l="l" t="t" r="r" b="b"/>
              <a:pathLst>
                <a:path w="1788" h="976" extrusionOk="0">
                  <a:moveTo>
                    <a:pt x="1234" y="103"/>
                  </a:moveTo>
                  <a:cubicBezTo>
                    <a:pt x="1364" y="103"/>
                    <a:pt x="1493" y="125"/>
                    <a:pt x="1599" y="184"/>
                  </a:cubicBezTo>
                  <a:cubicBezTo>
                    <a:pt x="1697" y="248"/>
                    <a:pt x="1662" y="355"/>
                    <a:pt x="1557" y="416"/>
                  </a:cubicBezTo>
                  <a:cubicBezTo>
                    <a:pt x="1458" y="479"/>
                    <a:pt x="1330" y="519"/>
                    <a:pt x="1218" y="562"/>
                  </a:cubicBezTo>
                  <a:cubicBezTo>
                    <a:pt x="1015" y="633"/>
                    <a:pt x="807" y="688"/>
                    <a:pt x="595" y="730"/>
                  </a:cubicBezTo>
                  <a:cubicBezTo>
                    <a:pt x="416" y="765"/>
                    <a:pt x="268" y="785"/>
                    <a:pt x="165" y="797"/>
                  </a:cubicBezTo>
                  <a:lnTo>
                    <a:pt x="165" y="797"/>
                  </a:lnTo>
                  <a:cubicBezTo>
                    <a:pt x="202" y="711"/>
                    <a:pt x="260" y="602"/>
                    <a:pt x="361" y="485"/>
                  </a:cubicBezTo>
                  <a:cubicBezTo>
                    <a:pt x="497" y="330"/>
                    <a:pt x="673" y="217"/>
                    <a:pt x="871" y="157"/>
                  </a:cubicBezTo>
                  <a:cubicBezTo>
                    <a:pt x="977" y="125"/>
                    <a:pt x="1105" y="103"/>
                    <a:pt x="1234" y="103"/>
                  </a:cubicBezTo>
                  <a:close/>
                  <a:moveTo>
                    <a:pt x="1211" y="0"/>
                  </a:moveTo>
                  <a:cubicBezTo>
                    <a:pt x="800" y="0"/>
                    <a:pt x="449" y="229"/>
                    <a:pt x="296" y="440"/>
                  </a:cubicBezTo>
                  <a:cubicBezTo>
                    <a:pt x="210" y="546"/>
                    <a:pt x="148" y="671"/>
                    <a:pt x="113" y="804"/>
                  </a:cubicBezTo>
                  <a:lnTo>
                    <a:pt x="113" y="804"/>
                  </a:lnTo>
                  <a:cubicBezTo>
                    <a:pt x="41" y="813"/>
                    <a:pt x="1" y="818"/>
                    <a:pt x="1" y="824"/>
                  </a:cubicBezTo>
                  <a:cubicBezTo>
                    <a:pt x="1" y="829"/>
                    <a:pt x="38" y="835"/>
                    <a:pt x="105" y="837"/>
                  </a:cubicBezTo>
                  <a:lnTo>
                    <a:pt x="105" y="837"/>
                  </a:lnTo>
                  <a:cubicBezTo>
                    <a:pt x="88" y="925"/>
                    <a:pt x="91" y="974"/>
                    <a:pt x="97" y="976"/>
                  </a:cubicBezTo>
                  <a:cubicBezTo>
                    <a:pt x="97" y="976"/>
                    <a:pt x="97" y="976"/>
                    <a:pt x="98" y="976"/>
                  </a:cubicBezTo>
                  <a:cubicBezTo>
                    <a:pt x="108" y="976"/>
                    <a:pt x="117" y="923"/>
                    <a:pt x="149" y="838"/>
                  </a:cubicBezTo>
                  <a:lnTo>
                    <a:pt x="149" y="838"/>
                  </a:lnTo>
                  <a:cubicBezTo>
                    <a:pt x="155" y="838"/>
                    <a:pt x="162" y="839"/>
                    <a:pt x="168" y="839"/>
                  </a:cubicBezTo>
                  <a:cubicBezTo>
                    <a:pt x="273" y="839"/>
                    <a:pt x="425" y="831"/>
                    <a:pt x="611" y="805"/>
                  </a:cubicBezTo>
                  <a:cubicBezTo>
                    <a:pt x="829" y="774"/>
                    <a:pt x="1044" y="723"/>
                    <a:pt x="1254" y="655"/>
                  </a:cubicBezTo>
                  <a:cubicBezTo>
                    <a:pt x="1372" y="613"/>
                    <a:pt x="1495" y="580"/>
                    <a:pt x="1622" y="504"/>
                  </a:cubicBezTo>
                  <a:cubicBezTo>
                    <a:pt x="1681" y="464"/>
                    <a:pt x="1746" y="409"/>
                    <a:pt x="1767" y="323"/>
                  </a:cubicBezTo>
                  <a:cubicBezTo>
                    <a:pt x="1788" y="236"/>
                    <a:pt x="1738" y="143"/>
                    <a:pt x="1667" y="99"/>
                  </a:cubicBezTo>
                  <a:cubicBezTo>
                    <a:pt x="1512" y="29"/>
                    <a:pt x="1357" y="0"/>
                    <a:pt x="1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681;p33"/>
            <p:cNvSpPr/>
            <p:nvPr/>
          </p:nvSpPr>
          <p:spPr>
            <a:xfrm>
              <a:off x="3342650" y="5389300"/>
              <a:ext cx="23375" cy="27050"/>
            </a:xfrm>
            <a:custGeom>
              <a:avLst/>
              <a:gdLst/>
              <a:ahLst/>
              <a:cxnLst/>
              <a:rect l="l" t="t" r="r" b="b"/>
              <a:pathLst>
                <a:path w="935" h="1082" extrusionOk="0">
                  <a:moveTo>
                    <a:pt x="242" y="1"/>
                  </a:moveTo>
                  <a:cubicBezTo>
                    <a:pt x="230" y="1"/>
                    <a:pt x="218" y="1"/>
                    <a:pt x="206" y="2"/>
                  </a:cubicBezTo>
                  <a:cubicBezTo>
                    <a:pt x="65" y="23"/>
                    <a:pt x="0" y="174"/>
                    <a:pt x="26" y="268"/>
                  </a:cubicBezTo>
                  <a:cubicBezTo>
                    <a:pt x="40" y="367"/>
                    <a:pt x="90" y="451"/>
                    <a:pt x="137" y="518"/>
                  </a:cubicBezTo>
                  <a:cubicBezTo>
                    <a:pt x="221" y="642"/>
                    <a:pt x="321" y="755"/>
                    <a:pt x="435" y="854"/>
                  </a:cubicBezTo>
                  <a:cubicBezTo>
                    <a:pt x="617" y="1010"/>
                    <a:pt x="762" y="1075"/>
                    <a:pt x="787" y="1075"/>
                  </a:cubicBezTo>
                  <a:cubicBezTo>
                    <a:pt x="789" y="1075"/>
                    <a:pt x="790" y="1074"/>
                    <a:pt x="790" y="1074"/>
                  </a:cubicBezTo>
                  <a:cubicBezTo>
                    <a:pt x="801" y="1059"/>
                    <a:pt x="666" y="975"/>
                    <a:pt x="493" y="801"/>
                  </a:cubicBezTo>
                  <a:cubicBezTo>
                    <a:pt x="393" y="699"/>
                    <a:pt x="303" y="588"/>
                    <a:pt x="227" y="467"/>
                  </a:cubicBezTo>
                  <a:cubicBezTo>
                    <a:pt x="139" y="350"/>
                    <a:pt x="76" y="137"/>
                    <a:pt x="228" y="107"/>
                  </a:cubicBezTo>
                  <a:cubicBezTo>
                    <a:pt x="237" y="106"/>
                    <a:pt x="246" y="105"/>
                    <a:pt x="255" y="105"/>
                  </a:cubicBezTo>
                  <a:cubicBezTo>
                    <a:pt x="399" y="105"/>
                    <a:pt x="546" y="233"/>
                    <a:pt x="637" y="337"/>
                  </a:cubicBezTo>
                  <a:cubicBezTo>
                    <a:pt x="724" y="443"/>
                    <a:pt x="787" y="566"/>
                    <a:pt x="821" y="699"/>
                  </a:cubicBezTo>
                  <a:cubicBezTo>
                    <a:pt x="874" y="930"/>
                    <a:pt x="822" y="1078"/>
                    <a:pt x="842" y="1082"/>
                  </a:cubicBezTo>
                  <a:cubicBezTo>
                    <a:pt x="842" y="1082"/>
                    <a:pt x="842" y="1082"/>
                    <a:pt x="842" y="1082"/>
                  </a:cubicBezTo>
                  <a:cubicBezTo>
                    <a:pt x="854" y="1082"/>
                    <a:pt x="935" y="936"/>
                    <a:pt x="900" y="687"/>
                  </a:cubicBezTo>
                  <a:cubicBezTo>
                    <a:pt x="876" y="537"/>
                    <a:pt x="815" y="396"/>
                    <a:pt x="721" y="277"/>
                  </a:cubicBezTo>
                  <a:cubicBezTo>
                    <a:pt x="616" y="160"/>
                    <a:pt x="480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682;p33"/>
            <p:cNvSpPr/>
            <p:nvPr/>
          </p:nvSpPr>
          <p:spPr>
            <a:xfrm>
              <a:off x="3106750" y="5406375"/>
              <a:ext cx="86225" cy="61975"/>
            </a:xfrm>
            <a:custGeom>
              <a:avLst/>
              <a:gdLst/>
              <a:ahLst/>
              <a:cxnLst/>
              <a:rect l="l" t="t" r="r" b="b"/>
              <a:pathLst>
                <a:path w="3449" h="2479" extrusionOk="0">
                  <a:moveTo>
                    <a:pt x="585" y="1"/>
                  </a:moveTo>
                  <a:cubicBezTo>
                    <a:pt x="452" y="1"/>
                    <a:pt x="319" y="11"/>
                    <a:pt x="187" y="30"/>
                  </a:cubicBezTo>
                  <a:cubicBezTo>
                    <a:pt x="65" y="49"/>
                    <a:pt x="0" y="69"/>
                    <a:pt x="1" y="75"/>
                  </a:cubicBezTo>
                  <a:cubicBezTo>
                    <a:pt x="2" y="78"/>
                    <a:pt x="10" y="79"/>
                    <a:pt x="26" y="79"/>
                  </a:cubicBezTo>
                  <a:cubicBezTo>
                    <a:pt x="77" y="79"/>
                    <a:pt x="202" y="66"/>
                    <a:pt x="386" y="66"/>
                  </a:cubicBezTo>
                  <a:cubicBezTo>
                    <a:pt x="478" y="66"/>
                    <a:pt x="584" y="69"/>
                    <a:pt x="702" y="79"/>
                  </a:cubicBezTo>
                  <a:cubicBezTo>
                    <a:pt x="1128" y="112"/>
                    <a:pt x="1723" y="258"/>
                    <a:pt x="2248" y="624"/>
                  </a:cubicBezTo>
                  <a:cubicBezTo>
                    <a:pt x="2772" y="990"/>
                    <a:pt x="3088" y="1482"/>
                    <a:pt x="3241" y="1854"/>
                  </a:cubicBezTo>
                  <a:cubicBezTo>
                    <a:pt x="3396" y="2226"/>
                    <a:pt x="3418" y="2478"/>
                    <a:pt x="3439" y="2478"/>
                  </a:cubicBezTo>
                  <a:cubicBezTo>
                    <a:pt x="3439" y="2478"/>
                    <a:pt x="3439" y="2478"/>
                    <a:pt x="3439" y="2478"/>
                  </a:cubicBezTo>
                  <a:cubicBezTo>
                    <a:pt x="3446" y="2478"/>
                    <a:pt x="3449" y="2414"/>
                    <a:pt x="3435" y="2300"/>
                  </a:cubicBezTo>
                  <a:cubicBezTo>
                    <a:pt x="3413" y="2139"/>
                    <a:pt x="3373" y="1981"/>
                    <a:pt x="3317" y="1829"/>
                  </a:cubicBezTo>
                  <a:cubicBezTo>
                    <a:pt x="3180" y="1440"/>
                    <a:pt x="2864" y="922"/>
                    <a:pt x="2317" y="539"/>
                  </a:cubicBezTo>
                  <a:cubicBezTo>
                    <a:pt x="1770" y="157"/>
                    <a:pt x="1146" y="18"/>
                    <a:pt x="708" y="4"/>
                  </a:cubicBezTo>
                  <a:cubicBezTo>
                    <a:pt x="667" y="2"/>
                    <a:pt x="626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683;p33"/>
            <p:cNvSpPr/>
            <p:nvPr/>
          </p:nvSpPr>
          <p:spPr>
            <a:xfrm>
              <a:off x="3222225" y="5445850"/>
              <a:ext cx="69475" cy="3800"/>
            </a:xfrm>
            <a:custGeom>
              <a:avLst/>
              <a:gdLst/>
              <a:ahLst/>
              <a:cxnLst/>
              <a:rect l="l" t="t" r="r" b="b"/>
              <a:pathLst>
                <a:path w="2779" h="152" extrusionOk="0">
                  <a:moveTo>
                    <a:pt x="2685" y="1"/>
                  </a:moveTo>
                  <a:cubicBezTo>
                    <a:pt x="2488" y="1"/>
                    <a:pt x="1982" y="34"/>
                    <a:pt x="1389" y="43"/>
                  </a:cubicBezTo>
                  <a:cubicBezTo>
                    <a:pt x="1220" y="45"/>
                    <a:pt x="1058" y="46"/>
                    <a:pt x="907" y="46"/>
                  </a:cubicBezTo>
                  <a:cubicBezTo>
                    <a:pt x="653" y="46"/>
                    <a:pt x="434" y="44"/>
                    <a:pt x="276" y="44"/>
                  </a:cubicBezTo>
                  <a:cubicBezTo>
                    <a:pt x="106" y="44"/>
                    <a:pt x="5" y="47"/>
                    <a:pt x="4" y="59"/>
                  </a:cubicBezTo>
                  <a:cubicBezTo>
                    <a:pt x="1" y="84"/>
                    <a:pt x="518" y="151"/>
                    <a:pt x="1193" y="151"/>
                  </a:cubicBezTo>
                  <a:cubicBezTo>
                    <a:pt x="1258" y="151"/>
                    <a:pt x="1323" y="151"/>
                    <a:pt x="1390" y="150"/>
                  </a:cubicBezTo>
                  <a:cubicBezTo>
                    <a:pt x="2161" y="136"/>
                    <a:pt x="2778" y="38"/>
                    <a:pt x="2774" y="10"/>
                  </a:cubicBezTo>
                  <a:cubicBezTo>
                    <a:pt x="2773" y="3"/>
                    <a:pt x="2742" y="1"/>
                    <a:pt x="2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684;p33"/>
            <p:cNvSpPr/>
            <p:nvPr/>
          </p:nvSpPr>
          <p:spPr>
            <a:xfrm>
              <a:off x="3175300" y="5448375"/>
              <a:ext cx="8175" cy="12475"/>
            </a:xfrm>
            <a:custGeom>
              <a:avLst/>
              <a:gdLst/>
              <a:ahLst/>
              <a:cxnLst/>
              <a:rect l="l" t="t" r="r" b="b"/>
              <a:pathLst>
                <a:path w="327" h="499" extrusionOk="0">
                  <a:moveTo>
                    <a:pt x="33" y="1"/>
                  </a:moveTo>
                  <a:cubicBezTo>
                    <a:pt x="28" y="1"/>
                    <a:pt x="24" y="2"/>
                    <a:pt x="22" y="4"/>
                  </a:cubicBezTo>
                  <a:cubicBezTo>
                    <a:pt x="0" y="26"/>
                    <a:pt x="77" y="124"/>
                    <a:pt x="144" y="255"/>
                  </a:cubicBezTo>
                  <a:cubicBezTo>
                    <a:pt x="211" y="384"/>
                    <a:pt x="249" y="498"/>
                    <a:pt x="281" y="498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315" y="495"/>
                    <a:pt x="327" y="358"/>
                    <a:pt x="248" y="208"/>
                  </a:cubicBezTo>
                  <a:cubicBezTo>
                    <a:pt x="178" y="75"/>
                    <a:pt x="70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685;p33"/>
            <p:cNvSpPr/>
            <p:nvPr/>
          </p:nvSpPr>
          <p:spPr>
            <a:xfrm>
              <a:off x="3157175" y="5428550"/>
              <a:ext cx="10275" cy="8375"/>
            </a:xfrm>
            <a:custGeom>
              <a:avLst/>
              <a:gdLst/>
              <a:ahLst/>
              <a:cxnLst/>
              <a:rect l="l" t="t" r="r" b="b"/>
              <a:pathLst>
                <a:path w="411" h="335" extrusionOk="0">
                  <a:moveTo>
                    <a:pt x="38" y="1"/>
                  </a:moveTo>
                  <a:cubicBezTo>
                    <a:pt x="31" y="1"/>
                    <a:pt x="26" y="3"/>
                    <a:pt x="23" y="6"/>
                  </a:cubicBezTo>
                  <a:cubicBezTo>
                    <a:pt x="1" y="27"/>
                    <a:pt x="65" y="116"/>
                    <a:pt x="166" y="207"/>
                  </a:cubicBezTo>
                  <a:cubicBezTo>
                    <a:pt x="252" y="283"/>
                    <a:pt x="337" y="335"/>
                    <a:pt x="373" y="335"/>
                  </a:cubicBezTo>
                  <a:cubicBezTo>
                    <a:pt x="380" y="335"/>
                    <a:pt x="385" y="333"/>
                    <a:pt x="388" y="330"/>
                  </a:cubicBezTo>
                  <a:cubicBezTo>
                    <a:pt x="410" y="309"/>
                    <a:pt x="346" y="220"/>
                    <a:pt x="245" y="129"/>
                  </a:cubicBezTo>
                  <a:cubicBezTo>
                    <a:pt x="160" y="53"/>
                    <a:pt x="75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686;p33"/>
            <p:cNvSpPr/>
            <p:nvPr/>
          </p:nvSpPr>
          <p:spPr>
            <a:xfrm>
              <a:off x="3132200" y="5418725"/>
              <a:ext cx="14400" cy="5350"/>
            </a:xfrm>
            <a:custGeom>
              <a:avLst/>
              <a:gdLst/>
              <a:ahLst/>
              <a:cxnLst/>
              <a:rect l="l" t="t" r="r" b="b"/>
              <a:pathLst>
                <a:path w="576" h="214" extrusionOk="0">
                  <a:moveTo>
                    <a:pt x="178" y="0"/>
                  </a:moveTo>
                  <a:cubicBezTo>
                    <a:pt x="72" y="0"/>
                    <a:pt x="1" y="36"/>
                    <a:pt x="8" y="55"/>
                  </a:cubicBezTo>
                  <a:cubicBezTo>
                    <a:pt x="17" y="84"/>
                    <a:pt x="142" y="80"/>
                    <a:pt x="283" y="122"/>
                  </a:cubicBezTo>
                  <a:cubicBezTo>
                    <a:pt x="407" y="156"/>
                    <a:pt x="499" y="213"/>
                    <a:pt x="537" y="213"/>
                  </a:cubicBezTo>
                  <a:cubicBezTo>
                    <a:pt x="543" y="213"/>
                    <a:pt x="547" y="212"/>
                    <a:pt x="550" y="209"/>
                  </a:cubicBezTo>
                  <a:cubicBezTo>
                    <a:pt x="576" y="192"/>
                    <a:pt x="492" y="69"/>
                    <a:pt x="316" y="20"/>
                  </a:cubicBezTo>
                  <a:cubicBezTo>
                    <a:pt x="267" y="6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687;p33"/>
            <p:cNvSpPr/>
            <p:nvPr/>
          </p:nvSpPr>
          <p:spPr>
            <a:xfrm>
              <a:off x="3114175" y="5415650"/>
              <a:ext cx="7750" cy="3475"/>
            </a:xfrm>
            <a:custGeom>
              <a:avLst/>
              <a:gdLst/>
              <a:ahLst/>
              <a:cxnLst/>
              <a:rect l="l" t="t" r="r" b="b"/>
              <a:pathLst>
                <a:path w="310" h="139" extrusionOk="0">
                  <a:moveTo>
                    <a:pt x="71" y="0"/>
                  </a:moveTo>
                  <a:cubicBezTo>
                    <a:pt x="40" y="0"/>
                    <a:pt x="17" y="7"/>
                    <a:pt x="11" y="22"/>
                  </a:cubicBezTo>
                  <a:cubicBezTo>
                    <a:pt x="1" y="50"/>
                    <a:pt x="56" y="93"/>
                    <a:pt x="137" y="120"/>
                  </a:cubicBezTo>
                  <a:cubicBezTo>
                    <a:pt x="175" y="132"/>
                    <a:pt x="212" y="138"/>
                    <a:pt x="241" y="138"/>
                  </a:cubicBezTo>
                  <a:cubicBezTo>
                    <a:pt x="272" y="138"/>
                    <a:pt x="294" y="131"/>
                    <a:pt x="299" y="117"/>
                  </a:cubicBezTo>
                  <a:cubicBezTo>
                    <a:pt x="310" y="89"/>
                    <a:pt x="254" y="45"/>
                    <a:pt x="175" y="19"/>
                  </a:cubicBezTo>
                  <a:cubicBezTo>
                    <a:pt x="137" y="6"/>
                    <a:pt x="100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689;p33"/>
            <p:cNvSpPr/>
            <p:nvPr/>
          </p:nvSpPr>
          <p:spPr>
            <a:xfrm>
              <a:off x="2209575" y="5436425"/>
              <a:ext cx="236525" cy="9850"/>
            </a:xfrm>
            <a:custGeom>
              <a:avLst/>
              <a:gdLst/>
              <a:ahLst/>
              <a:cxnLst/>
              <a:rect l="l" t="t" r="r" b="b"/>
              <a:pathLst>
                <a:path w="9461" h="394" extrusionOk="0">
                  <a:moveTo>
                    <a:pt x="1658" y="0"/>
                  </a:moveTo>
                  <a:cubicBezTo>
                    <a:pt x="1565" y="0"/>
                    <a:pt x="1475" y="1"/>
                    <a:pt x="1388" y="1"/>
                  </a:cubicBezTo>
                  <a:cubicBezTo>
                    <a:pt x="531" y="8"/>
                    <a:pt x="1" y="40"/>
                    <a:pt x="1" y="77"/>
                  </a:cubicBezTo>
                  <a:cubicBezTo>
                    <a:pt x="1" y="114"/>
                    <a:pt x="530" y="148"/>
                    <a:pt x="1385" y="188"/>
                  </a:cubicBezTo>
                  <a:lnTo>
                    <a:pt x="4727" y="330"/>
                  </a:lnTo>
                  <a:cubicBezTo>
                    <a:pt x="5854" y="371"/>
                    <a:pt x="6892" y="393"/>
                    <a:pt x="7706" y="393"/>
                  </a:cubicBezTo>
                  <a:cubicBezTo>
                    <a:pt x="7834" y="393"/>
                    <a:pt x="7957" y="393"/>
                    <a:pt x="8073" y="392"/>
                  </a:cubicBezTo>
                  <a:cubicBezTo>
                    <a:pt x="8931" y="384"/>
                    <a:pt x="9461" y="348"/>
                    <a:pt x="9461" y="313"/>
                  </a:cubicBezTo>
                  <a:cubicBezTo>
                    <a:pt x="9461" y="274"/>
                    <a:pt x="8932" y="244"/>
                    <a:pt x="8077" y="205"/>
                  </a:cubicBezTo>
                  <a:lnTo>
                    <a:pt x="4736" y="66"/>
                  </a:lnTo>
                  <a:cubicBezTo>
                    <a:pt x="3561" y="23"/>
                    <a:pt x="2486" y="0"/>
                    <a:pt x="16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690;p33"/>
            <p:cNvSpPr/>
            <p:nvPr/>
          </p:nvSpPr>
          <p:spPr>
            <a:xfrm>
              <a:off x="2336650" y="5341950"/>
              <a:ext cx="10400" cy="99975"/>
            </a:xfrm>
            <a:custGeom>
              <a:avLst/>
              <a:gdLst/>
              <a:ahLst/>
              <a:cxnLst/>
              <a:rect l="l" t="t" r="r" b="b"/>
              <a:pathLst>
                <a:path w="416" h="3999" extrusionOk="0">
                  <a:moveTo>
                    <a:pt x="343" y="0"/>
                  </a:moveTo>
                  <a:cubicBezTo>
                    <a:pt x="270" y="0"/>
                    <a:pt x="152" y="890"/>
                    <a:pt x="77" y="1991"/>
                  </a:cubicBezTo>
                  <a:cubicBezTo>
                    <a:pt x="3" y="3094"/>
                    <a:pt x="1" y="3994"/>
                    <a:pt x="74" y="3999"/>
                  </a:cubicBezTo>
                  <a:cubicBezTo>
                    <a:pt x="74" y="3999"/>
                    <a:pt x="74" y="3999"/>
                    <a:pt x="74" y="3999"/>
                  </a:cubicBezTo>
                  <a:cubicBezTo>
                    <a:pt x="148" y="3999"/>
                    <a:pt x="266" y="3110"/>
                    <a:pt x="340" y="2008"/>
                  </a:cubicBezTo>
                  <a:cubicBezTo>
                    <a:pt x="414" y="905"/>
                    <a:pt x="416" y="5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691;p33"/>
            <p:cNvSpPr/>
            <p:nvPr/>
          </p:nvSpPr>
          <p:spPr>
            <a:xfrm>
              <a:off x="2203125" y="5438325"/>
              <a:ext cx="240400" cy="28425"/>
            </a:xfrm>
            <a:custGeom>
              <a:avLst/>
              <a:gdLst/>
              <a:ahLst/>
              <a:cxnLst/>
              <a:rect l="l" t="t" r="r" b="b"/>
              <a:pathLst>
                <a:path w="9616" h="1137" extrusionOk="0">
                  <a:moveTo>
                    <a:pt x="173" y="1"/>
                  </a:moveTo>
                  <a:lnTo>
                    <a:pt x="1" y="1029"/>
                  </a:lnTo>
                  <a:lnTo>
                    <a:pt x="1" y="1136"/>
                  </a:lnTo>
                  <a:lnTo>
                    <a:pt x="9525" y="1136"/>
                  </a:lnTo>
                  <a:lnTo>
                    <a:pt x="9616" y="23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265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700" y="244158"/>
            <a:ext cx="10515600" cy="945515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altLang="en-US" b="1" dirty="0" smtClean="0">
                <a:solidFill>
                  <a:schemeClr val="tx1"/>
                </a:solidFill>
                <a:latin typeface="+mj-lt"/>
                <a:cs typeface="Comic Sans MS" panose="030F0702030302020204" pitchFamily="66" charset="0"/>
              </a:rPr>
              <a:t>Evaluation </a:t>
            </a:r>
            <a:r>
              <a:rPr lang="fr-FR" altLang="en-US" b="1" dirty="0">
                <a:solidFill>
                  <a:schemeClr val="tx1"/>
                </a:solidFill>
                <a:latin typeface="+mj-lt"/>
                <a:cs typeface="Comic Sans MS" panose="030F0702030302020204" pitchFamily="66" charset="0"/>
              </a:rPr>
              <a:t>des risques </a:t>
            </a:r>
            <a:r>
              <a:rPr lang="fr-FR" altLang="en-US" b="1" dirty="0" smtClean="0">
                <a:solidFill>
                  <a:schemeClr val="tx1"/>
                </a:solidFill>
                <a:latin typeface="+mj-lt"/>
                <a:cs typeface="Comic Sans MS" panose="030F0702030302020204" pitchFamily="66" charset="0"/>
              </a:rPr>
              <a:t>professionnels: Etapes</a:t>
            </a:r>
            <a:r>
              <a:rPr lang="fr-FR" altLang="en-US" b="1" dirty="0" smtClean="0">
                <a:latin typeface="+mj-lt"/>
              </a:rPr>
              <a:t> </a:t>
            </a:r>
            <a:endParaRPr lang="fr-FR" altLang="en-US" b="1" dirty="0">
              <a:latin typeface="+mj-lt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615471346"/>
              </p:ext>
            </p:extLst>
          </p:nvPr>
        </p:nvGraphicFramePr>
        <p:xfrm>
          <a:off x="0" y="1600201"/>
          <a:ext cx="12192000" cy="391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624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903605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altLang="en-US" sz="32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      </a:t>
            </a:r>
            <a:r>
              <a:rPr lang="fr-FR" altLang="en-US" b="1" dirty="0" smtClean="0">
                <a:solidFill>
                  <a:schemeClr val="tx1"/>
                </a:solidFill>
                <a:latin typeface="+mj-lt"/>
                <a:cs typeface="Comic Sans MS" panose="030F0702030302020204" pitchFamily="66" charset="0"/>
              </a:rPr>
              <a:t>Présentation du lieu d’étude</a:t>
            </a:r>
            <a:endParaRPr lang="fr-FR" altLang="en-US" sz="3200" b="1" dirty="0">
              <a:solidFill>
                <a:schemeClr val="tx1"/>
              </a:solidFill>
              <a:latin typeface="+mj-lt"/>
              <a:cs typeface="Comic Sans MS" panose="030F0702030302020204" pitchFamily="66" charset="0"/>
            </a:endParaRPr>
          </a:p>
        </p:txBody>
      </p:sp>
      <p:grpSp>
        <p:nvGrpSpPr>
          <p:cNvPr id="27651" name="Groupe 140"/>
          <p:cNvGrpSpPr/>
          <p:nvPr/>
        </p:nvGrpSpPr>
        <p:grpSpPr>
          <a:xfrm>
            <a:off x="647700" y="928688"/>
            <a:ext cx="10515600" cy="5815011"/>
            <a:chOff x="0" y="951232"/>
            <a:chExt cx="8501090" cy="5146743"/>
          </a:xfrm>
        </p:grpSpPr>
        <p:pic>
          <p:nvPicPr>
            <p:cNvPr id="27656" name="Picture 133" descr="ORANGE HAUT VERS BAS 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6948" y="1550409"/>
              <a:ext cx="69231" cy="4751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7" name="Image 2" descr="met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80FE"/>
                </a:clrFrom>
                <a:clrTo>
                  <a:srgbClr val="0080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49612">
              <a:off x="5547357" y="5284842"/>
              <a:ext cx="2375594" cy="59457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8" name="Picture 5" descr="ORANGE HAUT VERS BAS 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825141" y="4641396"/>
              <a:ext cx="69231" cy="7683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9" name="Picture 6" descr="ORANGE HAUT VERS BAS 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834643" y="3733241"/>
              <a:ext cx="69232" cy="76697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0" name="Picture 7" descr="ORANGE HAUT VERS BAS 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6498" y="3044996"/>
              <a:ext cx="70589" cy="4737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1" name="Picture 8" descr="ORANGE HAUT VERS BAS 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2788" y="2230507"/>
              <a:ext cx="69232" cy="4493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519114" y="3180111"/>
              <a:ext cx="1430343" cy="313153"/>
            </a:xfrm>
            <a:prstGeom prst="rect">
              <a:avLst/>
            </a:prstGeom>
            <a:noFill/>
            <a:ln>
              <a:noFill/>
            </a:ln>
          </p:spPr>
          <p:txBody>
            <a:bodyPr lIns="89158" tIns="44579" rIns="89158" bIns="44579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37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&lt; 50VPM CO2</a:t>
              </a:r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561977" y="4046898"/>
              <a:ext cx="1420817" cy="313153"/>
            </a:xfrm>
            <a:prstGeom prst="rect">
              <a:avLst/>
            </a:prstGeom>
            <a:noFill/>
            <a:ln>
              <a:noFill/>
            </a:ln>
          </p:spPr>
          <p:txBody>
            <a:bodyPr lIns="89158" tIns="44579" rIns="89158" bIns="44579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37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&lt; 1PPM H2O</a:t>
              </a:r>
            </a:p>
          </p:txBody>
        </p:sp>
        <p:sp>
          <p:nvSpPr>
            <p:cNvPr id="13322" name="Text Box 11"/>
            <p:cNvSpPr txBox="1">
              <a:spLocks noChangeArrowheads="1"/>
            </p:cNvSpPr>
            <p:nvPr/>
          </p:nvSpPr>
          <p:spPr bwMode="auto">
            <a:xfrm>
              <a:off x="3248036" y="4061186"/>
              <a:ext cx="2595571" cy="313153"/>
            </a:xfrm>
            <a:prstGeom prst="rect">
              <a:avLst/>
            </a:prstGeom>
            <a:noFill/>
            <a:ln>
              <a:noFill/>
            </a:ln>
          </p:spPr>
          <p:txBody>
            <a:bodyPr lIns="89158" tIns="44579" rIns="89158" bIns="44579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37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(Produits </a:t>
              </a:r>
              <a:r>
                <a:rPr kumimoji="0" lang="fr-FR" sz="137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« </a:t>
              </a:r>
              <a:r>
                <a:rPr kumimoji="0" lang="fr-FR" sz="137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lourds</a:t>
              </a:r>
              <a:r>
                <a:rPr kumimoji="0" lang="fr-FR" sz="137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 »</a:t>
              </a:r>
              <a:r>
                <a:rPr kumimoji="0" lang="fr-FR" sz="137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)</a:t>
              </a:r>
            </a:p>
          </p:txBody>
        </p:sp>
        <p:sp>
          <p:nvSpPr>
            <p:cNvPr id="13323" name="Text Box 12"/>
            <p:cNvSpPr txBox="1">
              <a:spLocks noChangeArrowheads="1"/>
            </p:cNvSpPr>
            <p:nvPr/>
          </p:nvSpPr>
          <p:spPr bwMode="auto">
            <a:xfrm>
              <a:off x="4000513" y="4440603"/>
              <a:ext cx="1082679" cy="313153"/>
            </a:xfrm>
            <a:prstGeom prst="rect">
              <a:avLst/>
            </a:prstGeom>
            <a:noFill/>
            <a:ln>
              <a:noFill/>
            </a:ln>
          </p:spPr>
          <p:txBody>
            <a:bodyPr lIns="89158" tIns="44579" rIns="89158" bIns="44579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37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Fuel gas</a:t>
              </a:r>
            </a:p>
          </p:txBody>
        </p:sp>
        <p:grpSp>
          <p:nvGrpSpPr>
            <p:cNvPr id="27666" name="Group 15"/>
            <p:cNvGrpSpPr/>
            <p:nvPr/>
          </p:nvGrpSpPr>
          <p:grpSpPr>
            <a:xfrm>
              <a:off x="6921129" y="5069003"/>
              <a:ext cx="693673" cy="658378"/>
              <a:chOff x="4807" y="3073"/>
              <a:chExt cx="575" cy="674"/>
            </a:xfrm>
          </p:grpSpPr>
          <p:sp>
            <p:nvSpPr>
              <p:cNvPr id="27723" name="AutoShape 16"/>
              <p:cNvSpPr/>
              <p:nvPr/>
            </p:nvSpPr>
            <p:spPr>
              <a:xfrm rot="-7295597">
                <a:off x="4907" y="3281"/>
                <a:ext cx="47" cy="58"/>
              </a:xfrm>
              <a:custGeom>
                <a:avLst/>
                <a:gdLst>
                  <a:gd name="txL" fmla="*/ 1379 w 21600"/>
                  <a:gd name="txT" fmla="*/ 0 h 21600"/>
                  <a:gd name="txR" fmla="*/ 20221 w 21600"/>
                  <a:gd name="txB" fmla="*/ 8938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7744" y="8194"/>
                    </a:moveTo>
                    <a:cubicBezTo>
                      <a:pt x="8507" y="7299"/>
                      <a:pt x="9624" y="6783"/>
                      <a:pt x="10800" y="6784"/>
                    </a:cubicBezTo>
                    <a:cubicBezTo>
                      <a:pt x="11975" y="6784"/>
                      <a:pt x="13092" y="7299"/>
                      <a:pt x="13855" y="8194"/>
                    </a:cubicBezTo>
                    <a:lnTo>
                      <a:pt x="19017" y="3792"/>
                    </a:lnTo>
                    <a:cubicBezTo>
                      <a:pt x="16965" y="1386"/>
                      <a:pt x="13962" y="-1"/>
                      <a:pt x="10799" y="0"/>
                    </a:cubicBezTo>
                    <a:cubicBezTo>
                      <a:pt x="7637" y="0"/>
                      <a:pt x="4634" y="1386"/>
                      <a:pt x="2582" y="3792"/>
                    </a:cubicBezTo>
                    <a:lnTo>
                      <a:pt x="7744" y="8194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altLang="en-US"/>
              </a:p>
            </p:txBody>
          </p:sp>
          <p:sp>
            <p:nvSpPr>
              <p:cNvPr id="27724" name="Rectangle 17"/>
              <p:cNvSpPr/>
              <p:nvPr/>
            </p:nvSpPr>
            <p:spPr>
              <a:xfrm rot="-1179114">
                <a:off x="5332" y="3431"/>
                <a:ext cx="12" cy="107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25" name="Rectangle 18"/>
              <p:cNvSpPr/>
              <p:nvPr/>
            </p:nvSpPr>
            <p:spPr>
              <a:xfrm rot="-1345648">
                <a:off x="5303" y="3450"/>
                <a:ext cx="72" cy="59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26" name="Line 19"/>
              <p:cNvSpPr/>
              <p:nvPr/>
            </p:nvSpPr>
            <p:spPr>
              <a:xfrm flipV="1">
                <a:off x="5301" y="3452"/>
                <a:ext cx="63" cy="2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27" name="Line 20"/>
              <p:cNvSpPr/>
              <p:nvPr/>
            </p:nvSpPr>
            <p:spPr>
              <a:xfrm flipV="1">
                <a:off x="5307" y="3463"/>
                <a:ext cx="63" cy="2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28" name="Line 21"/>
              <p:cNvSpPr/>
              <p:nvPr/>
            </p:nvSpPr>
            <p:spPr>
              <a:xfrm flipV="1">
                <a:off x="5314" y="3476"/>
                <a:ext cx="62" cy="2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29" name="AutoShape 22"/>
              <p:cNvSpPr/>
              <p:nvPr/>
            </p:nvSpPr>
            <p:spPr>
              <a:xfrm rot="-1084292">
                <a:off x="5264" y="3125"/>
                <a:ext cx="17" cy="304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30" name="AutoShape 23"/>
              <p:cNvSpPr/>
              <p:nvPr/>
            </p:nvSpPr>
            <p:spPr>
              <a:xfrm rot="-1084292">
                <a:off x="5226" y="3129"/>
                <a:ext cx="18" cy="310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31" name="Oval 24"/>
              <p:cNvSpPr/>
              <p:nvPr/>
            </p:nvSpPr>
            <p:spPr>
              <a:xfrm>
                <a:off x="5169" y="3103"/>
                <a:ext cx="63" cy="55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32" name="Oval 25"/>
              <p:cNvSpPr/>
              <p:nvPr/>
            </p:nvSpPr>
            <p:spPr>
              <a:xfrm>
                <a:off x="5264" y="3374"/>
                <a:ext cx="75" cy="68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33" name="AutoShape 26"/>
              <p:cNvSpPr/>
              <p:nvPr/>
            </p:nvSpPr>
            <p:spPr>
              <a:xfrm rot="3417904">
                <a:off x="5062" y="3042"/>
                <a:ext cx="21" cy="34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rgbClr val="66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34" name="Oval 27"/>
              <p:cNvSpPr/>
              <p:nvPr/>
            </p:nvSpPr>
            <p:spPr>
              <a:xfrm>
                <a:off x="5289" y="3390"/>
                <a:ext cx="25" cy="39"/>
              </a:xfrm>
              <a:prstGeom prst="ellipse">
                <a:avLst/>
              </a:prstGeom>
              <a:solidFill>
                <a:srgbClr val="FF99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35" name="AutoShape 28"/>
              <p:cNvSpPr/>
              <p:nvPr/>
            </p:nvSpPr>
            <p:spPr>
              <a:xfrm>
                <a:off x="5281" y="3413"/>
                <a:ext cx="38" cy="11"/>
              </a:xfrm>
              <a:custGeom>
                <a:avLst/>
                <a:gdLst>
                  <a:gd name="txL" fmla="*/ 0 w 288"/>
                  <a:gd name="txT" fmla="*/ 0 h 96"/>
                  <a:gd name="txR" fmla="*/ 288 w 288"/>
                  <a:gd name="txB" fmla="*/ 96 h 9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8" h="96">
                    <a:moveTo>
                      <a:pt x="58" y="0"/>
                    </a:moveTo>
                    <a:cubicBezTo>
                      <a:pt x="115" y="0"/>
                      <a:pt x="173" y="0"/>
                      <a:pt x="230" y="0"/>
                    </a:cubicBezTo>
                    <a:lnTo>
                      <a:pt x="288" y="96"/>
                    </a:lnTo>
                    <a:lnTo>
                      <a:pt x="0" y="9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DDDDD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altLang="en-US"/>
              </a:p>
            </p:txBody>
          </p:sp>
          <p:sp>
            <p:nvSpPr>
              <p:cNvPr id="27736" name="AutoShape 29"/>
              <p:cNvSpPr/>
              <p:nvPr/>
            </p:nvSpPr>
            <p:spPr>
              <a:xfrm rot="10795893">
                <a:off x="5257" y="3543"/>
                <a:ext cx="87" cy="29"/>
              </a:xfrm>
              <a:custGeom>
                <a:avLst/>
                <a:gdLst>
                  <a:gd name="txL" fmla="*/ 4469 w 21600"/>
                  <a:gd name="txT" fmla="*/ 4469 h 21600"/>
                  <a:gd name="txR" fmla="*/ 17131 w 21600"/>
                  <a:gd name="txB" fmla="*/ 1713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altLang="en-US"/>
              </a:p>
            </p:txBody>
          </p:sp>
          <p:sp>
            <p:nvSpPr>
              <p:cNvPr id="27737" name="Rectangle 30"/>
              <p:cNvSpPr/>
              <p:nvPr/>
            </p:nvSpPr>
            <p:spPr>
              <a:xfrm>
                <a:off x="5289" y="3424"/>
                <a:ext cx="25" cy="146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rgbClr val="66CC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38" name="Rectangle 31"/>
              <p:cNvSpPr/>
              <p:nvPr/>
            </p:nvSpPr>
            <p:spPr>
              <a:xfrm>
                <a:off x="5257" y="3572"/>
                <a:ext cx="87" cy="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39" name="Line 32"/>
              <p:cNvSpPr/>
              <p:nvPr/>
            </p:nvSpPr>
            <p:spPr>
              <a:xfrm flipH="1">
                <a:off x="5314" y="3486"/>
                <a:ext cx="68" cy="2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40" name="AutoShape 33"/>
              <p:cNvSpPr/>
              <p:nvPr/>
            </p:nvSpPr>
            <p:spPr>
              <a:xfrm>
                <a:off x="5281" y="3429"/>
                <a:ext cx="38" cy="11"/>
              </a:xfrm>
              <a:prstGeom prst="flowChartManualOperation">
                <a:avLst/>
              </a:prstGeom>
              <a:solidFill>
                <a:srgbClr val="DDDDDD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41" name="Rectangle 34"/>
              <p:cNvSpPr/>
              <p:nvPr/>
            </p:nvSpPr>
            <p:spPr>
              <a:xfrm>
                <a:off x="5281" y="3424"/>
                <a:ext cx="38" cy="5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42" name="AutoShape 35"/>
              <p:cNvSpPr/>
              <p:nvPr/>
            </p:nvSpPr>
            <p:spPr>
              <a:xfrm rot="1071374">
                <a:off x="4905" y="3288"/>
                <a:ext cx="25" cy="24"/>
              </a:xfrm>
              <a:prstGeom prst="octagon">
                <a:avLst>
                  <a:gd name="adj" fmla="val 29287"/>
                </a:avLst>
              </a:prstGeom>
              <a:solidFill>
                <a:srgbClr val="DDDDDD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43" name="Rectangle 36"/>
              <p:cNvSpPr/>
              <p:nvPr/>
            </p:nvSpPr>
            <p:spPr>
              <a:xfrm rot="862472">
                <a:off x="4905" y="3299"/>
                <a:ext cx="25" cy="7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44" name="AutoShape 37"/>
              <p:cNvSpPr/>
              <p:nvPr/>
            </p:nvSpPr>
            <p:spPr>
              <a:xfrm rot="6176199">
                <a:off x="4883" y="3322"/>
                <a:ext cx="63" cy="57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11747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02" y="9881"/>
                    </a:moveTo>
                    <a:cubicBezTo>
                      <a:pt x="5751" y="7194"/>
                      <a:pt x="8076" y="5225"/>
                      <a:pt x="10800" y="5226"/>
                    </a:cubicBezTo>
                    <a:cubicBezTo>
                      <a:pt x="13523" y="5226"/>
                      <a:pt x="15848" y="7194"/>
                      <a:pt x="16297" y="9881"/>
                    </a:cubicBezTo>
                    <a:lnTo>
                      <a:pt x="21452" y="9019"/>
                    </a:lnTo>
                    <a:cubicBezTo>
                      <a:pt x="20582" y="3814"/>
                      <a:pt x="16077" y="-1"/>
                      <a:pt x="10799" y="0"/>
                    </a:cubicBezTo>
                    <a:cubicBezTo>
                      <a:pt x="5522" y="0"/>
                      <a:pt x="1017" y="3814"/>
                      <a:pt x="147" y="9019"/>
                    </a:cubicBezTo>
                    <a:lnTo>
                      <a:pt x="5302" y="9881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altLang="en-US"/>
              </a:p>
            </p:txBody>
          </p:sp>
          <p:sp>
            <p:nvSpPr>
              <p:cNvPr id="27745" name="AutoShape 38"/>
              <p:cNvSpPr/>
              <p:nvPr/>
            </p:nvSpPr>
            <p:spPr>
              <a:xfrm>
                <a:off x="4898" y="3361"/>
                <a:ext cx="20" cy="23"/>
              </a:xfrm>
              <a:prstGeom prst="octagon">
                <a:avLst>
                  <a:gd name="adj" fmla="val 29287"/>
                </a:avLst>
              </a:prstGeom>
              <a:solidFill>
                <a:srgbClr val="DDDDDD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46" name="Rectangle 39"/>
              <p:cNvSpPr/>
              <p:nvPr/>
            </p:nvSpPr>
            <p:spPr>
              <a:xfrm>
                <a:off x="4898" y="3361"/>
                <a:ext cx="7" cy="23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47" name="AutoShape 40"/>
              <p:cNvSpPr/>
              <p:nvPr/>
            </p:nvSpPr>
            <p:spPr>
              <a:xfrm rot="-5400000">
                <a:off x="4874" y="3360"/>
                <a:ext cx="23" cy="25"/>
              </a:xfrm>
              <a:custGeom>
                <a:avLst/>
                <a:gdLst>
                  <a:gd name="txL" fmla="*/ 4696 w 21600"/>
                  <a:gd name="txT" fmla="*/ 4320 h 21600"/>
                  <a:gd name="txR" fmla="*/ 16904 w 21600"/>
                  <a:gd name="txB" fmla="*/ 1728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altLang="en-US"/>
              </a:p>
            </p:txBody>
          </p:sp>
          <p:sp>
            <p:nvSpPr>
              <p:cNvPr id="27748" name="AutoShape 41"/>
              <p:cNvSpPr/>
              <p:nvPr/>
            </p:nvSpPr>
            <p:spPr>
              <a:xfrm rot="1109073">
                <a:off x="5310" y="3294"/>
                <a:ext cx="12" cy="89"/>
              </a:xfrm>
              <a:prstGeom prst="roundRect">
                <a:avLst>
                  <a:gd name="adj" fmla="val 50000"/>
                </a:avLst>
              </a:prstGeom>
              <a:solidFill>
                <a:schemeClr val="folHlink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49" name="Rectangle 42"/>
              <p:cNvSpPr/>
              <p:nvPr/>
            </p:nvSpPr>
            <p:spPr>
              <a:xfrm rot="1291331">
                <a:off x="5301" y="3317"/>
                <a:ext cx="43" cy="28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50" name="Line 43"/>
              <p:cNvSpPr/>
              <p:nvPr/>
            </p:nvSpPr>
            <p:spPr>
              <a:xfrm>
                <a:off x="5301" y="3317"/>
                <a:ext cx="43" cy="1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51" name="Line 44"/>
              <p:cNvSpPr/>
              <p:nvPr/>
            </p:nvSpPr>
            <p:spPr>
              <a:xfrm>
                <a:off x="5301" y="3328"/>
                <a:ext cx="43" cy="1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52" name="AutoShape 45"/>
              <p:cNvSpPr/>
              <p:nvPr/>
            </p:nvSpPr>
            <p:spPr>
              <a:xfrm rot="-1084292">
                <a:off x="5239" y="3153"/>
                <a:ext cx="17" cy="22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 cmpd="sng">
                <a:solidFill>
                  <a:srgbClr val="66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53" name="Rectangle 46"/>
              <p:cNvSpPr/>
              <p:nvPr/>
            </p:nvSpPr>
            <p:spPr>
              <a:xfrm rot="-972514">
                <a:off x="5276" y="3254"/>
                <a:ext cx="5" cy="24"/>
              </a:xfrm>
              <a:prstGeom prst="rect">
                <a:avLst/>
              </a:pr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54" name="Rectangle 47"/>
              <p:cNvSpPr/>
              <p:nvPr/>
            </p:nvSpPr>
            <p:spPr>
              <a:xfrm rot="-972514">
                <a:off x="5219" y="3273"/>
                <a:ext cx="7" cy="23"/>
              </a:xfrm>
              <a:prstGeom prst="rect">
                <a:avLst/>
              </a:pr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55" name="Rectangle 48"/>
              <p:cNvSpPr/>
              <p:nvPr/>
            </p:nvSpPr>
            <p:spPr>
              <a:xfrm rot="-1179114">
                <a:off x="5197" y="3432"/>
                <a:ext cx="13" cy="107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56" name="Rectangle 49"/>
              <p:cNvSpPr/>
              <p:nvPr/>
            </p:nvSpPr>
            <p:spPr>
              <a:xfrm rot="-1345648">
                <a:off x="5168" y="3452"/>
                <a:ext cx="71" cy="60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57" name="Line 50"/>
              <p:cNvSpPr/>
              <p:nvPr/>
            </p:nvSpPr>
            <p:spPr>
              <a:xfrm flipV="1">
                <a:off x="5164" y="3455"/>
                <a:ext cx="62" cy="2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58" name="Line 51"/>
              <p:cNvSpPr/>
              <p:nvPr/>
            </p:nvSpPr>
            <p:spPr>
              <a:xfrm flipV="1">
                <a:off x="5172" y="3465"/>
                <a:ext cx="63" cy="2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59" name="Line 52"/>
              <p:cNvSpPr/>
              <p:nvPr/>
            </p:nvSpPr>
            <p:spPr>
              <a:xfrm flipV="1">
                <a:off x="5177" y="3476"/>
                <a:ext cx="62" cy="2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60" name="AutoShape 53"/>
              <p:cNvSpPr/>
              <p:nvPr/>
            </p:nvSpPr>
            <p:spPr>
              <a:xfrm rot="-1084292">
                <a:off x="5126" y="3127"/>
                <a:ext cx="21" cy="304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61" name="AutoShape 54"/>
              <p:cNvSpPr/>
              <p:nvPr/>
            </p:nvSpPr>
            <p:spPr>
              <a:xfrm rot="-1084292">
                <a:off x="5089" y="3132"/>
                <a:ext cx="18" cy="307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62" name="Oval 55"/>
              <p:cNvSpPr/>
              <p:nvPr/>
            </p:nvSpPr>
            <p:spPr>
              <a:xfrm>
                <a:off x="5032" y="3104"/>
                <a:ext cx="62" cy="57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63" name="Oval 56"/>
              <p:cNvSpPr/>
              <p:nvPr/>
            </p:nvSpPr>
            <p:spPr>
              <a:xfrm>
                <a:off x="5126" y="3377"/>
                <a:ext cx="75" cy="67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64" name="AutoShape 57"/>
              <p:cNvSpPr/>
              <p:nvPr/>
            </p:nvSpPr>
            <p:spPr>
              <a:xfrm rot="2551905">
                <a:off x="4945" y="3073"/>
                <a:ext cx="18" cy="304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65" name="Oval 58"/>
              <p:cNvSpPr/>
              <p:nvPr/>
            </p:nvSpPr>
            <p:spPr>
              <a:xfrm>
                <a:off x="5151" y="3392"/>
                <a:ext cx="26" cy="39"/>
              </a:xfrm>
              <a:prstGeom prst="ellipse">
                <a:avLst/>
              </a:prstGeom>
              <a:solidFill>
                <a:srgbClr val="FF99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66" name="AutoShape 59"/>
              <p:cNvSpPr/>
              <p:nvPr/>
            </p:nvSpPr>
            <p:spPr>
              <a:xfrm>
                <a:off x="5147" y="3413"/>
                <a:ext cx="38" cy="13"/>
              </a:xfrm>
              <a:custGeom>
                <a:avLst/>
                <a:gdLst>
                  <a:gd name="txL" fmla="*/ 0 w 288"/>
                  <a:gd name="txT" fmla="*/ 0 h 96"/>
                  <a:gd name="txR" fmla="*/ 288 w 288"/>
                  <a:gd name="txB" fmla="*/ 96 h 9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8" h="96">
                    <a:moveTo>
                      <a:pt x="58" y="0"/>
                    </a:moveTo>
                    <a:cubicBezTo>
                      <a:pt x="115" y="0"/>
                      <a:pt x="173" y="0"/>
                      <a:pt x="230" y="0"/>
                    </a:cubicBezTo>
                    <a:lnTo>
                      <a:pt x="288" y="96"/>
                    </a:lnTo>
                    <a:lnTo>
                      <a:pt x="0" y="9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DDDDD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altLang="en-US"/>
              </a:p>
            </p:txBody>
          </p:sp>
          <p:sp>
            <p:nvSpPr>
              <p:cNvPr id="27767" name="AutoShape 60"/>
              <p:cNvSpPr/>
              <p:nvPr/>
            </p:nvSpPr>
            <p:spPr>
              <a:xfrm rot="10795893">
                <a:off x="5122" y="3546"/>
                <a:ext cx="88" cy="28"/>
              </a:xfrm>
              <a:custGeom>
                <a:avLst/>
                <a:gdLst>
                  <a:gd name="txL" fmla="*/ 4418 w 21600"/>
                  <a:gd name="txT" fmla="*/ 4629 h 21600"/>
                  <a:gd name="txR" fmla="*/ 17182 w 21600"/>
                  <a:gd name="txB" fmla="*/ 16971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altLang="en-US"/>
              </a:p>
            </p:txBody>
          </p:sp>
          <p:sp>
            <p:nvSpPr>
              <p:cNvPr id="27768" name="Rectangle 61"/>
              <p:cNvSpPr/>
              <p:nvPr/>
            </p:nvSpPr>
            <p:spPr>
              <a:xfrm>
                <a:off x="5151" y="3426"/>
                <a:ext cx="26" cy="146"/>
              </a:xfrm>
              <a:prstGeom prst="rect">
                <a:avLst/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69" name="Rectangle 62"/>
              <p:cNvSpPr/>
              <p:nvPr/>
            </p:nvSpPr>
            <p:spPr>
              <a:xfrm>
                <a:off x="5122" y="3572"/>
                <a:ext cx="88" cy="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70" name="Line 63"/>
              <p:cNvSpPr/>
              <p:nvPr/>
            </p:nvSpPr>
            <p:spPr>
              <a:xfrm flipH="1">
                <a:off x="5177" y="3489"/>
                <a:ext cx="70" cy="2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71" name="AutoShape 64"/>
              <p:cNvSpPr/>
              <p:nvPr/>
            </p:nvSpPr>
            <p:spPr>
              <a:xfrm>
                <a:off x="5147" y="3431"/>
                <a:ext cx="38" cy="11"/>
              </a:xfrm>
              <a:prstGeom prst="flowChartManualOperation">
                <a:avLst/>
              </a:prstGeom>
              <a:solidFill>
                <a:srgbClr val="DDDDDD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72" name="Rectangle 65"/>
              <p:cNvSpPr/>
              <p:nvPr/>
            </p:nvSpPr>
            <p:spPr>
              <a:xfrm>
                <a:off x="5147" y="3426"/>
                <a:ext cx="38" cy="5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73" name="AutoShape 66"/>
              <p:cNvSpPr/>
              <p:nvPr/>
            </p:nvSpPr>
            <p:spPr>
              <a:xfrm rot="1071374">
                <a:off x="4849" y="3306"/>
                <a:ext cx="25" cy="24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74" name="Rectangle 67"/>
              <p:cNvSpPr/>
              <p:nvPr/>
            </p:nvSpPr>
            <p:spPr>
              <a:xfrm rot="862472">
                <a:off x="4849" y="3353"/>
                <a:ext cx="25" cy="5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75" name="AutoShape 68"/>
              <p:cNvSpPr/>
              <p:nvPr/>
            </p:nvSpPr>
            <p:spPr>
              <a:xfrm rot="6176199">
                <a:off x="4804" y="3309"/>
                <a:ext cx="63" cy="57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11368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5302" y="9881"/>
                    </a:moveTo>
                    <a:cubicBezTo>
                      <a:pt x="5751" y="7194"/>
                      <a:pt x="8076" y="5225"/>
                      <a:pt x="10800" y="5226"/>
                    </a:cubicBezTo>
                    <a:cubicBezTo>
                      <a:pt x="13523" y="5226"/>
                      <a:pt x="15848" y="7194"/>
                      <a:pt x="16297" y="9881"/>
                    </a:cubicBezTo>
                    <a:lnTo>
                      <a:pt x="21452" y="9019"/>
                    </a:lnTo>
                    <a:cubicBezTo>
                      <a:pt x="20582" y="3814"/>
                      <a:pt x="16077" y="-1"/>
                      <a:pt x="10799" y="0"/>
                    </a:cubicBezTo>
                    <a:cubicBezTo>
                      <a:pt x="5522" y="0"/>
                      <a:pt x="1017" y="3814"/>
                      <a:pt x="147" y="9019"/>
                    </a:cubicBezTo>
                    <a:lnTo>
                      <a:pt x="5302" y="9881"/>
                    </a:lnTo>
                    <a:close/>
                  </a:path>
                </a:pathLst>
              </a:custGeom>
              <a:solidFill>
                <a:schemeClr val="hlink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altLang="en-US"/>
              </a:p>
            </p:txBody>
          </p:sp>
          <p:sp>
            <p:nvSpPr>
              <p:cNvPr id="27776" name="AutoShape 69"/>
              <p:cNvSpPr/>
              <p:nvPr/>
            </p:nvSpPr>
            <p:spPr>
              <a:xfrm rot="-5400000">
                <a:off x="4809" y="3352"/>
                <a:ext cx="24" cy="25"/>
              </a:xfrm>
              <a:custGeom>
                <a:avLst/>
                <a:gdLst>
                  <a:gd name="txL" fmla="*/ 4500 w 21600"/>
                  <a:gd name="txT" fmla="*/ 4320 h 21600"/>
                  <a:gd name="txR" fmla="*/ 17100 w 21600"/>
                  <a:gd name="txB" fmla="*/ 1728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 altLang="en-US"/>
              </a:p>
            </p:txBody>
          </p:sp>
          <p:sp>
            <p:nvSpPr>
              <p:cNvPr id="27777" name="AutoShape 70"/>
              <p:cNvSpPr/>
              <p:nvPr/>
            </p:nvSpPr>
            <p:spPr>
              <a:xfrm rot="1109073">
                <a:off x="5172" y="3296"/>
                <a:ext cx="13" cy="91"/>
              </a:xfrm>
              <a:prstGeom prst="roundRect">
                <a:avLst>
                  <a:gd name="adj" fmla="val 50000"/>
                </a:avLst>
              </a:prstGeom>
              <a:solidFill>
                <a:schemeClr val="folHlink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78" name="Rectangle 71"/>
              <p:cNvSpPr/>
              <p:nvPr/>
            </p:nvSpPr>
            <p:spPr>
              <a:xfrm rot="1291331">
                <a:off x="5164" y="3319"/>
                <a:ext cx="46" cy="29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79" name="Line 72"/>
              <p:cNvSpPr/>
              <p:nvPr/>
            </p:nvSpPr>
            <p:spPr>
              <a:xfrm>
                <a:off x="5164" y="3319"/>
                <a:ext cx="46" cy="1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80" name="Line 73"/>
              <p:cNvSpPr/>
              <p:nvPr/>
            </p:nvSpPr>
            <p:spPr>
              <a:xfrm>
                <a:off x="5164" y="3330"/>
                <a:ext cx="46" cy="1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781" name="AutoShape 74"/>
              <p:cNvSpPr/>
              <p:nvPr/>
            </p:nvSpPr>
            <p:spPr>
              <a:xfrm rot="-1084292">
                <a:off x="5101" y="3155"/>
                <a:ext cx="21" cy="229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82" name="Rectangle 75"/>
              <p:cNvSpPr/>
              <p:nvPr/>
            </p:nvSpPr>
            <p:spPr>
              <a:xfrm rot="-972514">
                <a:off x="5139" y="3257"/>
                <a:ext cx="8" cy="23"/>
              </a:xfrm>
              <a:prstGeom prst="rect">
                <a:avLst/>
              </a:pr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83" name="Rectangle 76"/>
              <p:cNvSpPr/>
              <p:nvPr/>
            </p:nvSpPr>
            <p:spPr>
              <a:xfrm rot="-972514">
                <a:off x="5082" y="3273"/>
                <a:ext cx="7" cy="23"/>
              </a:xfrm>
              <a:prstGeom prst="rect">
                <a:avLst/>
              </a:pr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84" name="Rectangle 77"/>
              <p:cNvSpPr/>
              <p:nvPr/>
            </p:nvSpPr>
            <p:spPr>
              <a:xfrm>
                <a:off x="5122" y="3577"/>
                <a:ext cx="222" cy="172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fol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lIns="78160" tIns="39081" rIns="78160" bIns="39081" anchor="ctr" anchorCtr="0"/>
              <a:lstStyle/>
              <a:p>
                <a:pPr>
                  <a:buNone/>
                </a:pPr>
                <a:endParaRPr sz="3000" dirty="0">
                  <a:latin typeface="Arial" panose="020B0604020202020204" pitchFamily="34" charset="0"/>
                  <a:ea typeface="Times New Roman" panose="02020603050405020304" charset="0"/>
                </a:endParaRPr>
              </a:p>
            </p:txBody>
          </p:sp>
          <p:sp>
            <p:nvSpPr>
              <p:cNvPr id="27785" name="Line 78"/>
              <p:cNvSpPr/>
              <p:nvPr/>
            </p:nvSpPr>
            <p:spPr>
              <a:xfrm flipV="1">
                <a:off x="5297" y="3561"/>
                <a:ext cx="0" cy="73"/>
              </a:xfrm>
              <a:prstGeom prst="line">
                <a:avLst/>
              </a:prstGeom>
              <a:ln w="38100" cap="flat" cmpd="sng">
                <a:solidFill>
                  <a:schemeClr val="accent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7786" name="Line 79"/>
              <p:cNvSpPr/>
              <p:nvPr/>
            </p:nvSpPr>
            <p:spPr>
              <a:xfrm flipH="1">
                <a:off x="5169" y="3705"/>
                <a:ext cx="175" cy="0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7787" name="Line 80"/>
              <p:cNvSpPr/>
              <p:nvPr/>
            </p:nvSpPr>
            <p:spPr>
              <a:xfrm flipV="1">
                <a:off x="5169" y="3577"/>
                <a:ext cx="0" cy="128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7788" name="Line 81"/>
              <p:cNvSpPr/>
              <p:nvPr/>
            </p:nvSpPr>
            <p:spPr>
              <a:xfrm flipH="1">
                <a:off x="5297" y="3634"/>
                <a:ext cx="47" cy="0"/>
              </a:xfrm>
              <a:prstGeom prst="line">
                <a:avLst/>
              </a:prstGeom>
              <a:ln w="38100" cap="flat" cmpd="sng">
                <a:solidFill>
                  <a:srgbClr val="66CCFF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pic>
          <p:nvPicPr>
            <p:cNvPr id="27667" name="Picture 82" descr="ORANGE GAUCHE VERS DROITE 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62258" y="5651362"/>
              <a:ext cx="1657485" cy="665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7" name="Text Box 83"/>
            <p:cNvSpPr txBox="1">
              <a:spLocks noChangeArrowheads="1"/>
            </p:cNvSpPr>
            <p:nvPr/>
          </p:nvSpPr>
          <p:spPr bwMode="auto">
            <a:xfrm>
              <a:off x="1103316" y="5074024"/>
              <a:ext cx="809628" cy="340412"/>
            </a:xfrm>
            <a:prstGeom prst="rect">
              <a:avLst/>
            </a:prstGeom>
            <a:noFill/>
            <a:ln>
              <a:noFill/>
            </a:ln>
          </p:spPr>
          <p:txBody>
            <a:bodyPr lIns="89175" tIns="44588" rIns="89175" bIns="44588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54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GNL</a:t>
              </a:r>
            </a:p>
          </p:txBody>
        </p:sp>
        <p:pic>
          <p:nvPicPr>
            <p:cNvPr id="27669" name="Picture 84" descr="ORANGE BAS VERS HAUT 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89460" y="5662222"/>
              <a:ext cx="69232" cy="3692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9" name="Text Box 85"/>
            <p:cNvSpPr txBox="1">
              <a:spLocks noChangeArrowheads="1"/>
            </p:cNvSpPr>
            <p:nvPr/>
          </p:nvSpPr>
          <p:spPr bwMode="auto">
            <a:xfrm>
              <a:off x="1863731" y="5072436"/>
              <a:ext cx="1131891" cy="302515"/>
            </a:xfrm>
            <a:prstGeom prst="rect">
              <a:avLst/>
            </a:prstGeom>
            <a:noFill/>
            <a:ln>
              <a:noFill/>
            </a:ln>
          </p:spPr>
          <p:txBody>
            <a:bodyPr lIns="89193" tIns="44596" rIns="89193" bIns="44596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sz="1300" b="1" dirty="0">
                  <a:latin typeface="Arial" panose="020B0604020202020204" pitchFamily="34" charset="0"/>
                  <a:cs typeface="Times New Roman" panose="02020603050405020304" charset="0"/>
                </a:rPr>
                <a:t>-162°C</a:t>
              </a:r>
              <a:endParaRPr sz="1300" b="1" dirty="0">
                <a:latin typeface="Arial" panose="020B0604020202020204" pitchFamily="34" charset="0"/>
                <a:ea typeface="Times New Roman" panose="02020603050405020304" charset="0"/>
              </a:endParaRPr>
            </a:p>
          </p:txBody>
        </p:sp>
        <p:grpSp>
          <p:nvGrpSpPr>
            <p:cNvPr id="27671" name="Group 86"/>
            <p:cNvGrpSpPr/>
            <p:nvPr/>
          </p:nvGrpSpPr>
          <p:grpSpPr>
            <a:xfrm>
              <a:off x="4219740" y="951232"/>
              <a:ext cx="2489622" cy="796011"/>
              <a:chOff x="2208" y="525"/>
              <a:chExt cx="1483" cy="462"/>
            </a:xfrm>
          </p:grpSpPr>
          <p:sp>
            <p:nvSpPr>
              <p:cNvPr id="13385" name="Freeform 87"/>
              <p:cNvSpPr/>
              <p:nvPr/>
            </p:nvSpPr>
            <p:spPr bwMode="auto">
              <a:xfrm>
                <a:off x="2208" y="525"/>
                <a:ext cx="1483" cy="462"/>
              </a:xfrm>
              <a:custGeom>
                <a:avLst/>
                <a:gdLst>
                  <a:gd name="T0" fmla="*/ 681 w 1483"/>
                  <a:gd name="T1" fmla="*/ 24 h 462"/>
                  <a:gd name="T2" fmla="*/ 517 w 1483"/>
                  <a:gd name="T3" fmla="*/ 33 h 462"/>
                  <a:gd name="T4" fmla="*/ 498 w 1483"/>
                  <a:gd name="T5" fmla="*/ 51 h 462"/>
                  <a:gd name="T6" fmla="*/ 443 w 1483"/>
                  <a:gd name="T7" fmla="*/ 78 h 462"/>
                  <a:gd name="T8" fmla="*/ 334 w 1483"/>
                  <a:gd name="T9" fmla="*/ 106 h 462"/>
                  <a:gd name="T10" fmla="*/ 78 w 1483"/>
                  <a:gd name="T11" fmla="*/ 188 h 462"/>
                  <a:gd name="T12" fmla="*/ 14 w 1483"/>
                  <a:gd name="T13" fmla="*/ 289 h 462"/>
                  <a:gd name="T14" fmla="*/ 5 w 1483"/>
                  <a:gd name="T15" fmla="*/ 316 h 462"/>
                  <a:gd name="T16" fmla="*/ 14 w 1483"/>
                  <a:gd name="T17" fmla="*/ 417 h 462"/>
                  <a:gd name="T18" fmla="*/ 96 w 1483"/>
                  <a:gd name="T19" fmla="*/ 462 h 462"/>
                  <a:gd name="T20" fmla="*/ 1358 w 1483"/>
                  <a:gd name="T21" fmla="*/ 426 h 462"/>
                  <a:gd name="T22" fmla="*/ 1431 w 1483"/>
                  <a:gd name="T23" fmla="*/ 380 h 462"/>
                  <a:gd name="T24" fmla="*/ 1449 w 1483"/>
                  <a:gd name="T25" fmla="*/ 353 h 462"/>
                  <a:gd name="T26" fmla="*/ 1477 w 1483"/>
                  <a:gd name="T27" fmla="*/ 344 h 462"/>
                  <a:gd name="T28" fmla="*/ 1467 w 1483"/>
                  <a:gd name="T29" fmla="*/ 197 h 462"/>
                  <a:gd name="T30" fmla="*/ 1440 w 1483"/>
                  <a:gd name="T31" fmla="*/ 161 h 462"/>
                  <a:gd name="T32" fmla="*/ 1385 w 1483"/>
                  <a:gd name="T33" fmla="*/ 142 h 462"/>
                  <a:gd name="T34" fmla="*/ 1330 w 1483"/>
                  <a:gd name="T35" fmla="*/ 106 h 462"/>
                  <a:gd name="T36" fmla="*/ 1275 w 1483"/>
                  <a:gd name="T37" fmla="*/ 88 h 462"/>
                  <a:gd name="T38" fmla="*/ 910 w 1483"/>
                  <a:gd name="T39" fmla="*/ 69 h 462"/>
                  <a:gd name="T40" fmla="*/ 855 w 1483"/>
                  <a:gd name="T41" fmla="*/ 42 h 462"/>
                  <a:gd name="T42" fmla="*/ 745 w 1483"/>
                  <a:gd name="T43" fmla="*/ 5 h 462"/>
                  <a:gd name="T44" fmla="*/ 681 w 1483"/>
                  <a:gd name="T45" fmla="*/ 24 h 4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83"/>
                  <a:gd name="T70" fmla="*/ 0 h 462"/>
                  <a:gd name="T71" fmla="*/ 1483 w 1483"/>
                  <a:gd name="T72" fmla="*/ 462 h 4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83" h="462">
                    <a:moveTo>
                      <a:pt x="681" y="24"/>
                    </a:moveTo>
                    <a:cubicBezTo>
                      <a:pt x="626" y="27"/>
                      <a:pt x="571" y="25"/>
                      <a:pt x="517" y="33"/>
                    </a:cubicBezTo>
                    <a:cubicBezTo>
                      <a:pt x="508" y="34"/>
                      <a:pt x="506" y="47"/>
                      <a:pt x="498" y="51"/>
                    </a:cubicBezTo>
                    <a:cubicBezTo>
                      <a:pt x="480" y="61"/>
                      <a:pt x="461" y="69"/>
                      <a:pt x="443" y="78"/>
                    </a:cubicBezTo>
                    <a:cubicBezTo>
                      <a:pt x="410" y="95"/>
                      <a:pt x="370" y="97"/>
                      <a:pt x="334" y="106"/>
                    </a:cubicBezTo>
                    <a:cubicBezTo>
                      <a:pt x="241" y="194"/>
                      <a:pt x="215" y="180"/>
                      <a:pt x="78" y="188"/>
                    </a:cubicBezTo>
                    <a:cubicBezTo>
                      <a:pt x="34" y="216"/>
                      <a:pt x="31" y="238"/>
                      <a:pt x="14" y="289"/>
                    </a:cubicBezTo>
                    <a:cubicBezTo>
                      <a:pt x="11" y="298"/>
                      <a:pt x="5" y="316"/>
                      <a:pt x="5" y="316"/>
                    </a:cubicBezTo>
                    <a:cubicBezTo>
                      <a:pt x="8" y="350"/>
                      <a:pt x="0" y="386"/>
                      <a:pt x="14" y="417"/>
                    </a:cubicBezTo>
                    <a:cubicBezTo>
                      <a:pt x="25" y="441"/>
                      <a:pt x="71" y="454"/>
                      <a:pt x="96" y="462"/>
                    </a:cubicBezTo>
                    <a:cubicBezTo>
                      <a:pt x="522" y="454"/>
                      <a:pt x="929" y="437"/>
                      <a:pt x="1358" y="426"/>
                    </a:cubicBezTo>
                    <a:cubicBezTo>
                      <a:pt x="1389" y="416"/>
                      <a:pt x="1403" y="398"/>
                      <a:pt x="1431" y="380"/>
                    </a:cubicBezTo>
                    <a:cubicBezTo>
                      <a:pt x="1437" y="371"/>
                      <a:pt x="1440" y="360"/>
                      <a:pt x="1449" y="353"/>
                    </a:cubicBezTo>
                    <a:cubicBezTo>
                      <a:pt x="1457" y="347"/>
                      <a:pt x="1476" y="354"/>
                      <a:pt x="1477" y="344"/>
                    </a:cubicBezTo>
                    <a:cubicBezTo>
                      <a:pt x="1483" y="295"/>
                      <a:pt x="1477" y="245"/>
                      <a:pt x="1467" y="197"/>
                    </a:cubicBezTo>
                    <a:cubicBezTo>
                      <a:pt x="1464" y="182"/>
                      <a:pt x="1452" y="169"/>
                      <a:pt x="1440" y="161"/>
                    </a:cubicBezTo>
                    <a:cubicBezTo>
                      <a:pt x="1424" y="150"/>
                      <a:pt x="1403" y="148"/>
                      <a:pt x="1385" y="142"/>
                    </a:cubicBezTo>
                    <a:cubicBezTo>
                      <a:pt x="1364" y="135"/>
                      <a:pt x="1351" y="113"/>
                      <a:pt x="1330" y="106"/>
                    </a:cubicBezTo>
                    <a:cubicBezTo>
                      <a:pt x="1312" y="100"/>
                      <a:pt x="1293" y="95"/>
                      <a:pt x="1275" y="88"/>
                    </a:cubicBezTo>
                    <a:cubicBezTo>
                      <a:pt x="1142" y="39"/>
                      <a:pt x="1258" y="78"/>
                      <a:pt x="910" y="69"/>
                    </a:cubicBezTo>
                    <a:cubicBezTo>
                      <a:pt x="810" y="37"/>
                      <a:pt x="958" y="87"/>
                      <a:pt x="855" y="42"/>
                    </a:cubicBezTo>
                    <a:cubicBezTo>
                      <a:pt x="822" y="28"/>
                      <a:pt x="780" y="16"/>
                      <a:pt x="745" y="5"/>
                    </a:cubicBezTo>
                    <a:cubicBezTo>
                      <a:pt x="686" y="15"/>
                      <a:pt x="702" y="0"/>
                      <a:pt x="681" y="2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54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386" name="Text Box 88"/>
              <p:cNvSpPr txBox="1">
                <a:spLocks noChangeArrowheads="1"/>
              </p:cNvSpPr>
              <p:nvPr/>
            </p:nvSpPr>
            <p:spPr bwMode="auto">
              <a:xfrm>
                <a:off x="2545" y="648"/>
                <a:ext cx="904" cy="23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965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charset="0"/>
                  </a:rPr>
                  <a:t>Hassi</a:t>
                </a:r>
                <a:r>
                  <a:rPr kumimoji="0" lang="fr-FR" sz="196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charset="0"/>
                  </a:rPr>
                  <a:t> </a:t>
                </a:r>
                <a:r>
                  <a:rPr kumimoji="0" lang="fr-FR" sz="1965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charset="0"/>
                  </a:rPr>
                  <a:t>R’Mel</a:t>
                </a:r>
                <a:endParaRPr kumimoji="0" lang="fr-FR" sz="196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sp>
          <p:nvSpPr>
            <p:cNvPr id="13331" name="AutoShape 89"/>
            <p:cNvSpPr>
              <a:spLocks noChangeArrowheads="1"/>
            </p:cNvSpPr>
            <p:nvPr/>
          </p:nvSpPr>
          <p:spPr bwMode="auto">
            <a:xfrm>
              <a:off x="5429268" y="2643529"/>
              <a:ext cx="2374908" cy="339729"/>
            </a:xfrm>
            <a:prstGeom prst="flowChartAlternateProcess">
              <a:avLst/>
            </a:prstGeom>
            <a:solidFill>
              <a:srgbClr val="000066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lIns="89193" tIns="44596" rIns="89193" bIns="44596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3080" b="0" i="0" u="none" strike="noStrike" kern="1200" cap="none" spc="0" normalizeH="0" baseline="0" noProof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8213" name="AutoShape 90"/>
            <p:cNvSpPr>
              <a:spLocks noChangeArrowheads="1"/>
            </p:cNvSpPr>
            <p:nvPr/>
          </p:nvSpPr>
          <p:spPr bwMode="auto">
            <a:xfrm>
              <a:off x="5429268" y="3384902"/>
              <a:ext cx="2374908" cy="338141"/>
            </a:xfrm>
            <a:prstGeom prst="flowChartAlternateProcess">
              <a:avLst/>
            </a:prstGeom>
            <a:solidFill>
              <a:srgbClr val="000066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lIns="89193" tIns="44596" rIns="89193" bIns="4459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54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4" name="AutoShape 91"/>
            <p:cNvSpPr>
              <a:spLocks noChangeArrowheads="1"/>
            </p:cNvSpPr>
            <p:nvPr/>
          </p:nvSpPr>
          <p:spPr bwMode="auto">
            <a:xfrm>
              <a:off x="5443555" y="4185013"/>
              <a:ext cx="2376496" cy="339729"/>
            </a:xfrm>
            <a:prstGeom prst="flowChartAlternateProcess">
              <a:avLst/>
            </a:prstGeom>
            <a:solidFill>
              <a:srgbClr val="000066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lIns="89193" tIns="44596" rIns="89193" bIns="4459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37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Vers fractionnement</a:t>
              </a:r>
            </a:p>
          </p:txBody>
        </p:sp>
        <p:sp>
          <p:nvSpPr>
            <p:cNvPr id="13334" name="AutoShape 92"/>
            <p:cNvSpPr>
              <a:spLocks noChangeArrowheads="1"/>
            </p:cNvSpPr>
            <p:nvPr/>
          </p:nvSpPr>
          <p:spPr bwMode="auto">
            <a:xfrm>
              <a:off x="5143517" y="4596180"/>
              <a:ext cx="1641480" cy="339729"/>
            </a:xfrm>
            <a:prstGeom prst="flowChartAlternateProcess">
              <a:avLst/>
            </a:prstGeom>
            <a:solidFill>
              <a:srgbClr val="000066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lIns="89193" tIns="44596" rIns="89193" bIns="44596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308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8216" name="Text Box 93"/>
            <p:cNvSpPr txBox="1">
              <a:spLocks noChangeArrowheads="1"/>
            </p:cNvSpPr>
            <p:nvPr/>
          </p:nvSpPr>
          <p:spPr bwMode="auto">
            <a:xfrm>
              <a:off x="5143517" y="4642219"/>
              <a:ext cx="1619255" cy="313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9193" tIns="44596" rIns="89193" bIns="44596"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370" kern="1200" cap="none" spc="0" normalizeH="0" baseline="0" noProof="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Gaz Combustible</a:t>
              </a:r>
            </a:p>
          </p:txBody>
        </p:sp>
        <p:sp>
          <p:nvSpPr>
            <p:cNvPr id="13338" name="Text Box 96"/>
            <p:cNvSpPr txBox="1">
              <a:spLocks noChangeArrowheads="1"/>
            </p:cNvSpPr>
            <p:nvPr/>
          </p:nvSpPr>
          <p:spPr bwMode="auto">
            <a:xfrm>
              <a:off x="2928947" y="2373651"/>
              <a:ext cx="2663834" cy="340412"/>
            </a:xfrm>
            <a:prstGeom prst="rect">
              <a:avLst/>
            </a:prstGeom>
            <a:noFill/>
            <a:ln>
              <a:noFill/>
            </a:ln>
          </p:spPr>
          <p:txBody>
            <a:bodyPr lIns="89193" tIns="44596" rIns="89193" bIns="44596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54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Élimination du CO2</a:t>
              </a:r>
            </a:p>
          </p:txBody>
        </p:sp>
        <p:sp>
          <p:nvSpPr>
            <p:cNvPr id="8220" name="Text Box 97"/>
            <p:cNvSpPr txBox="1">
              <a:spLocks noChangeArrowheads="1"/>
            </p:cNvSpPr>
            <p:nvPr/>
          </p:nvSpPr>
          <p:spPr bwMode="auto">
            <a:xfrm>
              <a:off x="5429268" y="2643529"/>
              <a:ext cx="2355858" cy="313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9175" tIns="44588" rIns="89175" bIns="44588">
              <a:spAutoFit/>
            </a:bodyPr>
            <a:lstStyle/>
            <a:p>
              <a:pPr marR="0" defTabSz="9144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370" kern="1200" cap="none" spc="0" normalizeH="0" baseline="0" noProof="0" dirty="0">
                  <a:solidFill>
                    <a:srgbClr val="FFCC00"/>
                  </a:solidFill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fr-FR" sz="1370" kern="1200" cap="none" spc="0" normalizeH="0" baseline="0" noProof="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Rejet vers incinérateur</a:t>
              </a:r>
            </a:p>
          </p:txBody>
        </p:sp>
        <p:sp>
          <p:nvSpPr>
            <p:cNvPr id="13340" name="Text Box 98"/>
            <p:cNvSpPr txBox="1">
              <a:spLocks noChangeArrowheads="1"/>
            </p:cNvSpPr>
            <p:nvPr/>
          </p:nvSpPr>
          <p:spPr bwMode="auto">
            <a:xfrm>
              <a:off x="3063885" y="3180111"/>
              <a:ext cx="2520958" cy="340412"/>
            </a:xfrm>
            <a:prstGeom prst="rect">
              <a:avLst/>
            </a:prstGeom>
            <a:noFill/>
            <a:ln>
              <a:noFill/>
            </a:ln>
          </p:spPr>
          <p:txBody>
            <a:bodyPr lIns="89193" tIns="44596" rIns="89193" bIns="44596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54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Élimination H2O</a:t>
              </a:r>
            </a:p>
          </p:txBody>
        </p:sp>
        <p:pic>
          <p:nvPicPr>
            <p:cNvPr id="27680" name="Picture 99" descr="ORANGE GAUCHE VERS DROITE FLECH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45968" y="4352253"/>
              <a:ext cx="2596863" cy="665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1" name="Picture 100" descr="ORANGE GAUCHE VERS DROITE FLECH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0039" y="4725559"/>
              <a:ext cx="2291430" cy="651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43" name="AutoShape 101"/>
            <p:cNvSpPr>
              <a:spLocks noChangeArrowheads="1"/>
            </p:cNvSpPr>
            <p:nvPr/>
          </p:nvSpPr>
          <p:spPr bwMode="auto">
            <a:xfrm>
              <a:off x="3565537" y="4945435"/>
              <a:ext cx="1441455" cy="269879"/>
            </a:xfrm>
            <a:prstGeom prst="flowChartAlternateProcess">
              <a:avLst/>
            </a:prstGeom>
            <a:solidFill>
              <a:srgbClr val="000066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lIns="89193" tIns="44596" rIns="89193" bIns="44596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37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Vers HELISSON</a:t>
              </a:r>
            </a:p>
          </p:txBody>
        </p:sp>
        <p:pic>
          <p:nvPicPr>
            <p:cNvPr id="27683" name="Picture 102" descr="ORANGE GAUCHE VERS DROITE FLECH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21986" y="5054070"/>
              <a:ext cx="644804" cy="665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4" name="Picture 103" descr="ORANGE GAUCHE VERS DROITE FLECH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63615" y="4786646"/>
              <a:ext cx="69232" cy="3352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5" name="Picture 104" descr="ORANGE GAUCHE VERS DROITE 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4811" y="5963583"/>
              <a:ext cx="2902297" cy="6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6" name="Picture 105" descr="ORANGE HAUT VERS BAS 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3453" y="5648648"/>
              <a:ext cx="69232" cy="3773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48" name="Rectangle 106"/>
            <p:cNvSpPr>
              <a:spLocks noChangeArrowheads="1"/>
            </p:cNvSpPr>
            <p:nvPr/>
          </p:nvSpPr>
          <p:spPr bwMode="auto">
            <a:xfrm>
              <a:off x="0" y="1870407"/>
              <a:ext cx="8501090" cy="42275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</a:ln>
          </p:spPr>
          <p:txBody>
            <a:bodyPr wrap="none" lIns="89193" tIns="44596" rIns="89193" bIns="44596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308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13349" name="Line 107"/>
            <p:cNvSpPr>
              <a:spLocks noChangeShapeType="1"/>
            </p:cNvSpPr>
            <p:nvPr/>
          </p:nvSpPr>
          <p:spPr bwMode="auto">
            <a:xfrm>
              <a:off x="4270389" y="5215313"/>
              <a:ext cx="0" cy="203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lIns="89193" tIns="44596" rIns="89193" bIns="44596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5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50" name="Text Box 108"/>
            <p:cNvSpPr txBox="1">
              <a:spLocks noChangeArrowheads="1"/>
            </p:cNvSpPr>
            <p:nvPr/>
          </p:nvSpPr>
          <p:spPr bwMode="auto">
            <a:xfrm>
              <a:off x="3498862" y="5177213"/>
              <a:ext cx="1930406" cy="313153"/>
            </a:xfrm>
            <a:prstGeom prst="rect">
              <a:avLst/>
            </a:prstGeom>
            <a:noFill/>
            <a:ln>
              <a:noFill/>
            </a:ln>
          </p:spPr>
          <p:txBody>
            <a:bodyPr lIns="89193" tIns="44596" rIns="89193" bIns="44596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37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Gaz riche en Hélium</a:t>
              </a:r>
            </a:p>
          </p:txBody>
        </p:sp>
        <p:sp>
          <p:nvSpPr>
            <p:cNvPr id="13351" name="Text Box 109"/>
            <p:cNvSpPr txBox="1">
              <a:spLocks noChangeArrowheads="1"/>
            </p:cNvSpPr>
            <p:nvPr/>
          </p:nvSpPr>
          <p:spPr bwMode="auto">
            <a:xfrm>
              <a:off x="3173422" y="1544965"/>
              <a:ext cx="974728" cy="368337"/>
            </a:xfrm>
            <a:prstGeom prst="rect">
              <a:avLst/>
            </a:prstGeom>
            <a:noFill/>
            <a:ln>
              <a:noFill/>
            </a:ln>
          </p:spPr>
          <p:txBody>
            <a:bodyPr lIns="89193" tIns="44596" rIns="89193" bIns="44596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71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42 </a:t>
              </a:r>
              <a:r>
                <a:rPr kumimoji="0" lang="fr-FR" sz="171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bars</a:t>
              </a:r>
              <a:endParaRPr kumimoji="0" lang="fr-FR" sz="171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13352" name="Line 110"/>
            <p:cNvSpPr>
              <a:spLocks noChangeShapeType="1"/>
            </p:cNvSpPr>
            <p:nvPr/>
          </p:nvSpPr>
          <p:spPr bwMode="auto">
            <a:xfrm>
              <a:off x="2857509" y="2845145"/>
              <a:ext cx="258128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tailEnd type="triangle" w="med" len="med"/>
            </a:ln>
          </p:spPr>
          <p:txBody>
            <a:bodyPr lIns="89193" tIns="44596" rIns="89193" bIns="44596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5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53" name="Line 111"/>
            <p:cNvSpPr>
              <a:spLocks noChangeShapeType="1"/>
            </p:cNvSpPr>
            <p:nvPr/>
          </p:nvSpPr>
          <p:spPr bwMode="auto">
            <a:xfrm>
              <a:off x="3354398" y="3518254"/>
              <a:ext cx="2108207" cy="47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tailEnd type="triangle" w="med" len="med"/>
            </a:ln>
          </p:spPr>
          <p:txBody>
            <a:bodyPr lIns="89193" tIns="44596" rIns="89193" bIns="44596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5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54" name="Text Box 113"/>
            <p:cNvSpPr txBox="1">
              <a:spLocks noChangeArrowheads="1"/>
            </p:cNvSpPr>
            <p:nvPr/>
          </p:nvSpPr>
          <p:spPr bwMode="auto">
            <a:xfrm>
              <a:off x="7500962" y="4500929"/>
              <a:ext cx="792166" cy="807150"/>
            </a:xfrm>
            <a:prstGeom prst="rect">
              <a:avLst/>
            </a:prstGeom>
            <a:noFill/>
            <a:ln>
              <a:noFill/>
            </a:ln>
          </p:spPr>
          <p:txBody>
            <a:bodyPr lIns="89193" tIns="44596" rIns="89193" bIns="44596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11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Ethane      Propane    Butane     Gazoline</a:t>
              </a:r>
            </a:p>
          </p:txBody>
        </p:sp>
        <p:sp>
          <p:nvSpPr>
            <p:cNvPr id="13355" name="Line 114"/>
            <p:cNvSpPr>
              <a:spLocks noChangeShapeType="1"/>
            </p:cNvSpPr>
            <p:nvPr/>
          </p:nvSpPr>
          <p:spPr bwMode="auto">
            <a:xfrm>
              <a:off x="6956448" y="4537442"/>
              <a:ext cx="1587" cy="279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lIns="89193" tIns="44596" rIns="89193" bIns="44596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5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56" name="Line 115"/>
            <p:cNvSpPr>
              <a:spLocks noChangeShapeType="1"/>
            </p:cNvSpPr>
            <p:nvPr/>
          </p:nvSpPr>
          <p:spPr bwMode="auto">
            <a:xfrm>
              <a:off x="6967560" y="4810496"/>
              <a:ext cx="604840" cy="47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lIns="89193" tIns="44596" rIns="89193" bIns="44596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5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38" name="Text Box 116"/>
            <p:cNvSpPr txBox="1">
              <a:spLocks noChangeArrowheads="1"/>
            </p:cNvSpPr>
            <p:nvPr/>
          </p:nvSpPr>
          <p:spPr bwMode="auto">
            <a:xfrm>
              <a:off x="5429268" y="3369027"/>
              <a:ext cx="2355858" cy="313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9175" tIns="44588" rIns="89175" bIns="44588">
              <a:spAutoFit/>
            </a:bodyPr>
            <a:lstStyle/>
            <a:p>
              <a:pPr marR="0" defTabSz="9144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370" kern="1200" cap="none" spc="0" normalizeH="0" baseline="0" noProof="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rPr>
                <a:t>Vers boucle d’amine</a:t>
              </a:r>
            </a:p>
          </p:txBody>
        </p:sp>
        <p:grpSp>
          <p:nvGrpSpPr>
            <p:cNvPr id="27697" name="Group 117"/>
            <p:cNvGrpSpPr/>
            <p:nvPr/>
          </p:nvGrpSpPr>
          <p:grpSpPr>
            <a:xfrm>
              <a:off x="979430" y="2687979"/>
              <a:ext cx="1870610" cy="465616"/>
              <a:chOff x="3828" y="420"/>
              <a:chExt cx="1788" cy="336"/>
            </a:xfrm>
          </p:grpSpPr>
          <p:sp>
            <p:nvSpPr>
              <p:cNvPr id="13383" name="Rectangle 118"/>
              <p:cNvSpPr>
                <a:spLocks noChangeArrowheads="1"/>
              </p:cNvSpPr>
              <p:nvPr/>
            </p:nvSpPr>
            <p:spPr bwMode="auto">
              <a:xfrm>
                <a:off x="3828" y="420"/>
                <a:ext cx="1786" cy="336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fr-FR" sz="308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13384" name="AutoShape 119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78" y="482"/>
                <a:ext cx="1689" cy="218"/>
              </a:xfrm>
              <a:prstGeom prst="actionButtonBlank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195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Décarbonatation</a:t>
                </a:r>
              </a:p>
            </p:txBody>
          </p:sp>
        </p:grpSp>
        <p:sp>
          <p:nvSpPr>
            <p:cNvPr id="13359" name="Rectangle 121"/>
            <p:cNvSpPr>
              <a:spLocks noChangeArrowheads="1"/>
            </p:cNvSpPr>
            <p:nvPr/>
          </p:nvSpPr>
          <p:spPr bwMode="auto">
            <a:xfrm>
              <a:off x="4002100" y="1278261"/>
              <a:ext cx="2838459" cy="5016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193" tIns="44596" rIns="89193" bIns="44596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308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charset="0"/>
              </a:endParaRPr>
            </a:p>
          </p:txBody>
        </p:sp>
        <p:grpSp>
          <p:nvGrpSpPr>
            <p:cNvPr id="27699" name="Group 122"/>
            <p:cNvGrpSpPr/>
            <p:nvPr/>
          </p:nvGrpSpPr>
          <p:grpSpPr>
            <a:xfrm>
              <a:off x="983502" y="3530975"/>
              <a:ext cx="1871968" cy="465617"/>
              <a:chOff x="3828" y="420"/>
              <a:chExt cx="1788" cy="336"/>
            </a:xfrm>
          </p:grpSpPr>
          <p:sp>
            <p:nvSpPr>
              <p:cNvPr id="13381" name="Rectangle 123"/>
              <p:cNvSpPr>
                <a:spLocks noChangeArrowheads="1"/>
              </p:cNvSpPr>
              <p:nvPr/>
            </p:nvSpPr>
            <p:spPr bwMode="auto">
              <a:xfrm>
                <a:off x="3830" y="420"/>
                <a:ext cx="1788" cy="336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fr-FR" sz="308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13382" name="AutoShape 12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80" y="482"/>
                <a:ext cx="1691" cy="218"/>
              </a:xfrm>
              <a:prstGeom prst="actionButtonBlank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195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Déshydratation</a:t>
                </a:r>
              </a:p>
            </p:txBody>
          </p:sp>
        </p:grpSp>
        <p:grpSp>
          <p:nvGrpSpPr>
            <p:cNvPr id="27700" name="Group 125"/>
            <p:cNvGrpSpPr/>
            <p:nvPr/>
          </p:nvGrpSpPr>
          <p:grpSpPr>
            <a:xfrm>
              <a:off x="979430" y="4296595"/>
              <a:ext cx="1870610" cy="465617"/>
              <a:chOff x="3828" y="420"/>
              <a:chExt cx="1788" cy="336"/>
            </a:xfrm>
          </p:grpSpPr>
          <p:sp>
            <p:nvSpPr>
              <p:cNvPr id="13379" name="Rectangle 126"/>
              <p:cNvSpPr>
                <a:spLocks noChangeArrowheads="1"/>
              </p:cNvSpPr>
              <p:nvPr/>
            </p:nvSpPr>
            <p:spPr bwMode="auto">
              <a:xfrm>
                <a:off x="3828" y="420"/>
                <a:ext cx="1786" cy="34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fr-FR" sz="308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13380" name="AutoShape 127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78" y="482"/>
                <a:ext cx="1689" cy="223"/>
              </a:xfrm>
              <a:prstGeom prst="actionButtonBlank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195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Liquéfaction</a:t>
                </a:r>
              </a:p>
            </p:txBody>
          </p:sp>
        </p:grpSp>
        <p:grpSp>
          <p:nvGrpSpPr>
            <p:cNvPr id="27701" name="Group 128"/>
            <p:cNvGrpSpPr/>
            <p:nvPr/>
          </p:nvGrpSpPr>
          <p:grpSpPr>
            <a:xfrm>
              <a:off x="979430" y="5419233"/>
              <a:ext cx="1870610" cy="465616"/>
              <a:chOff x="3828" y="420"/>
              <a:chExt cx="1788" cy="336"/>
            </a:xfrm>
          </p:grpSpPr>
          <p:sp>
            <p:nvSpPr>
              <p:cNvPr id="13377" name="Rectangle 129"/>
              <p:cNvSpPr>
                <a:spLocks noChangeArrowheads="1"/>
              </p:cNvSpPr>
              <p:nvPr/>
            </p:nvSpPr>
            <p:spPr bwMode="auto">
              <a:xfrm>
                <a:off x="3828" y="415"/>
                <a:ext cx="1786" cy="34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fr-FR" sz="308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13378" name="AutoShape 130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78" y="480"/>
                <a:ext cx="1689" cy="220"/>
              </a:xfrm>
              <a:prstGeom prst="actionButtonBlank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195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Stockage GNL</a:t>
                </a:r>
              </a:p>
            </p:txBody>
          </p:sp>
        </p:grpSp>
        <p:pic>
          <p:nvPicPr>
            <p:cNvPr id="27702" name="Picture 131" descr="ORANGE HAUT VERS BAS 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5400000">
              <a:off x="2890085" y="287272"/>
              <a:ext cx="66516" cy="25927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64" name="Text Box 134"/>
            <p:cNvSpPr txBox="1">
              <a:spLocks noChangeArrowheads="1"/>
            </p:cNvSpPr>
            <p:nvPr/>
          </p:nvSpPr>
          <p:spPr bwMode="auto">
            <a:xfrm>
              <a:off x="1985969" y="2230774"/>
              <a:ext cx="1009653" cy="368337"/>
            </a:xfrm>
            <a:prstGeom prst="rect">
              <a:avLst/>
            </a:prstGeom>
            <a:noFill/>
            <a:ln>
              <a:noFill/>
            </a:ln>
          </p:spPr>
          <p:txBody>
            <a:bodyPr lIns="89193" tIns="44596" rIns="89193" bIns="44596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71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62 </a:t>
              </a:r>
              <a:r>
                <a:rPr kumimoji="0" lang="fr-FR" sz="171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bars</a:t>
              </a:r>
              <a:endParaRPr kumimoji="0" lang="fr-FR" sz="171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charset="0"/>
              </a:endParaRPr>
            </a:p>
          </p:txBody>
        </p:sp>
        <p:grpSp>
          <p:nvGrpSpPr>
            <p:cNvPr id="27704" name="Group 139"/>
            <p:cNvGrpSpPr/>
            <p:nvPr/>
          </p:nvGrpSpPr>
          <p:grpSpPr>
            <a:xfrm>
              <a:off x="1626949" y="2024170"/>
              <a:ext cx="286428" cy="339371"/>
              <a:chOff x="1610" y="1026"/>
              <a:chExt cx="181" cy="227"/>
            </a:xfrm>
          </p:grpSpPr>
          <p:sp>
            <p:nvSpPr>
              <p:cNvPr id="13375" name="AutoShape 132"/>
              <p:cNvSpPr>
                <a:spLocks noChangeArrowheads="1"/>
              </p:cNvSpPr>
              <p:nvPr/>
            </p:nvSpPr>
            <p:spPr bwMode="auto">
              <a:xfrm rot="-5400000">
                <a:off x="1587" y="1049"/>
                <a:ext cx="227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2 w 21600"/>
                  <a:gd name="T13" fmla="*/ 4535 h 21600"/>
                  <a:gd name="T14" fmla="*/ 17128 w 21600"/>
                  <a:gd name="T15" fmla="*/ 170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54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7712" name="Picture 135" descr="boutons vert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5" y="1071"/>
                <a:ext cx="136" cy="1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3367" name="Line 137"/>
            <p:cNvSpPr>
              <a:spLocks noChangeShapeType="1"/>
            </p:cNvSpPr>
            <p:nvPr/>
          </p:nvSpPr>
          <p:spPr bwMode="auto">
            <a:xfrm>
              <a:off x="2849571" y="3791308"/>
              <a:ext cx="50482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</a:ln>
          </p:spPr>
          <p:txBody>
            <a:bodyPr lIns="89193" tIns="44596" rIns="89193" bIns="44596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5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68" name="Line 138"/>
            <p:cNvSpPr>
              <a:spLocks noChangeShapeType="1"/>
            </p:cNvSpPr>
            <p:nvPr/>
          </p:nvSpPr>
          <p:spPr bwMode="auto">
            <a:xfrm flipV="1">
              <a:off x="3354398" y="3518254"/>
              <a:ext cx="0" cy="27305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</a:ln>
          </p:spPr>
          <p:txBody>
            <a:bodyPr lIns="89193" tIns="44596" rIns="89193" bIns="44596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5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7707" name="Group 140"/>
            <p:cNvGrpSpPr/>
            <p:nvPr/>
          </p:nvGrpSpPr>
          <p:grpSpPr>
            <a:xfrm>
              <a:off x="979430" y="1373936"/>
              <a:ext cx="1870610" cy="465616"/>
              <a:chOff x="3828" y="420"/>
              <a:chExt cx="1788" cy="336"/>
            </a:xfrm>
          </p:grpSpPr>
          <p:sp>
            <p:nvSpPr>
              <p:cNvPr id="13373" name="Rectangle 141"/>
              <p:cNvSpPr>
                <a:spLocks noChangeArrowheads="1"/>
              </p:cNvSpPr>
              <p:nvPr/>
            </p:nvSpPr>
            <p:spPr bwMode="auto">
              <a:xfrm>
                <a:off x="3828" y="420"/>
                <a:ext cx="1786" cy="34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fr-FR" sz="308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13374" name="AutoShape 142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78" y="482"/>
                <a:ext cx="1689" cy="223"/>
              </a:xfrm>
              <a:prstGeom prst="actionButtonBlank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137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Comptage</a:t>
                </a:r>
              </a:p>
            </p:txBody>
          </p:sp>
        </p:grpSp>
        <p:sp>
          <p:nvSpPr>
            <p:cNvPr id="13370" name="Text Box 143"/>
            <p:cNvSpPr txBox="1">
              <a:spLocks noChangeArrowheads="1"/>
            </p:cNvSpPr>
            <p:nvPr/>
          </p:nvSpPr>
          <p:spPr bwMode="auto">
            <a:xfrm>
              <a:off x="100012" y="2000584"/>
              <a:ext cx="1457330" cy="340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89193" tIns="44596" rIns="89193" bIns="44596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fr-FR" sz="154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charset="0"/>
                </a:rPr>
                <a:t>Compression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532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700" y="244157"/>
            <a:ext cx="10515600" cy="10541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altLang="en-US" b="1" dirty="0">
                <a:solidFill>
                  <a:schemeClr val="tx1"/>
                </a:solidFill>
                <a:latin typeface="+mj-lt"/>
                <a:cs typeface="Comic Sans MS" panose="030F0702030302020204" pitchFamily="66" charset="0"/>
              </a:rPr>
              <a:t>M</a:t>
            </a:r>
            <a:r>
              <a:rPr lang="fr-FR" altLang="en-US" b="1" dirty="0" smtClean="0">
                <a:solidFill>
                  <a:schemeClr val="tx1"/>
                </a:solidFill>
                <a:latin typeface="+mj-lt"/>
                <a:cs typeface="Comic Sans MS" panose="030F0702030302020204" pitchFamily="66" charset="0"/>
              </a:rPr>
              <a:t>odèle MADS </a:t>
            </a:r>
            <a:endParaRPr lang="fr-FR" altLang="en-US" b="1" dirty="0">
              <a:solidFill>
                <a:schemeClr val="tx1"/>
              </a:solidFill>
              <a:latin typeface="+mj-lt"/>
              <a:cs typeface="Comic Sans MS" panose="030F0702030302020204" pitchFamily="66" charset="0"/>
            </a:endParaRPr>
          </a:p>
        </p:txBody>
      </p:sp>
      <p:sp>
        <p:nvSpPr>
          <p:cNvPr id="10" name=" 3"/>
          <p:cNvSpPr/>
          <p:nvPr/>
        </p:nvSpPr>
        <p:spPr>
          <a:xfrm>
            <a:off x="806936" y="1288489"/>
            <a:ext cx="9947275" cy="460756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820050" y="4518660"/>
            <a:ext cx="406998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409475" y="3473488"/>
            <a:ext cx="539750" cy="657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5094605" y="2768563"/>
            <a:ext cx="615950" cy="781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6923627" y="2300605"/>
            <a:ext cx="612140" cy="929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8740588" y="1882588"/>
            <a:ext cx="740279" cy="1129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4963" y="5476352"/>
            <a:ext cx="1759566" cy="83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 smtClean="0">
                <a:solidFill>
                  <a:srgbClr val="7030A0"/>
                </a:solidFill>
                <a:cs typeface="Comic Sans MS" panose="030F0702030302020204" pitchFamily="66" charset="0"/>
                <a:sym typeface="+mn-ea"/>
              </a:rPr>
              <a:t>Segmentation </a:t>
            </a:r>
            <a:r>
              <a:rPr lang="fr-FR" b="1" dirty="0">
                <a:solidFill>
                  <a:srgbClr val="7030A0"/>
                </a:solidFill>
                <a:cs typeface="Comic Sans MS" panose="030F0702030302020204" pitchFamily="66" charset="0"/>
                <a:sym typeface="+mn-ea"/>
              </a:rPr>
              <a:t>du complexe : Découpage géographique du complexe en unités de travail.</a:t>
            </a:r>
            <a:endParaRPr lang="fr-FR" altLang="en-US" b="1" dirty="0">
              <a:solidFill>
                <a:srgbClr val="7030A0"/>
              </a:solidFill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0196" y="4077746"/>
            <a:ext cx="1842116" cy="127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cs typeface="Comic Sans MS" panose="030F0702030302020204" pitchFamily="66" charset="0"/>
                <a:sym typeface="+mn-ea"/>
              </a:rPr>
              <a:t>Identification des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cs typeface="Comic Sans MS" panose="030F0702030302020204" pitchFamily="66" charset="0"/>
                <a:sym typeface="+mn-ea"/>
              </a:rPr>
              <a:t>sources de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cs typeface="Comic Sans MS" panose="030F0702030302020204" pitchFamily="66" charset="0"/>
                <a:sym typeface="+mn-ea"/>
              </a:rPr>
              <a:t>dangers.</a:t>
            </a:r>
            <a:endParaRPr lang="fr-FR" b="1" dirty="0">
              <a:solidFill>
                <a:schemeClr val="accent2">
                  <a:lumMod val="75000"/>
                </a:schemeClr>
              </a:solidFill>
              <a:cs typeface="Comic Sans MS" panose="030F0702030302020204" pitchFamily="66" charset="0"/>
            </a:endParaRPr>
          </a:p>
          <a:p>
            <a:pPr algn="just"/>
            <a:endParaRPr lang="fr-FR" altLang="en-US" sz="1400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7704" y="3429934"/>
            <a:ext cx="1839801" cy="14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</a:t>
            </a:r>
            <a:r>
              <a:rPr lang="fr-FR" b="1" dirty="0">
                <a:solidFill>
                  <a:srgbClr val="00B050"/>
                </a:solidFill>
                <a:cs typeface="Comic Sans MS" panose="030F0702030302020204" pitchFamily="66" charset="0"/>
                <a:sym typeface="+mn-ea"/>
              </a:rPr>
              <a:t>Développement de 3 à 4 scénarios pour chaque source de </a:t>
            </a:r>
            <a:r>
              <a:rPr lang="fr-FR" b="1" dirty="0" smtClean="0">
                <a:solidFill>
                  <a:srgbClr val="00B050"/>
                </a:solidFill>
                <a:cs typeface="Comic Sans MS" panose="030F0702030302020204" pitchFamily="66" charset="0"/>
                <a:sym typeface="+mn-ea"/>
              </a:rPr>
              <a:t>danger</a:t>
            </a:r>
            <a:r>
              <a:rPr lang="fr-FR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fr-FR" altLang="en-US" b="1" dirty="0" smtClean="0">
              <a:solidFill>
                <a:srgbClr val="00B050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7505" y="3550285"/>
            <a:ext cx="1757508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</a:t>
            </a:r>
            <a:r>
              <a:rPr lang="fr-FR" b="1" dirty="0" smtClean="0">
                <a:solidFill>
                  <a:srgbClr val="FF0000"/>
                </a:solidFill>
                <a:cs typeface="Comic Sans MS" panose="030F0702030302020204" pitchFamily="66" charset="0"/>
                <a:sym typeface="+mn-ea"/>
              </a:rPr>
              <a:t>Identification </a:t>
            </a:r>
            <a:r>
              <a:rPr lang="fr-FR" b="1" dirty="0">
                <a:solidFill>
                  <a:srgbClr val="FF0000"/>
                </a:solidFill>
                <a:cs typeface="Comic Sans MS" panose="030F0702030302020204" pitchFamily="66" charset="0"/>
                <a:sym typeface="+mn-ea"/>
              </a:rPr>
              <a:t>des </a:t>
            </a:r>
            <a:r>
              <a:rPr lang="fr-FR" b="1" dirty="0" smtClean="0">
                <a:solidFill>
                  <a:srgbClr val="FF0000"/>
                </a:solidFill>
                <a:cs typeface="Comic Sans MS" panose="030F0702030302020204" pitchFamily="66" charset="0"/>
                <a:sym typeface="+mn-ea"/>
              </a:rPr>
              <a:t>impacts : c’est  </a:t>
            </a:r>
            <a:r>
              <a:rPr lang="fr-FR" b="1" dirty="0">
                <a:solidFill>
                  <a:srgbClr val="FF0000"/>
                </a:solidFill>
                <a:cs typeface="Comic Sans MS" panose="030F0702030302020204" pitchFamily="66" charset="0"/>
                <a:sym typeface="+mn-ea"/>
              </a:rPr>
              <a:t>précise</a:t>
            </a:r>
            <a:r>
              <a:rPr lang="fr-FR" b="1" dirty="0" smtClean="0">
                <a:solidFill>
                  <a:srgbClr val="FF0000"/>
                </a:solidFill>
                <a:cs typeface="Comic Sans MS" panose="030F0702030302020204" pitchFamily="66" charset="0"/>
                <a:sym typeface="+mn-ea"/>
              </a:rPr>
              <a:t>r les dommages causés </a:t>
            </a:r>
            <a:r>
              <a:rPr lang="fr-FR" b="1" dirty="0">
                <a:solidFill>
                  <a:srgbClr val="FF0000"/>
                </a:solidFill>
                <a:cs typeface="Comic Sans MS" panose="030F0702030302020204" pitchFamily="66" charset="0"/>
                <a:sym typeface="+mn-ea"/>
              </a:rPr>
              <a:t>à la </a:t>
            </a:r>
            <a:r>
              <a:rPr lang="fr-FR" b="1" dirty="0" smtClean="0">
                <a:solidFill>
                  <a:srgbClr val="FF0000"/>
                </a:solidFill>
                <a:cs typeface="Comic Sans MS" panose="030F0702030302020204" pitchFamily="66" charset="0"/>
                <a:sym typeface="+mn-ea"/>
              </a:rPr>
              <a:t>santé</a:t>
            </a:r>
            <a:r>
              <a:rPr lang="fr-FR" sz="1400" b="1" dirty="0" smtClean="0">
                <a:solidFill>
                  <a:srgbClr val="FF0000"/>
                </a:solidFill>
                <a:cs typeface="Comic Sans MS" panose="030F0702030302020204" pitchFamily="66" charset="0"/>
                <a:sym typeface="+mn-ea"/>
              </a:rPr>
              <a:t>.</a:t>
            </a:r>
            <a:endParaRPr lang="fr-FR" altLang="en-US" sz="1400" b="1" dirty="0" smtClean="0">
              <a:solidFill>
                <a:srgbClr val="FF0000"/>
              </a:solidFill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00765" y="3043088"/>
            <a:ext cx="2075628" cy="151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 smtClean="0">
                <a:solidFill>
                  <a:srgbClr val="0066FF"/>
                </a:solidFill>
                <a:cs typeface="Comic Sans MS" panose="030F0702030302020204" pitchFamily="66" charset="0"/>
                <a:sym typeface="+mn-ea"/>
              </a:rPr>
              <a:t>Identification des  </a:t>
            </a:r>
            <a:r>
              <a:rPr lang="fr-FR" b="1" dirty="0">
                <a:solidFill>
                  <a:srgbClr val="0066FF"/>
                </a:solidFill>
                <a:cs typeface="Comic Sans MS" panose="030F0702030302020204" pitchFamily="66" charset="0"/>
                <a:sym typeface="+mn-ea"/>
              </a:rPr>
              <a:t>opérateurs (la population) qui peuvent être </a:t>
            </a:r>
            <a:r>
              <a:rPr lang="fr-FR" b="1" dirty="0" smtClean="0">
                <a:solidFill>
                  <a:srgbClr val="0066FF"/>
                </a:solidFill>
                <a:cs typeface="Comic Sans MS" panose="030F0702030302020204" pitchFamily="66" charset="0"/>
                <a:sym typeface="+mn-ea"/>
              </a:rPr>
              <a:t>exposés.</a:t>
            </a:r>
            <a:endParaRPr lang="fr-FR" altLang="en-US" b="1" dirty="0" smtClean="0">
              <a:solidFill>
                <a:srgbClr val="0066FF"/>
              </a:solidFill>
              <a:cs typeface="Comic Sans MS" panose="030F0702030302020204" pitchFamily="66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517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1010</Words>
  <Application>Microsoft Office PowerPoint</Application>
  <PresentationFormat>Grand écran</PresentationFormat>
  <Paragraphs>240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Arial MT</vt:lpstr>
      <vt:lpstr>Calibri</vt:lpstr>
      <vt:lpstr>Calibri Light</vt:lpstr>
      <vt:lpstr>Cambria Math</vt:lpstr>
      <vt:lpstr>Comic Sans MS</vt:lpstr>
      <vt:lpstr>Times New Roman</vt:lpstr>
      <vt:lpstr>Wingdings</vt:lpstr>
      <vt:lpstr>Thème Office</vt:lpstr>
      <vt:lpstr>TP 2 de la matière évaluation des risques professionnels (EvRP)</vt:lpstr>
      <vt:lpstr>Présentation PowerPoint</vt:lpstr>
      <vt:lpstr>Enseignante</vt:lpstr>
      <vt:lpstr>Objectifs</vt:lpstr>
      <vt:lpstr>Organisation générale de l’atelier</vt:lpstr>
      <vt:lpstr>                       Introduction </vt:lpstr>
      <vt:lpstr>Evaluation des risques professionnels: Etapes </vt:lpstr>
      <vt:lpstr>           Présentation du lieu d’étude</vt:lpstr>
      <vt:lpstr>Modèle MADS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user</dc:creator>
  <cp:lastModifiedBy>dell</cp:lastModifiedBy>
  <cp:revision>56</cp:revision>
  <dcterms:created xsi:type="dcterms:W3CDTF">2023-03-06T12:33:33Z</dcterms:created>
  <dcterms:modified xsi:type="dcterms:W3CDTF">2026-03-10T06:51:23Z</dcterms:modified>
</cp:coreProperties>
</file>