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51F3A-5EAA-4A74-9485-66003377A39C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7541-B7B3-4F26-83DC-1FF26DEC38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51F3A-5EAA-4A74-9485-66003377A39C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7541-B7B3-4F26-83DC-1FF26DEC38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51F3A-5EAA-4A74-9485-66003377A39C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7541-B7B3-4F26-83DC-1FF26DEC38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51F3A-5EAA-4A74-9485-66003377A39C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7541-B7B3-4F26-83DC-1FF26DEC38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51F3A-5EAA-4A74-9485-66003377A39C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7541-B7B3-4F26-83DC-1FF26DEC38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51F3A-5EAA-4A74-9485-66003377A39C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7541-B7B3-4F26-83DC-1FF26DEC38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51F3A-5EAA-4A74-9485-66003377A39C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7541-B7B3-4F26-83DC-1FF26DEC38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51F3A-5EAA-4A74-9485-66003377A39C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7541-B7B3-4F26-83DC-1FF26DEC38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51F3A-5EAA-4A74-9485-66003377A39C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7541-B7B3-4F26-83DC-1FF26DEC38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51F3A-5EAA-4A74-9485-66003377A39C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7541-B7B3-4F26-83DC-1FF26DEC38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51F3A-5EAA-4A74-9485-66003377A39C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917541-B7B3-4F26-83DC-1FF26DEC38F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C51F3A-5EAA-4A74-9485-66003377A39C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917541-B7B3-4F26-83DC-1FF26DEC38F5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3000372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ar-DZ" dirty="0" smtClean="0"/>
              <a:t/>
            </a:r>
            <a:br>
              <a:rPr lang="ar-DZ" dirty="0" smtClean="0"/>
            </a:br>
            <a:r>
              <a:rPr lang="ar-SA" sz="2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وزارة التعليم العالي والبحث العلمي</a:t>
            </a:r>
            <a:r>
              <a:rPr lang="fr-FR" sz="2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FR" sz="2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ar-SA" sz="2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جامعة 20 أوت 1955  </a:t>
            </a:r>
            <a:r>
              <a:rPr lang="ar-SA" sz="2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سكيكدة</a:t>
            </a:r>
            <a:r>
              <a:rPr lang="fr-FR" sz="2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FR" sz="2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ar-DZ" sz="2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كلية العلوم الاقتصادية والتجارية وعلوم التسيير</a:t>
            </a:r>
            <a:r>
              <a:rPr lang="fr-F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 المحاضرة الثانية : مصادر </a:t>
            </a:r>
            <a:r>
              <a:rPr lang="ar-DZ" dirty="0" err="1" smtClean="0"/>
              <a:t>اخلاقيات</a:t>
            </a:r>
            <a:r>
              <a:rPr lang="ar-DZ" dirty="0" smtClean="0"/>
              <a:t> </a:t>
            </a:r>
            <a:r>
              <a:rPr lang="ar-DZ" dirty="0" err="1" smtClean="0"/>
              <a:t>الاعمال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24" y="5105400"/>
            <a:ext cx="7854696" cy="1752600"/>
          </a:xfrm>
        </p:spPr>
        <p:txBody>
          <a:bodyPr/>
          <a:lstStyle/>
          <a:p>
            <a:r>
              <a:rPr lang="ar-DZ" dirty="0" smtClean="0"/>
              <a:t>مخصص لطلاب سنة ثانية ليسانس: تجارة؛ مالية واقتصاد.</a:t>
            </a:r>
            <a:endParaRPr lang="fr-FR" dirty="0"/>
          </a:p>
        </p:txBody>
      </p:sp>
      <p:pic>
        <p:nvPicPr>
          <p:cNvPr id="4" name="Espace réservé du contenu 3" descr="22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785794"/>
            <a:ext cx="2000257" cy="799309"/>
          </a:xfrm>
          <a:prstGeom prst="rect">
            <a:avLst/>
          </a:prstGeom>
        </p:spPr>
      </p:pic>
      <p:pic>
        <p:nvPicPr>
          <p:cNvPr id="5" name="Espace réservé du contenu 3" descr="22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43" y="785794"/>
            <a:ext cx="2000257" cy="7993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b="1" dirty="0" smtClean="0"/>
              <a:t>1-الدين </a:t>
            </a:r>
            <a:endParaRPr lang="fr-FR" b="1" dirty="0"/>
          </a:p>
        </p:txBody>
      </p:sp>
      <p:pic>
        <p:nvPicPr>
          <p:cNvPr id="4" name="Espace réservé du contenu 3" descr="الدين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785926"/>
            <a:ext cx="5857916" cy="364333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b="1" dirty="0"/>
              <a:t>2-الذات ورقابة الضمير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4" name="Espace réservé du contenu 3" descr="الذات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643050"/>
            <a:ext cx="7143800" cy="421484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b="1" dirty="0"/>
              <a:t>3-البيئة الاجتماعية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4" name="Espace réservé du contenu 3" descr="البيئة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428736"/>
            <a:ext cx="5643602" cy="400052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 </a:t>
            </a:r>
            <a:r>
              <a:rPr lang="ar-SA" b="1" dirty="0" smtClean="0"/>
              <a:t>4-توجهات النظام السياسي</a:t>
            </a:r>
            <a:r>
              <a:rPr lang="ar-DZ" b="1" dirty="0" smtClean="0"/>
              <a:t> و</a:t>
            </a:r>
            <a:r>
              <a:rPr lang="ar-SA" b="1" dirty="0" smtClean="0"/>
              <a:t>التشريعات واللوائح الحكومية 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/>
          </a:p>
        </p:txBody>
      </p:sp>
      <p:pic>
        <p:nvPicPr>
          <p:cNvPr id="4" name="Espace réservé du contenu 3" descr="السياسي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2214554"/>
            <a:ext cx="5857916" cy="300039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SA" b="1" dirty="0"/>
              <a:t>5-القيادة القدوة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4" name="Espace réservé du contenu 3" descr="القيادة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500174"/>
            <a:ext cx="6072230" cy="312500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b="1" dirty="0"/>
              <a:t>6-المصدر الإداري التنظيمي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4" name="Espace réservé du contenu 3" descr="الاداري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142984"/>
            <a:ext cx="6215106" cy="359173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</TotalTime>
  <Words>22</Words>
  <Application>Microsoft Office PowerPoint</Application>
  <PresentationFormat>Affichage à l'écran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Débit</vt:lpstr>
      <vt:lpstr> وزارة التعليم العالي والبحث العلمي جامعة 20 أوت 1955  سكيكدة كلية العلوم الاقتصادية والتجارية وعلوم التسيير    المحاضرة الثانية : مصادر اخلاقيات الاعمال</vt:lpstr>
      <vt:lpstr>1-الدين </vt:lpstr>
      <vt:lpstr>2-الذات ورقابة الضمير </vt:lpstr>
      <vt:lpstr>3-البيئة الاجتماعية </vt:lpstr>
      <vt:lpstr>  4-توجهات النظام السياسي والتشريعات واللوائح الحكومية  </vt:lpstr>
      <vt:lpstr>5-القيادة القدوة </vt:lpstr>
      <vt:lpstr>6-المصدر الإداري التنظيمي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الثانية</dc:title>
  <dc:creator>Djana Info</dc:creator>
  <cp:lastModifiedBy>Djana Info</cp:lastModifiedBy>
  <cp:revision>9</cp:revision>
  <dcterms:created xsi:type="dcterms:W3CDTF">2024-02-16T11:14:13Z</dcterms:created>
  <dcterms:modified xsi:type="dcterms:W3CDTF">2024-04-04T13:05:29Z</dcterms:modified>
</cp:coreProperties>
</file>