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96" r:id="rId3"/>
    <p:sldMasterId id="2147483708" r:id="rId4"/>
    <p:sldMasterId id="2147483720" r:id="rId5"/>
    <p:sldMasterId id="2147483732" r:id="rId6"/>
    <p:sldMasterId id="2147483744" r:id="rId7"/>
    <p:sldMasterId id="2147483768" r:id="rId8"/>
  </p:sldMasterIdLst>
  <p:notesMasterIdLst>
    <p:notesMasterId r:id="rId35"/>
  </p:notesMasterIdLst>
  <p:sldIdLst>
    <p:sldId id="261" r:id="rId9"/>
    <p:sldId id="256" r:id="rId10"/>
    <p:sldId id="265" r:id="rId11"/>
    <p:sldId id="266" r:id="rId12"/>
    <p:sldId id="263" r:id="rId13"/>
    <p:sldId id="268" r:id="rId14"/>
    <p:sldId id="257" r:id="rId15"/>
    <p:sldId id="389" r:id="rId16"/>
    <p:sldId id="267" r:id="rId17"/>
    <p:sldId id="390" r:id="rId18"/>
    <p:sldId id="391" r:id="rId19"/>
    <p:sldId id="392" r:id="rId20"/>
    <p:sldId id="393" r:id="rId21"/>
    <p:sldId id="402" r:id="rId22"/>
    <p:sldId id="498" r:id="rId23"/>
    <p:sldId id="396" r:id="rId24"/>
    <p:sldId id="394" r:id="rId25"/>
    <p:sldId id="397" r:id="rId26"/>
    <p:sldId id="398" r:id="rId27"/>
    <p:sldId id="399" r:id="rId28"/>
    <p:sldId id="400" r:id="rId29"/>
    <p:sldId id="401" r:id="rId30"/>
    <p:sldId id="417" r:id="rId31"/>
    <p:sldId id="420" r:id="rId32"/>
    <p:sldId id="421" r:id="rId33"/>
    <p:sldId id="423" r:id="rId3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9966"/>
    <a:srgbClr val="5B2B07"/>
    <a:srgbClr val="D60093"/>
    <a:srgbClr val="E22A5A"/>
    <a:srgbClr val="1E0EF2"/>
    <a:srgbClr val="14099F"/>
    <a:srgbClr val="9751CB"/>
    <a:srgbClr val="160AB6"/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D083AE6-46FA-4A59-8FB0-9F97EB10719F}" styleName="Style léger 3 - Accentuation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tableStyles" Target="tableStyles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presProps" Target="pres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notesMaster" Target="notesMasters/notesMaster1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28E984-AE8F-4F04-80A8-F631ED3BD8D5}" type="doc">
      <dgm:prSet loTypeId="urn:microsoft.com/office/officeart/2005/8/layout/arrow2" loCatId="process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fr-FR"/>
        </a:p>
      </dgm:t>
    </dgm:pt>
    <dgm:pt modelId="{ABAA0FA2-B2B0-455D-97EF-7E1229C07863}">
      <dgm:prSet phldrT="[Texte]" custT="1"/>
      <dgm:spPr/>
      <dgm:t>
        <a:bodyPr/>
        <a:lstStyle/>
        <a:p>
          <a:r>
            <a:rPr lang="fr-FR" sz="2400" b="1" smtClean="0"/>
            <a:t>Logique défensive</a:t>
          </a:r>
          <a:endParaRPr lang="fr-FR" sz="2400" b="1" dirty="0"/>
        </a:p>
      </dgm:t>
    </dgm:pt>
    <dgm:pt modelId="{AB1307BB-DF0B-4533-8F9B-0E50818E8CC5}" type="parTrans" cxnId="{AAE5319E-DF27-433F-AE81-101D7208AB82}">
      <dgm:prSet/>
      <dgm:spPr/>
      <dgm:t>
        <a:bodyPr/>
        <a:lstStyle/>
        <a:p>
          <a:endParaRPr lang="fr-FR"/>
        </a:p>
      </dgm:t>
    </dgm:pt>
    <dgm:pt modelId="{10235DE3-CCBB-4CF4-A7A2-D7798FE06540}" type="sibTrans" cxnId="{AAE5319E-DF27-433F-AE81-101D7208AB82}">
      <dgm:prSet/>
      <dgm:spPr/>
      <dgm:t>
        <a:bodyPr/>
        <a:lstStyle/>
        <a:p>
          <a:endParaRPr lang="fr-FR"/>
        </a:p>
      </dgm:t>
    </dgm:pt>
    <dgm:pt modelId="{89A41A71-35F1-472D-9531-AF068A722EFB}">
      <dgm:prSet phldrT="[Texte]" custT="1"/>
      <dgm:spPr/>
      <dgm:t>
        <a:bodyPr/>
        <a:lstStyle/>
        <a:p>
          <a:r>
            <a:rPr lang="fr-FR" sz="2400" b="1" smtClean="0"/>
            <a:t>Logique juridique</a:t>
          </a:r>
          <a:endParaRPr lang="fr-FR" sz="2400" b="1" dirty="0"/>
        </a:p>
      </dgm:t>
    </dgm:pt>
    <dgm:pt modelId="{8FD62707-EFE4-47FC-8A68-BF4181A6D8A9}" type="parTrans" cxnId="{87ADFAD8-8F79-482B-92BD-1C6DBD63E006}">
      <dgm:prSet/>
      <dgm:spPr/>
      <dgm:t>
        <a:bodyPr/>
        <a:lstStyle/>
        <a:p>
          <a:endParaRPr lang="fr-FR"/>
        </a:p>
      </dgm:t>
    </dgm:pt>
    <dgm:pt modelId="{D1CE2337-2536-4365-A115-61F898D15C0F}" type="sibTrans" cxnId="{87ADFAD8-8F79-482B-92BD-1C6DBD63E006}">
      <dgm:prSet/>
      <dgm:spPr/>
      <dgm:t>
        <a:bodyPr/>
        <a:lstStyle/>
        <a:p>
          <a:endParaRPr lang="fr-FR"/>
        </a:p>
      </dgm:t>
    </dgm:pt>
    <dgm:pt modelId="{7512DBE6-0A4E-4623-9EA3-31B48BF9B42F}">
      <dgm:prSet phldrT="[Texte]" custT="1"/>
      <dgm:spPr/>
      <dgm:t>
        <a:bodyPr/>
        <a:lstStyle/>
        <a:p>
          <a:r>
            <a:rPr lang="fr-FR" sz="2400" b="1" smtClean="0"/>
            <a:t>Logique de prévention</a:t>
          </a:r>
          <a:endParaRPr lang="fr-FR" sz="2400" b="1" dirty="0"/>
        </a:p>
      </dgm:t>
    </dgm:pt>
    <dgm:pt modelId="{4EA4DD38-8D18-4E84-9962-DC98AC651BBC}" type="parTrans" cxnId="{2C737945-26A1-4A36-BFB6-AC9F684BD882}">
      <dgm:prSet/>
      <dgm:spPr/>
      <dgm:t>
        <a:bodyPr/>
        <a:lstStyle/>
        <a:p>
          <a:endParaRPr lang="fr-FR"/>
        </a:p>
      </dgm:t>
    </dgm:pt>
    <dgm:pt modelId="{E5CE5AA5-41FA-499A-9D7A-377430E89473}" type="sibTrans" cxnId="{2C737945-26A1-4A36-BFB6-AC9F684BD882}">
      <dgm:prSet/>
      <dgm:spPr/>
      <dgm:t>
        <a:bodyPr/>
        <a:lstStyle/>
        <a:p>
          <a:endParaRPr lang="fr-FR"/>
        </a:p>
      </dgm:t>
    </dgm:pt>
    <dgm:pt modelId="{0B3EF83A-A48E-4365-8BA0-40445917DB11}">
      <dgm:prSet custT="1"/>
      <dgm:spPr/>
      <dgm:t>
        <a:bodyPr/>
        <a:lstStyle/>
        <a:p>
          <a:r>
            <a:rPr lang="fr-FR" sz="2400" b="1" dirty="0" smtClean="0"/>
            <a:t>Logique d’évaluation</a:t>
          </a:r>
          <a:endParaRPr lang="fr-FR" sz="2400" b="1" dirty="0"/>
        </a:p>
      </dgm:t>
    </dgm:pt>
    <dgm:pt modelId="{95692076-6003-43A7-961E-F6EDA3509E55}" type="parTrans" cxnId="{5A1C7E7B-FA11-4338-8700-9AA78015757B}">
      <dgm:prSet/>
      <dgm:spPr/>
      <dgm:t>
        <a:bodyPr/>
        <a:lstStyle/>
        <a:p>
          <a:endParaRPr lang="fr-FR"/>
        </a:p>
      </dgm:t>
    </dgm:pt>
    <dgm:pt modelId="{DD8A29F3-429F-4346-903C-00FF546EE261}" type="sibTrans" cxnId="{5A1C7E7B-FA11-4338-8700-9AA78015757B}">
      <dgm:prSet/>
      <dgm:spPr/>
      <dgm:t>
        <a:bodyPr/>
        <a:lstStyle/>
        <a:p>
          <a:endParaRPr lang="fr-FR"/>
        </a:p>
      </dgm:t>
    </dgm:pt>
    <dgm:pt modelId="{6AFB8798-0A84-41F4-AAC4-B87146765BA3}" type="pres">
      <dgm:prSet presAssocID="{BD28E984-AE8F-4F04-80A8-F631ED3BD8D5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8DC396FD-62C4-4B0F-988B-085D0769DE8B}" type="pres">
      <dgm:prSet presAssocID="{BD28E984-AE8F-4F04-80A8-F631ED3BD8D5}" presName="arrow" presStyleLbl="bgShp" presStyleIdx="0" presStyleCnt="1" custScaleX="151040" custLinFactNeighborX="-292" custLinFactNeighborY="-1931"/>
      <dgm:spPr/>
      <dgm:t>
        <a:bodyPr/>
        <a:lstStyle/>
        <a:p>
          <a:endParaRPr lang="fr-FR"/>
        </a:p>
      </dgm:t>
    </dgm:pt>
    <dgm:pt modelId="{BD6FBA7E-299A-4D79-9D9F-16A1717821B4}" type="pres">
      <dgm:prSet presAssocID="{BD28E984-AE8F-4F04-80A8-F631ED3BD8D5}" presName="arrowDiagram4" presStyleCnt="0"/>
      <dgm:spPr/>
      <dgm:t>
        <a:bodyPr/>
        <a:lstStyle/>
        <a:p>
          <a:endParaRPr lang="fr-FR"/>
        </a:p>
      </dgm:t>
    </dgm:pt>
    <dgm:pt modelId="{271A3CA4-4687-49D3-8C3F-25CB84E6215B}" type="pres">
      <dgm:prSet presAssocID="{ABAA0FA2-B2B0-455D-97EF-7E1229C07863}" presName="bullet4a" presStyleLbl="node1" presStyleIdx="0" presStyleCnt="4" custScaleX="159744" custScaleY="156962" custLinFactX="-100000" custLinFactY="-157550" custLinFactNeighborX="-110912" custLinFactNeighborY="-200000"/>
      <dgm:spPr/>
      <dgm:t>
        <a:bodyPr/>
        <a:lstStyle/>
        <a:p>
          <a:endParaRPr lang="fr-FR"/>
        </a:p>
      </dgm:t>
    </dgm:pt>
    <dgm:pt modelId="{D0726DBB-BEB0-41E0-8870-4B2991134977}" type="pres">
      <dgm:prSet presAssocID="{ABAA0FA2-B2B0-455D-97EF-7E1229C07863}" presName="textBox4a" presStyleLbl="revTx" presStyleIdx="0" presStyleCnt="4" custScaleX="120168" custLinFactNeighborX="-7355" custLinFactNeighborY="-4393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01ACFB1-E2B0-4632-AAA7-0037920F3710}" type="pres">
      <dgm:prSet presAssocID="{89A41A71-35F1-472D-9531-AF068A722EFB}" presName="bullet4b" presStyleLbl="node1" presStyleIdx="1" presStyleCnt="4" custLinFactNeighborX="-80849" custLinFactNeighborY="-67374"/>
      <dgm:spPr/>
      <dgm:t>
        <a:bodyPr/>
        <a:lstStyle/>
        <a:p>
          <a:endParaRPr lang="fr-FR"/>
        </a:p>
      </dgm:t>
    </dgm:pt>
    <dgm:pt modelId="{C9D61BAF-6106-48F4-A8A0-D96C7120CAB6}" type="pres">
      <dgm:prSet presAssocID="{89A41A71-35F1-472D-9531-AF068A722EFB}" presName="textBox4b" presStyleLbl="revTx" presStyleIdx="1" presStyleCnt="4" custLinFactNeighborX="-8555" custLinFactNeighborY="-1554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EB02754-8FD1-4E55-AF64-9A0471978D2F}" type="pres">
      <dgm:prSet presAssocID="{7512DBE6-0A4E-4623-9EA3-31B48BF9B42F}" presName="bullet4c" presStyleLbl="node1" presStyleIdx="2" presStyleCnt="4"/>
      <dgm:spPr/>
      <dgm:t>
        <a:bodyPr/>
        <a:lstStyle/>
        <a:p>
          <a:endParaRPr lang="fr-FR"/>
        </a:p>
      </dgm:t>
    </dgm:pt>
    <dgm:pt modelId="{944142F2-11F9-4A71-B582-E2E230540DDD}" type="pres">
      <dgm:prSet presAssocID="{7512DBE6-0A4E-4623-9EA3-31B48BF9B42F}" presName="textBox4c" presStyleLbl="revTx" presStyleIdx="2" presStyleCnt="4" custScaleX="128409" custLinFactNeighborX="11122" custLinFactNeighborY="732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05E3343-5BBC-46D3-81D7-633BDB267063}" type="pres">
      <dgm:prSet presAssocID="{0B3EF83A-A48E-4365-8BA0-40445917DB11}" presName="bullet4d" presStyleLbl="node1" presStyleIdx="3" presStyleCnt="4"/>
      <dgm:spPr/>
      <dgm:t>
        <a:bodyPr/>
        <a:lstStyle/>
        <a:p>
          <a:endParaRPr lang="fr-FR"/>
        </a:p>
      </dgm:t>
    </dgm:pt>
    <dgm:pt modelId="{56DDE71B-600E-422B-A953-31E56810F445}" type="pres">
      <dgm:prSet presAssocID="{0B3EF83A-A48E-4365-8BA0-40445917DB11}" presName="textBox4d" presStyleLbl="revTx" presStyleIdx="3" presStyleCnt="4" custScaleX="139020" custLinFactNeighborX="18472" custLinFactNeighborY="2100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AAE5319E-DF27-433F-AE81-101D7208AB82}" srcId="{BD28E984-AE8F-4F04-80A8-F631ED3BD8D5}" destId="{ABAA0FA2-B2B0-455D-97EF-7E1229C07863}" srcOrd="0" destOrd="0" parTransId="{AB1307BB-DF0B-4533-8F9B-0E50818E8CC5}" sibTransId="{10235DE3-CCBB-4CF4-A7A2-D7798FE06540}"/>
    <dgm:cxn modelId="{87ADFAD8-8F79-482B-92BD-1C6DBD63E006}" srcId="{BD28E984-AE8F-4F04-80A8-F631ED3BD8D5}" destId="{89A41A71-35F1-472D-9531-AF068A722EFB}" srcOrd="1" destOrd="0" parTransId="{8FD62707-EFE4-47FC-8A68-BF4181A6D8A9}" sibTransId="{D1CE2337-2536-4365-A115-61F898D15C0F}"/>
    <dgm:cxn modelId="{2C737945-26A1-4A36-BFB6-AC9F684BD882}" srcId="{BD28E984-AE8F-4F04-80A8-F631ED3BD8D5}" destId="{7512DBE6-0A4E-4623-9EA3-31B48BF9B42F}" srcOrd="2" destOrd="0" parTransId="{4EA4DD38-8D18-4E84-9962-DC98AC651BBC}" sibTransId="{E5CE5AA5-41FA-499A-9D7A-377430E89473}"/>
    <dgm:cxn modelId="{9D4ED53D-8A6B-4E8D-AE46-7AB5337A2B14}" type="presOf" srcId="{ABAA0FA2-B2B0-455D-97EF-7E1229C07863}" destId="{D0726DBB-BEB0-41E0-8870-4B2991134977}" srcOrd="0" destOrd="0" presId="urn:microsoft.com/office/officeart/2005/8/layout/arrow2"/>
    <dgm:cxn modelId="{A5A1E758-EEF5-4784-AD56-FF2E50AB913F}" type="presOf" srcId="{7512DBE6-0A4E-4623-9EA3-31B48BF9B42F}" destId="{944142F2-11F9-4A71-B582-E2E230540DDD}" srcOrd="0" destOrd="0" presId="urn:microsoft.com/office/officeart/2005/8/layout/arrow2"/>
    <dgm:cxn modelId="{41859FA7-AF1C-49AA-8F65-AE176C89205E}" type="presOf" srcId="{89A41A71-35F1-472D-9531-AF068A722EFB}" destId="{C9D61BAF-6106-48F4-A8A0-D96C7120CAB6}" srcOrd="0" destOrd="0" presId="urn:microsoft.com/office/officeart/2005/8/layout/arrow2"/>
    <dgm:cxn modelId="{FDAEEA6E-6E37-4737-A292-E9300F816A95}" type="presOf" srcId="{0B3EF83A-A48E-4365-8BA0-40445917DB11}" destId="{56DDE71B-600E-422B-A953-31E56810F445}" srcOrd="0" destOrd="0" presId="urn:microsoft.com/office/officeart/2005/8/layout/arrow2"/>
    <dgm:cxn modelId="{5A1C7E7B-FA11-4338-8700-9AA78015757B}" srcId="{BD28E984-AE8F-4F04-80A8-F631ED3BD8D5}" destId="{0B3EF83A-A48E-4365-8BA0-40445917DB11}" srcOrd="3" destOrd="0" parTransId="{95692076-6003-43A7-961E-F6EDA3509E55}" sibTransId="{DD8A29F3-429F-4346-903C-00FF546EE261}"/>
    <dgm:cxn modelId="{CF3F3050-FB0E-4F73-B825-86CFA2366FB0}" type="presOf" srcId="{BD28E984-AE8F-4F04-80A8-F631ED3BD8D5}" destId="{6AFB8798-0A84-41F4-AAC4-B87146765BA3}" srcOrd="0" destOrd="0" presId="urn:microsoft.com/office/officeart/2005/8/layout/arrow2"/>
    <dgm:cxn modelId="{9BB79327-086E-48DB-8B6C-958D5A5DD476}" type="presParOf" srcId="{6AFB8798-0A84-41F4-AAC4-B87146765BA3}" destId="{8DC396FD-62C4-4B0F-988B-085D0769DE8B}" srcOrd="0" destOrd="0" presId="urn:microsoft.com/office/officeart/2005/8/layout/arrow2"/>
    <dgm:cxn modelId="{42D02289-6571-48B8-ADB6-3EC0ED4E8754}" type="presParOf" srcId="{6AFB8798-0A84-41F4-AAC4-B87146765BA3}" destId="{BD6FBA7E-299A-4D79-9D9F-16A1717821B4}" srcOrd="1" destOrd="0" presId="urn:microsoft.com/office/officeart/2005/8/layout/arrow2"/>
    <dgm:cxn modelId="{E4C38BE8-C2B6-4ED0-9EC1-610F935780E0}" type="presParOf" srcId="{BD6FBA7E-299A-4D79-9D9F-16A1717821B4}" destId="{271A3CA4-4687-49D3-8C3F-25CB84E6215B}" srcOrd="0" destOrd="0" presId="urn:microsoft.com/office/officeart/2005/8/layout/arrow2"/>
    <dgm:cxn modelId="{49B64687-E9D5-4C6B-B0D1-1DC4D9474A40}" type="presParOf" srcId="{BD6FBA7E-299A-4D79-9D9F-16A1717821B4}" destId="{D0726DBB-BEB0-41E0-8870-4B2991134977}" srcOrd="1" destOrd="0" presId="urn:microsoft.com/office/officeart/2005/8/layout/arrow2"/>
    <dgm:cxn modelId="{F131A8D8-0EAA-4372-9AE5-FBA84EEB85EB}" type="presParOf" srcId="{BD6FBA7E-299A-4D79-9D9F-16A1717821B4}" destId="{101ACFB1-E2B0-4632-AAA7-0037920F3710}" srcOrd="2" destOrd="0" presId="urn:microsoft.com/office/officeart/2005/8/layout/arrow2"/>
    <dgm:cxn modelId="{E655CCF8-13A7-4669-8BAA-686878FAFD4C}" type="presParOf" srcId="{BD6FBA7E-299A-4D79-9D9F-16A1717821B4}" destId="{C9D61BAF-6106-48F4-A8A0-D96C7120CAB6}" srcOrd="3" destOrd="0" presId="urn:microsoft.com/office/officeart/2005/8/layout/arrow2"/>
    <dgm:cxn modelId="{A8955E27-42B4-435C-BF2B-DEFE0144F764}" type="presParOf" srcId="{BD6FBA7E-299A-4D79-9D9F-16A1717821B4}" destId="{DEB02754-8FD1-4E55-AF64-9A0471978D2F}" srcOrd="4" destOrd="0" presId="urn:microsoft.com/office/officeart/2005/8/layout/arrow2"/>
    <dgm:cxn modelId="{2C3B0A2B-1F0C-458A-BAA6-0BE5D3144ADC}" type="presParOf" srcId="{BD6FBA7E-299A-4D79-9D9F-16A1717821B4}" destId="{944142F2-11F9-4A71-B582-E2E230540DDD}" srcOrd="5" destOrd="0" presId="urn:microsoft.com/office/officeart/2005/8/layout/arrow2"/>
    <dgm:cxn modelId="{59820E5F-1314-4CE4-B0C6-6DD5B203510F}" type="presParOf" srcId="{BD6FBA7E-299A-4D79-9D9F-16A1717821B4}" destId="{405E3343-5BBC-46D3-81D7-633BDB267063}" srcOrd="6" destOrd="0" presId="urn:microsoft.com/office/officeart/2005/8/layout/arrow2"/>
    <dgm:cxn modelId="{CEB52BFA-FC8C-46F8-9BBB-9C7EC66AEE54}" type="presParOf" srcId="{BD6FBA7E-299A-4D79-9D9F-16A1717821B4}" destId="{56DDE71B-600E-422B-A953-31E56810F445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D6CB5C9-F773-4F82-8873-A3C689894069}" type="doc">
      <dgm:prSet loTypeId="urn:microsoft.com/office/officeart/2005/8/layout/lProcess3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fr-FR"/>
        </a:p>
      </dgm:t>
    </dgm:pt>
    <dgm:pt modelId="{EC50C932-A97D-4BD6-9618-220BCBBB2B81}">
      <dgm:prSet phldrT="[Texte]" custT="1"/>
      <dgm:spPr/>
      <dgm:t>
        <a:bodyPr/>
        <a:lstStyle/>
        <a:p>
          <a:r>
            <a:rPr lang="fr-FR" sz="2400" b="1" dirty="0" smtClean="0">
              <a:solidFill>
                <a:schemeClr val="tx2"/>
              </a:solidFill>
            </a:rPr>
            <a:t>traité de Rome </a:t>
          </a:r>
          <a:r>
            <a:rPr lang="fr-FR" sz="2400" b="1" dirty="0" smtClean="0">
              <a:solidFill>
                <a:srgbClr val="0000FF"/>
              </a:solidFill>
            </a:rPr>
            <a:t>(1957) </a:t>
          </a:r>
          <a:endParaRPr lang="fr-FR" sz="2400" b="1" dirty="0">
            <a:solidFill>
              <a:srgbClr val="0000FF"/>
            </a:solidFill>
          </a:endParaRPr>
        </a:p>
      </dgm:t>
    </dgm:pt>
    <dgm:pt modelId="{4B8D9EBB-0A29-4977-9F59-1E0E465E3C38}" type="parTrans" cxnId="{56E8D3E0-4A6E-4915-AF54-9DD97E43A9E0}">
      <dgm:prSet/>
      <dgm:spPr/>
      <dgm:t>
        <a:bodyPr/>
        <a:lstStyle/>
        <a:p>
          <a:endParaRPr lang="fr-FR"/>
        </a:p>
      </dgm:t>
    </dgm:pt>
    <dgm:pt modelId="{8ADE9E60-526B-472A-8A1C-616B9A41AA2B}" type="sibTrans" cxnId="{56E8D3E0-4A6E-4915-AF54-9DD97E43A9E0}">
      <dgm:prSet/>
      <dgm:spPr/>
      <dgm:t>
        <a:bodyPr/>
        <a:lstStyle/>
        <a:p>
          <a:endParaRPr lang="fr-FR"/>
        </a:p>
      </dgm:t>
    </dgm:pt>
    <dgm:pt modelId="{9C4F37BB-0036-4EEF-94FB-D106A45F3F1A}">
      <dgm:prSet phldrT="[Texte]" custT="1"/>
      <dgm:spPr/>
      <dgm:t>
        <a:bodyPr/>
        <a:lstStyle/>
        <a:p>
          <a:r>
            <a:rPr lang="fr-FR" sz="2400" b="1" dirty="0" smtClean="0">
              <a:solidFill>
                <a:schemeClr val="tx2"/>
              </a:solidFill>
            </a:rPr>
            <a:t>l’acte unique </a:t>
          </a:r>
          <a:r>
            <a:rPr lang="fr-FR" sz="2400" b="1" dirty="0" smtClean="0">
              <a:solidFill>
                <a:srgbClr val="0000FF"/>
              </a:solidFill>
            </a:rPr>
            <a:t>(1986)</a:t>
          </a:r>
          <a:endParaRPr lang="fr-FR" sz="2400" b="1" dirty="0">
            <a:solidFill>
              <a:srgbClr val="0000FF"/>
            </a:solidFill>
          </a:endParaRPr>
        </a:p>
      </dgm:t>
    </dgm:pt>
    <dgm:pt modelId="{736C317A-D1DE-4149-B7B5-B38EE12715F6}" type="parTrans" cxnId="{BA0D9D36-E90D-45B1-A8C9-19E72670EC73}">
      <dgm:prSet/>
      <dgm:spPr/>
      <dgm:t>
        <a:bodyPr/>
        <a:lstStyle/>
        <a:p>
          <a:endParaRPr lang="fr-FR"/>
        </a:p>
      </dgm:t>
    </dgm:pt>
    <dgm:pt modelId="{73CEC918-7A2B-4FB0-BFB2-1D9AC18E14BC}" type="sibTrans" cxnId="{BA0D9D36-E90D-45B1-A8C9-19E72670EC73}">
      <dgm:prSet/>
      <dgm:spPr/>
      <dgm:t>
        <a:bodyPr/>
        <a:lstStyle/>
        <a:p>
          <a:endParaRPr lang="fr-FR"/>
        </a:p>
      </dgm:t>
    </dgm:pt>
    <dgm:pt modelId="{DCCE46B1-954C-4698-880D-D3FD2DBD3F93}">
      <dgm:prSet phldrT="[Texte]" custT="1"/>
      <dgm:spPr/>
      <dgm:t>
        <a:bodyPr/>
        <a:lstStyle/>
        <a:p>
          <a:r>
            <a:rPr lang="fr-FR" sz="2400" b="1" dirty="0" smtClean="0">
              <a:solidFill>
                <a:schemeClr val="tx2"/>
              </a:solidFill>
            </a:rPr>
            <a:t> HYGIENE ET SECURITE </a:t>
          </a:r>
        </a:p>
        <a:p>
          <a:r>
            <a:rPr lang="fr-FR" sz="2400" b="1" dirty="0" smtClean="0">
              <a:solidFill>
                <a:srgbClr val="0000FF"/>
              </a:solidFill>
            </a:rPr>
            <a:t>(1874)</a:t>
          </a:r>
          <a:endParaRPr lang="fr-FR" sz="2400" b="1" dirty="0">
            <a:solidFill>
              <a:srgbClr val="0000FF"/>
            </a:solidFill>
          </a:endParaRPr>
        </a:p>
      </dgm:t>
    </dgm:pt>
    <dgm:pt modelId="{72C6F4F6-211D-4C97-929E-8A4C43938679}" type="parTrans" cxnId="{BB087207-9852-4E9B-A6F8-9D6F27DED5B7}">
      <dgm:prSet/>
      <dgm:spPr/>
      <dgm:t>
        <a:bodyPr/>
        <a:lstStyle/>
        <a:p>
          <a:endParaRPr lang="fr-FR"/>
        </a:p>
      </dgm:t>
    </dgm:pt>
    <dgm:pt modelId="{E70F6F79-69B1-44FE-AF23-1E5684EAF36F}" type="sibTrans" cxnId="{BB087207-9852-4E9B-A6F8-9D6F27DED5B7}">
      <dgm:prSet/>
      <dgm:spPr/>
      <dgm:t>
        <a:bodyPr/>
        <a:lstStyle/>
        <a:p>
          <a:endParaRPr lang="fr-FR"/>
        </a:p>
      </dgm:t>
    </dgm:pt>
    <dgm:pt modelId="{9167909B-C8AF-40EB-9B83-C64507F68BAF}">
      <dgm:prSet phldrT="[Texte]" custT="1"/>
      <dgm:spPr/>
      <dgm:t>
        <a:bodyPr/>
        <a:lstStyle/>
        <a:p>
          <a:r>
            <a:rPr lang="fr-FR" sz="2400" b="1" dirty="0" smtClean="0">
              <a:solidFill>
                <a:schemeClr val="tx2"/>
              </a:solidFill>
            </a:rPr>
            <a:t>Conditions du travail </a:t>
          </a:r>
        </a:p>
        <a:p>
          <a:r>
            <a:rPr lang="fr-FR" sz="2400" b="1" dirty="0" smtClean="0">
              <a:solidFill>
                <a:srgbClr val="0000FF"/>
              </a:solidFill>
            </a:rPr>
            <a:t>(1973)</a:t>
          </a:r>
          <a:endParaRPr lang="fr-FR" sz="2400" b="1" dirty="0">
            <a:solidFill>
              <a:srgbClr val="0000FF"/>
            </a:solidFill>
          </a:endParaRPr>
        </a:p>
      </dgm:t>
    </dgm:pt>
    <dgm:pt modelId="{2777C6B9-F751-4CE8-8FC6-DDBF21825F99}" type="parTrans" cxnId="{2F98457B-E342-4ADC-8B92-6044EA924E7A}">
      <dgm:prSet/>
      <dgm:spPr/>
      <dgm:t>
        <a:bodyPr/>
        <a:lstStyle/>
        <a:p>
          <a:endParaRPr lang="fr-FR"/>
        </a:p>
      </dgm:t>
    </dgm:pt>
    <dgm:pt modelId="{262AF2B0-9E48-4C9C-9D69-DF4831D8D44D}" type="sibTrans" cxnId="{2F98457B-E342-4ADC-8B92-6044EA924E7A}">
      <dgm:prSet/>
      <dgm:spPr/>
      <dgm:t>
        <a:bodyPr/>
        <a:lstStyle/>
        <a:p>
          <a:endParaRPr lang="fr-FR"/>
        </a:p>
      </dgm:t>
    </dgm:pt>
    <dgm:pt modelId="{564ADF36-2CA8-4FEA-9EE7-C106A0B457B3}">
      <dgm:prSet phldrT="[Texte]" custT="1"/>
      <dgm:spPr/>
      <dgm:t>
        <a:bodyPr/>
        <a:lstStyle/>
        <a:p>
          <a:r>
            <a:rPr lang="fr-FR" sz="2400" b="1" dirty="0" smtClean="0">
              <a:solidFill>
                <a:schemeClr val="tx2"/>
              </a:solidFill>
            </a:rPr>
            <a:t> santé – sécurité </a:t>
          </a:r>
        </a:p>
        <a:p>
          <a:r>
            <a:rPr lang="fr-FR" sz="2400" b="1" dirty="0" smtClean="0">
              <a:solidFill>
                <a:srgbClr val="0000FF"/>
              </a:solidFill>
            </a:rPr>
            <a:t>(1991)</a:t>
          </a:r>
          <a:endParaRPr lang="fr-FR" sz="2400" b="1" dirty="0">
            <a:solidFill>
              <a:srgbClr val="0000FF"/>
            </a:solidFill>
          </a:endParaRPr>
        </a:p>
      </dgm:t>
    </dgm:pt>
    <dgm:pt modelId="{44ACEB7F-9D7E-4A2A-8C5C-C170F1A2AEE3}" type="parTrans" cxnId="{C34E4576-F0A7-4A1E-8665-72816758F875}">
      <dgm:prSet/>
      <dgm:spPr/>
      <dgm:t>
        <a:bodyPr/>
        <a:lstStyle/>
        <a:p>
          <a:endParaRPr lang="fr-FR"/>
        </a:p>
      </dgm:t>
    </dgm:pt>
    <dgm:pt modelId="{6840B8BF-1683-41E7-81CA-9945D0ABD0BC}" type="sibTrans" cxnId="{C34E4576-F0A7-4A1E-8665-72816758F875}">
      <dgm:prSet/>
      <dgm:spPr/>
      <dgm:t>
        <a:bodyPr/>
        <a:lstStyle/>
        <a:p>
          <a:endParaRPr lang="fr-FR"/>
        </a:p>
      </dgm:t>
    </dgm:pt>
    <dgm:pt modelId="{99B2B41F-0A70-413C-9D33-93CD1251D326}">
      <dgm:prSet phldrT="[Texte]" custT="1"/>
      <dgm:spPr/>
      <dgm:t>
        <a:bodyPr/>
        <a:lstStyle/>
        <a:p>
          <a:r>
            <a:rPr lang="fr-FR" sz="2400" b="1" dirty="0" smtClean="0">
              <a:solidFill>
                <a:schemeClr val="tx2"/>
              </a:solidFill>
            </a:rPr>
            <a:t>Prévention</a:t>
          </a:r>
        </a:p>
        <a:p>
          <a:r>
            <a:rPr lang="fr-FR" sz="2400" b="1" dirty="0" smtClean="0">
              <a:solidFill>
                <a:srgbClr val="0000FF"/>
              </a:solidFill>
            </a:rPr>
            <a:t>(1991)</a:t>
          </a:r>
          <a:endParaRPr lang="fr-FR" sz="2400" b="1" dirty="0">
            <a:solidFill>
              <a:srgbClr val="0000FF"/>
            </a:solidFill>
          </a:endParaRPr>
        </a:p>
      </dgm:t>
    </dgm:pt>
    <dgm:pt modelId="{DFAD60ED-D2F5-4A48-8591-CEEA67F96393}" type="parTrans" cxnId="{3D59B3A6-9FEA-4999-8F97-624AAA261D44}">
      <dgm:prSet/>
      <dgm:spPr/>
      <dgm:t>
        <a:bodyPr/>
        <a:lstStyle/>
        <a:p>
          <a:endParaRPr lang="fr-FR"/>
        </a:p>
      </dgm:t>
    </dgm:pt>
    <dgm:pt modelId="{57257340-0EBB-4879-875E-02A74972BFFF}" type="sibTrans" cxnId="{3D59B3A6-9FEA-4999-8F97-624AAA261D44}">
      <dgm:prSet/>
      <dgm:spPr/>
      <dgm:t>
        <a:bodyPr/>
        <a:lstStyle/>
        <a:p>
          <a:endParaRPr lang="fr-FR"/>
        </a:p>
      </dgm:t>
    </dgm:pt>
    <dgm:pt modelId="{464F581B-A433-48F9-835E-33055A434AFE}">
      <dgm:prSet phldrT="[Texte]" custT="1"/>
      <dgm:spPr/>
      <dgm:t>
        <a:bodyPr/>
        <a:lstStyle/>
        <a:p>
          <a:r>
            <a:rPr lang="fr-FR" sz="2400" b="1" dirty="0" smtClean="0">
              <a:solidFill>
                <a:schemeClr val="tx2"/>
              </a:solidFill>
            </a:rPr>
            <a:t>Evaluation</a:t>
          </a:r>
        </a:p>
        <a:p>
          <a:r>
            <a:rPr lang="fr-FR" sz="2400" b="1" dirty="0" smtClean="0">
              <a:solidFill>
                <a:srgbClr val="0000FF"/>
              </a:solidFill>
            </a:rPr>
            <a:t>(2001)</a:t>
          </a:r>
          <a:endParaRPr lang="fr-FR" sz="2400" b="1" dirty="0">
            <a:solidFill>
              <a:srgbClr val="0000FF"/>
            </a:solidFill>
          </a:endParaRPr>
        </a:p>
      </dgm:t>
    </dgm:pt>
    <dgm:pt modelId="{69C699B6-12B1-408F-8697-F485B49E2B1E}" type="parTrans" cxnId="{4944A07A-C32D-423B-89D0-721D19CC17A8}">
      <dgm:prSet/>
      <dgm:spPr/>
      <dgm:t>
        <a:bodyPr/>
        <a:lstStyle/>
        <a:p>
          <a:endParaRPr lang="fr-FR"/>
        </a:p>
      </dgm:t>
    </dgm:pt>
    <dgm:pt modelId="{7A0CBC2C-76E2-40E8-A0BE-01C5769D4B6A}" type="sibTrans" cxnId="{4944A07A-C32D-423B-89D0-721D19CC17A8}">
      <dgm:prSet/>
      <dgm:spPr/>
      <dgm:t>
        <a:bodyPr/>
        <a:lstStyle/>
        <a:p>
          <a:endParaRPr lang="fr-FR"/>
        </a:p>
      </dgm:t>
    </dgm:pt>
    <dgm:pt modelId="{1EED3D35-BEA0-46CD-98C2-7DBC9CDB5E33}">
      <dgm:prSet phldrT="[Texte]" custT="1"/>
      <dgm:spPr/>
      <dgm:t>
        <a:bodyPr/>
        <a:lstStyle/>
        <a:p>
          <a:r>
            <a:rPr lang="fr-FR" sz="2400" b="1" dirty="0" err="1" smtClean="0">
              <a:solidFill>
                <a:srgbClr val="D60093"/>
              </a:solidFill>
            </a:rPr>
            <a:t>EvRP</a:t>
          </a:r>
          <a:r>
            <a:rPr lang="fr-FR" sz="2400" b="1" dirty="0" smtClean="0">
              <a:solidFill>
                <a:srgbClr val="D60093"/>
              </a:solidFill>
            </a:rPr>
            <a:t> </a:t>
          </a:r>
        </a:p>
        <a:p>
          <a:r>
            <a:rPr lang="fr-FR" sz="2400" b="1" dirty="0" smtClean="0">
              <a:solidFill>
                <a:srgbClr val="D60093"/>
              </a:solidFill>
            </a:rPr>
            <a:t>(2001)</a:t>
          </a:r>
          <a:endParaRPr lang="fr-FR" sz="2400" b="1" dirty="0">
            <a:solidFill>
              <a:srgbClr val="D60093"/>
            </a:solidFill>
          </a:endParaRPr>
        </a:p>
      </dgm:t>
    </dgm:pt>
    <dgm:pt modelId="{252F89F9-2F02-44EB-B61F-323E88F27CB2}" type="parTrans" cxnId="{BDC28954-D7B2-4190-BD63-44B2BD023A08}">
      <dgm:prSet/>
      <dgm:spPr/>
      <dgm:t>
        <a:bodyPr/>
        <a:lstStyle/>
        <a:p>
          <a:endParaRPr lang="fr-FR"/>
        </a:p>
      </dgm:t>
    </dgm:pt>
    <dgm:pt modelId="{D58C46DD-5756-4BD4-AC81-1B689C88BD3B}" type="sibTrans" cxnId="{BDC28954-D7B2-4190-BD63-44B2BD023A08}">
      <dgm:prSet/>
      <dgm:spPr/>
      <dgm:t>
        <a:bodyPr/>
        <a:lstStyle/>
        <a:p>
          <a:endParaRPr lang="fr-FR"/>
        </a:p>
      </dgm:t>
    </dgm:pt>
    <dgm:pt modelId="{E67E76B3-D116-4737-B6E8-F7F8320BCFE4}">
      <dgm:prSet custT="1"/>
      <dgm:spPr/>
      <dgm:t>
        <a:bodyPr/>
        <a:lstStyle/>
        <a:p>
          <a:r>
            <a:rPr lang="fr-FR" sz="2400" b="1" dirty="0" smtClean="0">
              <a:solidFill>
                <a:schemeClr val="tx2"/>
              </a:solidFill>
            </a:rPr>
            <a:t>directive cadre européenne </a:t>
          </a:r>
          <a:r>
            <a:rPr lang="fr-FR" sz="2400" b="1" dirty="0" smtClean="0">
              <a:solidFill>
                <a:srgbClr val="0000FF"/>
              </a:solidFill>
            </a:rPr>
            <a:t>(1989)</a:t>
          </a:r>
          <a:endParaRPr lang="fr-FR" sz="2400" b="1" dirty="0">
            <a:solidFill>
              <a:srgbClr val="0000FF"/>
            </a:solidFill>
          </a:endParaRPr>
        </a:p>
      </dgm:t>
    </dgm:pt>
    <dgm:pt modelId="{809729FB-3396-4EAD-A726-98740D3C7A44}" type="parTrans" cxnId="{E275ABF9-023F-40EC-ABC8-4CAB64ED3D52}">
      <dgm:prSet/>
      <dgm:spPr/>
      <dgm:t>
        <a:bodyPr/>
        <a:lstStyle/>
        <a:p>
          <a:endParaRPr lang="fr-FR"/>
        </a:p>
      </dgm:t>
    </dgm:pt>
    <dgm:pt modelId="{4EF4E964-92E1-4171-AF79-F1C4BC7F2181}" type="sibTrans" cxnId="{E275ABF9-023F-40EC-ABC8-4CAB64ED3D52}">
      <dgm:prSet/>
      <dgm:spPr/>
      <dgm:t>
        <a:bodyPr/>
        <a:lstStyle/>
        <a:p>
          <a:endParaRPr lang="fr-FR"/>
        </a:p>
      </dgm:t>
    </dgm:pt>
    <dgm:pt modelId="{395072AC-5E4F-4DC9-A778-504DD0A8225B}" type="pres">
      <dgm:prSet presAssocID="{BD6CB5C9-F773-4F82-8873-A3C689894069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0618BE18-AB31-42BB-A9D7-26A3AA3BEF94}" type="pres">
      <dgm:prSet presAssocID="{EC50C932-A97D-4BD6-9618-220BCBBB2B81}" presName="horFlow" presStyleCnt="0"/>
      <dgm:spPr/>
    </dgm:pt>
    <dgm:pt modelId="{CA501952-75C8-4A02-8646-AB19FEB93305}" type="pres">
      <dgm:prSet presAssocID="{EC50C932-A97D-4BD6-9618-220BCBBB2B81}" presName="bigChev" presStyleLbl="node1" presStyleIdx="0" presStyleCnt="3"/>
      <dgm:spPr/>
      <dgm:t>
        <a:bodyPr/>
        <a:lstStyle/>
        <a:p>
          <a:endParaRPr lang="fr-FR"/>
        </a:p>
      </dgm:t>
    </dgm:pt>
    <dgm:pt modelId="{E08E1B99-E9B6-45E1-B7F3-D3D9487C7B34}" type="pres">
      <dgm:prSet presAssocID="{736C317A-D1DE-4149-B7B5-B38EE12715F6}" presName="parTrans" presStyleCnt="0"/>
      <dgm:spPr/>
    </dgm:pt>
    <dgm:pt modelId="{9B74EDDD-42D3-428B-966E-7C8F6FB626C5}" type="pres">
      <dgm:prSet presAssocID="{9C4F37BB-0036-4EEF-94FB-D106A45F3F1A}" presName="node" presStyleLbl="align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428342B-FB6E-4768-B967-9FE9D6C3BB78}" type="pres">
      <dgm:prSet presAssocID="{73CEC918-7A2B-4FB0-BFB2-1D9AC18E14BC}" presName="sibTrans" presStyleCnt="0"/>
      <dgm:spPr/>
    </dgm:pt>
    <dgm:pt modelId="{6BD32F2B-9B69-416D-992A-CEDED3F8EFF1}" type="pres">
      <dgm:prSet presAssocID="{E67E76B3-D116-4737-B6E8-F7F8320BCFE4}" presName="node" presStyleLbl="align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7A395DD-F51E-4F6F-8438-634E5E6EBF25}" type="pres">
      <dgm:prSet presAssocID="{EC50C932-A97D-4BD6-9618-220BCBBB2B81}" presName="vSp" presStyleCnt="0"/>
      <dgm:spPr/>
    </dgm:pt>
    <dgm:pt modelId="{2694B5CE-A7BF-4149-95E5-5001638FB8DB}" type="pres">
      <dgm:prSet presAssocID="{DCCE46B1-954C-4698-880D-D3FD2DBD3F93}" presName="horFlow" presStyleCnt="0"/>
      <dgm:spPr/>
    </dgm:pt>
    <dgm:pt modelId="{B0ECCDAB-4692-4078-8E49-10DD010B87E9}" type="pres">
      <dgm:prSet presAssocID="{DCCE46B1-954C-4698-880D-D3FD2DBD3F93}" presName="bigChev" presStyleLbl="node1" presStyleIdx="1" presStyleCnt="3"/>
      <dgm:spPr/>
      <dgm:t>
        <a:bodyPr/>
        <a:lstStyle/>
        <a:p>
          <a:endParaRPr lang="fr-FR"/>
        </a:p>
      </dgm:t>
    </dgm:pt>
    <dgm:pt modelId="{DE471B4D-A6E3-4E42-80EC-5AE5C03D13B5}" type="pres">
      <dgm:prSet presAssocID="{2777C6B9-F751-4CE8-8FC6-DDBF21825F99}" presName="parTrans" presStyleCnt="0"/>
      <dgm:spPr/>
    </dgm:pt>
    <dgm:pt modelId="{67BB78EA-4168-49D6-8E87-70BF8243BF6F}" type="pres">
      <dgm:prSet presAssocID="{9167909B-C8AF-40EB-9B83-C64507F68BAF}" presName="node" presStyleLbl="align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F77A49D-891F-41C4-A4FD-5208350B752F}" type="pres">
      <dgm:prSet presAssocID="{262AF2B0-9E48-4C9C-9D69-DF4831D8D44D}" presName="sibTrans" presStyleCnt="0"/>
      <dgm:spPr/>
    </dgm:pt>
    <dgm:pt modelId="{B9DA3121-CA4F-4570-9E34-104DF63FA98D}" type="pres">
      <dgm:prSet presAssocID="{564ADF36-2CA8-4FEA-9EE7-C106A0B457B3}" presName="node" presStyleLbl="align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A7A6C50-6A79-4FB4-BE83-96F2366CF2E3}" type="pres">
      <dgm:prSet presAssocID="{DCCE46B1-954C-4698-880D-D3FD2DBD3F93}" presName="vSp" presStyleCnt="0"/>
      <dgm:spPr/>
    </dgm:pt>
    <dgm:pt modelId="{75D009BB-5084-43EB-9AEB-BC71422EE156}" type="pres">
      <dgm:prSet presAssocID="{99B2B41F-0A70-413C-9D33-93CD1251D326}" presName="horFlow" presStyleCnt="0"/>
      <dgm:spPr/>
    </dgm:pt>
    <dgm:pt modelId="{62B3267F-FD2F-4DAE-83D7-15D475F2B716}" type="pres">
      <dgm:prSet presAssocID="{99B2B41F-0A70-413C-9D33-93CD1251D326}" presName="bigChev" presStyleLbl="node1" presStyleIdx="2" presStyleCnt="3"/>
      <dgm:spPr/>
      <dgm:t>
        <a:bodyPr/>
        <a:lstStyle/>
        <a:p>
          <a:endParaRPr lang="fr-FR"/>
        </a:p>
      </dgm:t>
    </dgm:pt>
    <dgm:pt modelId="{DB0491CA-21A9-491A-9B6F-49E1CED9C414}" type="pres">
      <dgm:prSet presAssocID="{69C699B6-12B1-408F-8697-F485B49E2B1E}" presName="parTrans" presStyleCnt="0"/>
      <dgm:spPr/>
    </dgm:pt>
    <dgm:pt modelId="{907E424C-B4A9-46FC-AB16-53CA6E2C1B36}" type="pres">
      <dgm:prSet presAssocID="{464F581B-A433-48F9-835E-33055A434AFE}" presName="node" presStyleLbl="align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B93DA3E-2BA1-444C-94B4-054D61761164}" type="pres">
      <dgm:prSet presAssocID="{7A0CBC2C-76E2-40E8-A0BE-01C5769D4B6A}" presName="sibTrans" presStyleCnt="0"/>
      <dgm:spPr/>
    </dgm:pt>
    <dgm:pt modelId="{3FDDD9F5-320D-4A8F-B65F-CA8113BDBE71}" type="pres">
      <dgm:prSet presAssocID="{1EED3D35-BEA0-46CD-98C2-7DBC9CDB5E33}" presName="node" presStyleLbl="align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2F98457B-E342-4ADC-8B92-6044EA924E7A}" srcId="{DCCE46B1-954C-4698-880D-D3FD2DBD3F93}" destId="{9167909B-C8AF-40EB-9B83-C64507F68BAF}" srcOrd="0" destOrd="0" parTransId="{2777C6B9-F751-4CE8-8FC6-DDBF21825F99}" sibTransId="{262AF2B0-9E48-4C9C-9D69-DF4831D8D44D}"/>
    <dgm:cxn modelId="{2FDBA051-0EC6-491C-A828-D90A8BB9152B}" type="presOf" srcId="{99B2B41F-0A70-413C-9D33-93CD1251D326}" destId="{62B3267F-FD2F-4DAE-83D7-15D475F2B716}" srcOrd="0" destOrd="0" presId="urn:microsoft.com/office/officeart/2005/8/layout/lProcess3"/>
    <dgm:cxn modelId="{F5BB9EC8-CEE8-4832-9A8B-79A4140D3FE8}" type="presOf" srcId="{BD6CB5C9-F773-4F82-8873-A3C689894069}" destId="{395072AC-5E4F-4DC9-A778-504DD0A8225B}" srcOrd="0" destOrd="0" presId="urn:microsoft.com/office/officeart/2005/8/layout/lProcess3"/>
    <dgm:cxn modelId="{4944A07A-C32D-423B-89D0-721D19CC17A8}" srcId="{99B2B41F-0A70-413C-9D33-93CD1251D326}" destId="{464F581B-A433-48F9-835E-33055A434AFE}" srcOrd="0" destOrd="0" parTransId="{69C699B6-12B1-408F-8697-F485B49E2B1E}" sibTransId="{7A0CBC2C-76E2-40E8-A0BE-01C5769D4B6A}"/>
    <dgm:cxn modelId="{4884B5CF-857B-4F42-887E-A44CE36AFF2E}" type="presOf" srcId="{9167909B-C8AF-40EB-9B83-C64507F68BAF}" destId="{67BB78EA-4168-49D6-8E87-70BF8243BF6F}" srcOrd="0" destOrd="0" presId="urn:microsoft.com/office/officeart/2005/8/layout/lProcess3"/>
    <dgm:cxn modelId="{8545B8E1-0D1E-46B7-9DC2-233B685FE52C}" type="presOf" srcId="{1EED3D35-BEA0-46CD-98C2-7DBC9CDB5E33}" destId="{3FDDD9F5-320D-4A8F-B65F-CA8113BDBE71}" srcOrd="0" destOrd="0" presId="urn:microsoft.com/office/officeart/2005/8/layout/lProcess3"/>
    <dgm:cxn modelId="{B43CE24E-1F70-40E6-87CE-13AC963FC406}" type="presOf" srcId="{DCCE46B1-954C-4698-880D-D3FD2DBD3F93}" destId="{B0ECCDAB-4692-4078-8E49-10DD010B87E9}" srcOrd="0" destOrd="0" presId="urn:microsoft.com/office/officeart/2005/8/layout/lProcess3"/>
    <dgm:cxn modelId="{3D59B3A6-9FEA-4999-8F97-624AAA261D44}" srcId="{BD6CB5C9-F773-4F82-8873-A3C689894069}" destId="{99B2B41F-0A70-413C-9D33-93CD1251D326}" srcOrd="2" destOrd="0" parTransId="{DFAD60ED-D2F5-4A48-8591-CEEA67F96393}" sibTransId="{57257340-0EBB-4879-875E-02A74972BFFF}"/>
    <dgm:cxn modelId="{BDC28954-D7B2-4190-BD63-44B2BD023A08}" srcId="{99B2B41F-0A70-413C-9D33-93CD1251D326}" destId="{1EED3D35-BEA0-46CD-98C2-7DBC9CDB5E33}" srcOrd="1" destOrd="0" parTransId="{252F89F9-2F02-44EB-B61F-323E88F27CB2}" sibTransId="{D58C46DD-5756-4BD4-AC81-1B689C88BD3B}"/>
    <dgm:cxn modelId="{BEE526BA-7321-4EDE-AB62-DE7AD888AC95}" type="presOf" srcId="{564ADF36-2CA8-4FEA-9EE7-C106A0B457B3}" destId="{B9DA3121-CA4F-4570-9E34-104DF63FA98D}" srcOrd="0" destOrd="0" presId="urn:microsoft.com/office/officeart/2005/8/layout/lProcess3"/>
    <dgm:cxn modelId="{C34E4576-F0A7-4A1E-8665-72816758F875}" srcId="{DCCE46B1-954C-4698-880D-D3FD2DBD3F93}" destId="{564ADF36-2CA8-4FEA-9EE7-C106A0B457B3}" srcOrd="1" destOrd="0" parTransId="{44ACEB7F-9D7E-4A2A-8C5C-C170F1A2AEE3}" sibTransId="{6840B8BF-1683-41E7-81CA-9945D0ABD0BC}"/>
    <dgm:cxn modelId="{BA0D9D36-E90D-45B1-A8C9-19E72670EC73}" srcId="{EC50C932-A97D-4BD6-9618-220BCBBB2B81}" destId="{9C4F37BB-0036-4EEF-94FB-D106A45F3F1A}" srcOrd="0" destOrd="0" parTransId="{736C317A-D1DE-4149-B7B5-B38EE12715F6}" sibTransId="{73CEC918-7A2B-4FB0-BFB2-1D9AC18E14BC}"/>
    <dgm:cxn modelId="{F6C332F1-C51A-4CFD-BAAE-E54267156C4A}" type="presOf" srcId="{EC50C932-A97D-4BD6-9618-220BCBBB2B81}" destId="{CA501952-75C8-4A02-8646-AB19FEB93305}" srcOrd="0" destOrd="0" presId="urn:microsoft.com/office/officeart/2005/8/layout/lProcess3"/>
    <dgm:cxn modelId="{E275ABF9-023F-40EC-ABC8-4CAB64ED3D52}" srcId="{EC50C932-A97D-4BD6-9618-220BCBBB2B81}" destId="{E67E76B3-D116-4737-B6E8-F7F8320BCFE4}" srcOrd="1" destOrd="0" parTransId="{809729FB-3396-4EAD-A726-98740D3C7A44}" sibTransId="{4EF4E964-92E1-4171-AF79-F1C4BC7F2181}"/>
    <dgm:cxn modelId="{61096749-CDFD-4D00-B20F-9E467C3B0042}" type="presOf" srcId="{E67E76B3-D116-4737-B6E8-F7F8320BCFE4}" destId="{6BD32F2B-9B69-416D-992A-CEDED3F8EFF1}" srcOrd="0" destOrd="0" presId="urn:microsoft.com/office/officeart/2005/8/layout/lProcess3"/>
    <dgm:cxn modelId="{BB087207-9852-4E9B-A6F8-9D6F27DED5B7}" srcId="{BD6CB5C9-F773-4F82-8873-A3C689894069}" destId="{DCCE46B1-954C-4698-880D-D3FD2DBD3F93}" srcOrd="1" destOrd="0" parTransId="{72C6F4F6-211D-4C97-929E-8A4C43938679}" sibTransId="{E70F6F79-69B1-44FE-AF23-1E5684EAF36F}"/>
    <dgm:cxn modelId="{E534F90C-D9A2-4C6A-B087-1E61CBB0E3A7}" type="presOf" srcId="{464F581B-A433-48F9-835E-33055A434AFE}" destId="{907E424C-B4A9-46FC-AB16-53CA6E2C1B36}" srcOrd="0" destOrd="0" presId="urn:microsoft.com/office/officeart/2005/8/layout/lProcess3"/>
    <dgm:cxn modelId="{56E8D3E0-4A6E-4915-AF54-9DD97E43A9E0}" srcId="{BD6CB5C9-F773-4F82-8873-A3C689894069}" destId="{EC50C932-A97D-4BD6-9618-220BCBBB2B81}" srcOrd="0" destOrd="0" parTransId="{4B8D9EBB-0A29-4977-9F59-1E0E465E3C38}" sibTransId="{8ADE9E60-526B-472A-8A1C-616B9A41AA2B}"/>
    <dgm:cxn modelId="{D9355CCA-FEC5-493A-97AF-2CCAAE091B06}" type="presOf" srcId="{9C4F37BB-0036-4EEF-94FB-D106A45F3F1A}" destId="{9B74EDDD-42D3-428B-966E-7C8F6FB626C5}" srcOrd="0" destOrd="0" presId="urn:microsoft.com/office/officeart/2005/8/layout/lProcess3"/>
    <dgm:cxn modelId="{AA19C665-8846-41CA-8DFC-B99C44376C52}" type="presParOf" srcId="{395072AC-5E4F-4DC9-A778-504DD0A8225B}" destId="{0618BE18-AB31-42BB-A9D7-26A3AA3BEF94}" srcOrd="0" destOrd="0" presId="urn:microsoft.com/office/officeart/2005/8/layout/lProcess3"/>
    <dgm:cxn modelId="{46B42F4C-E420-4C79-8CCB-EF355AF9EEE6}" type="presParOf" srcId="{0618BE18-AB31-42BB-A9D7-26A3AA3BEF94}" destId="{CA501952-75C8-4A02-8646-AB19FEB93305}" srcOrd="0" destOrd="0" presId="urn:microsoft.com/office/officeart/2005/8/layout/lProcess3"/>
    <dgm:cxn modelId="{14976562-D83C-40A3-BA02-49FC5DD6E962}" type="presParOf" srcId="{0618BE18-AB31-42BB-A9D7-26A3AA3BEF94}" destId="{E08E1B99-E9B6-45E1-B7F3-D3D9487C7B34}" srcOrd="1" destOrd="0" presId="urn:microsoft.com/office/officeart/2005/8/layout/lProcess3"/>
    <dgm:cxn modelId="{179566B6-F1A7-441B-90DF-E14E9FDA7891}" type="presParOf" srcId="{0618BE18-AB31-42BB-A9D7-26A3AA3BEF94}" destId="{9B74EDDD-42D3-428B-966E-7C8F6FB626C5}" srcOrd="2" destOrd="0" presId="urn:microsoft.com/office/officeart/2005/8/layout/lProcess3"/>
    <dgm:cxn modelId="{9410319B-6210-44B1-80B9-EA2C9CE6992B}" type="presParOf" srcId="{0618BE18-AB31-42BB-A9D7-26A3AA3BEF94}" destId="{B428342B-FB6E-4768-B967-9FE9D6C3BB78}" srcOrd="3" destOrd="0" presId="urn:microsoft.com/office/officeart/2005/8/layout/lProcess3"/>
    <dgm:cxn modelId="{6960C65A-F495-49A9-B5CD-25896CC08102}" type="presParOf" srcId="{0618BE18-AB31-42BB-A9D7-26A3AA3BEF94}" destId="{6BD32F2B-9B69-416D-992A-CEDED3F8EFF1}" srcOrd="4" destOrd="0" presId="urn:microsoft.com/office/officeart/2005/8/layout/lProcess3"/>
    <dgm:cxn modelId="{EB321B43-E534-4A01-A92F-448ABA6C91B2}" type="presParOf" srcId="{395072AC-5E4F-4DC9-A778-504DD0A8225B}" destId="{57A395DD-F51E-4F6F-8438-634E5E6EBF25}" srcOrd="1" destOrd="0" presId="urn:microsoft.com/office/officeart/2005/8/layout/lProcess3"/>
    <dgm:cxn modelId="{C5B62C14-88C3-4AA5-9A53-E6F28EEA858C}" type="presParOf" srcId="{395072AC-5E4F-4DC9-A778-504DD0A8225B}" destId="{2694B5CE-A7BF-4149-95E5-5001638FB8DB}" srcOrd="2" destOrd="0" presId="urn:microsoft.com/office/officeart/2005/8/layout/lProcess3"/>
    <dgm:cxn modelId="{FD81641C-BA96-4078-91F5-A6A3ADE33EFA}" type="presParOf" srcId="{2694B5CE-A7BF-4149-95E5-5001638FB8DB}" destId="{B0ECCDAB-4692-4078-8E49-10DD010B87E9}" srcOrd="0" destOrd="0" presId="urn:microsoft.com/office/officeart/2005/8/layout/lProcess3"/>
    <dgm:cxn modelId="{68C61D41-3C94-4A10-BDE8-DF9DC5A5EA86}" type="presParOf" srcId="{2694B5CE-A7BF-4149-95E5-5001638FB8DB}" destId="{DE471B4D-A6E3-4E42-80EC-5AE5C03D13B5}" srcOrd="1" destOrd="0" presId="urn:microsoft.com/office/officeart/2005/8/layout/lProcess3"/>
    <dgm:cxn modelId="{FB1F4BD8-5B09-4B48-B032-F2184090D01A}" type="presParOf" srcId="{2694B5CE-A7BF-4149-95E5-5001638FB8DB}" destId="{67BB78EA-4168-49D6-8E87-70BF8243BF6F}" srcOrd="2" destOrd="0" presId="urn:microsoft.com/office/officeart/2005/8/layout/lProcess3"/>
    <dgm:cxn modelId="{D7DDBEB5-612D-4AA2-89A8-28B351DA5E36}" type="presParOf" srcId="{2694B5CE-A7BF-4149-95E5-5001638FB8DB}" destId="{FF77A49D-891F-41C4-A4FD-5208350B752F}" srcOrd="3" destOrd="0" presId="urn:microsoft.com/office/officeart/2005/8/layout/lProcess3"/>
    <dgm:cxn modelId="{24648EDB-EB30-431E-BE9A-A1931B34F569}" type="presParOf" srcId="{2694B5CE-A7BF-4149-95E5-5001638FB8DB}" destId="{B9DA3121-CA4F-4570-9E34-104DF63FA98D}" srcOrd="4" destOrd="0" presId="urn:microsoft.com/office/officeart/2005/8/layout/lProcess3"/>
    <dgm:cxn modelId="{9C6521E7-2CD9-465B-A49D-96139F05B3F6}" type="presParOf" srcId="{395072AC-5E4F-4DC9-A778-504DD0A8225B}" destId="{FA7A6C50-6A79-4FB4-BE83-96F2366CF2E3}" srcOrd="3" destOrd="0" presId="urn:microsoft.com/office/officeart/2005/8/layout/lProcess3"/>
    <dgm:cxn modelId="{52D44017-A6A3-4E8C-8B5B-2FD3A4A317F5}" type="presParOf" srcId="{395072AC-5E4F-4DC9-A778-504DD0A8225B}" destId="{75D009BB-5084-43EB-9AEB-BC71422EE156}" srcOrd="4" destOrd="0" presId="urn:microsoft.com/office/officeart/2005/8/layout/lProcess3"/>
    <dgm:cxn modelId="{75B95CF9-4EEB-411A-B601-B5E61DDE4A99}" type="presParOf" srcId="{75D009BB-5084-43EB-9AEB-BC71422EE156}" destId="{62B3267F-FD2F-4DAE-83D7-15D475F2B716}" srcOrd="0" destOrd="0" presId="urn:microsoft.com/office/officeart/2005/8/layout/lProcess3"/>
    <dgm:cxn modelId="{AAF5356C-9F1D-4A9C-8766-14AB4EA6C1CF}" type="presParOf" srcId="{75D009BB-5084-43EB-9AEB-BC71422EE156}" destId="{DB0491CA-21A9-491A-9B6F-49E1CED9C414}" srcOrd="1" destOrd="0" presId="urn:microsoft.com/office/officeart/2005/8/layout/lProcess3"/>
    <dgm:cxn modelId="{C60230A5-0502-4E97-A870-A95377EC80F6}" type="presParOf" srcId="{75D009BB-5084-43EB-9AEB-BC71422EE156}" destId="{907E424C-B4A9-46FC-AB16-53CA6E2C1B36}" srcOrd="2" destOrd="0" presId="urn:microsoft.com/office/officeart/2005/8/layout/lProcess3"/>
    <dgm:cxn modelId="{0073BF71-5539-4CC9-9AB0-47B029CFB230}" type="presParOf" srcId="{75D009BB-5084-43EB-9AEB-BC71422EE156}" destId="{3B93DA3E-2BA1-444C-94B4-054D61761164}" srcOrd="3" destOrd="0" presId="urn:microsoft.com/office/officeart/2005/8/layout/lProcess3"/>
    <dgm:cxn modelId="{86CC5A2C-9ACA-48F8-B918-244CDD8E2B35}" type="presParOf" srcId="{75D009BB-5084-43EB-9AEB-BC71422EE156}" destId="{3FDDD9F5-320D-4A8F-B65F-CA8113BDBE71}" srcOrd="4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7F2D08-5BF6-407A-87C2-5FDD8E53D127}" type="datetimeFigureOut">
              <a:rPr lang="fr-FR" smtClean="0"/>
              <a:t>26/04/2026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1E2F06-D35A-4D3E-8141-881B79028F1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98416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88037-6827-4C61-B13E-A8D3743B6579}" type="datetime1">
              <a:rPr lang="en-GB" smtClean="0"/>
              <a:t>26/04/2026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6B0ED-1B05-41D6-BE09-EDBD6E8DE2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628667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625F2-1F51-4E7C-AB23-A7EA28958CEE}" type="datetime1">
              <a:rPr lang="en-GB" smtClean="0"/>
              <a:t>26/04/2026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6B0ED-1B05-41D6-BE09-EDBD6E8DE2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56145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0F103-8C40-43B6-86AA-7E506889553B}" type="datetime1">
              <a:rPr lang="en-GB" smtClean="0"/>
              <a:t>26/04/2026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6B0ED-1B05-41D6-BE09-EDBD6E8DE2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70634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71A0BF8-6686-4F02-AB36-9614142B36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3B406FE-1165-421C-8D35-96F0CFEA6D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A7B22AA-13F6-430C-B5C3-3ED6A1325F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0996D-2063-4922-8A23-09C3CADA7F1C}" type="datetime1">
              <a:rPr lang="en-GB" smtClean="0">
                <a:solidFill>
                  <a:srgbClr val="282F39">
                    <a:tint val="75000"/>
                  </a:srgbClr>
                </a:solidFill>
              </a:rPr>
              <a:t>26/04/2026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2FB799C-1B8A-42C0-AD53-6DBEF2EC7E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D8C035E-958A-44D5-9920-E77375E90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‹N°›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48302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1628C7A-67F3-4CAD-9852-569FF656A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D1E717F-25DD-4AF6-8E4C-C3F0B72587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EB9BF79-C6C8-4A28-B317-36AB52011B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B7D3D-BE00-46F5-90D2-1D7E137076A6}" type="datetime1">
              <a:rPr lang="en-GB" smtClean="0">
                <a:solidFill>
                  <a:srgbClr val="282F39">
                    <a:tint val="75000"/>
                  </a:srgbClr>
                </a:solidFill>
              </a:rPr>
              <a:t>26/04/2026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052C1D1-F1BF-42DD-A7C6-2ED272DF8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05916BF-016F-4056-985B-466516E68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‹N°›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27463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9FAECB-6827-4D91-8EB5-800DD8EA28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3CEBD6D-8344-4937-9A0D-E2DBE531B3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0598055-7F4B-4E57-92A1-C43CE07ED7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34D5F-416C-4C3B-BF9E-FB0E0002C51B}" type="datetime1">
              <a:rPr lang="en-GB" smtClean="0">
                <a:solidFill>
                  <a:srgbClr val="282F39">
                    <a:tint val="75000"/>
                  </a:srgbClr>
                </a:solidFill>
              </a:rPr>
              <a:t>26/04/2026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BC8293C-337A-46B9-801C-405BA28F91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7FE3A87-6EF6-4E32-958D-D3BDE968E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‹N°›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72678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39C1E4F-8411-4152-A040-45E4E38D4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C93C882-D441-40BC-AAB7-FB3EF79F6F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80FF742-A50B-4EB6-86AE-E67F120A5B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ACB9172-F4DE-4657-A074-EF8778EE7E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66F64-1F77-4A27-812C-434C61E5CCB5}" type="datetime1">
              <a:rPr lang="en-GB" smtClean="0">
                <a:solidFill>
                  <a:srgbClr val="282F39">
                    <a:tint val="75000"/>
                  </a:srgbClr>
                </a:solidFill>
              </a:rPr>
              <a:t>26/04/2026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7507DBE-C8F7-423C-9124-EE7B3D22E3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881AC0B-71D5-43A5-AD86-9668B4D92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‹N°›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79115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8C204D3-549C-4770-B620-7E3D4678A9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4306D22-9474-474E-A4DD-36D304E576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D9ED9F3-E75B-4CB6-9C20-44656AF015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82AB8604-4E78-4EF6-AF81-B832751C75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14C7266C-4F95-4B63-B8A4-5D430A6FCB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8DA605C0-AC58-49C3-BFDA-E7ADCFC7B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EF921-D16A-4713-9202-41EF421A1C1B}" type="datetime1">
              <a:rPr lang="en-GB" smtClean="0">
                <a:solidFill>
                  <a:srgbClr val="282F39">
                    <a:tint val="75000"/>
                  </a:srgbClr>
                </a:solidFill>
              </a:rPr>
              <a:t>26/04/2026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A8CDB99B-8E2F-47DA-B6C3-50842D8C3D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900ACA83-753D-4AEE-B568-755DCF5ED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‹N°›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40608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0738EDC-8D44-427B-90E0-FBD0FBAC96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A8AE544B-A36F-473A-86AF-50F024291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C8859-F674-400E-8404-0D8B357F2004}" type="datetime1">
              <a:rPr lang="en-GB" smtClean="0">
                <a:solidFill>
                  <a:srgbClr val="282F39">
                    <a:tint val="75000"/>
                  </a:srgbClr>
                </a:solidFill>
              </a:rPr>
              <a:t>26/04/2026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3E6F2748-531A-4318-A370-27EDE490E8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5AD6E57-F20B-43D2-A268-2449E7D4A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‹N°›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29126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CCEC2F6E-BB8D-4A07-B873-A379FEAE4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77434-FCA2-43AC-B7BD-FF9237230A14}" type="datetime1">
              <a:rPr lang="en-GB" smtClean="0">
                <a:solidFill>
                  <a:srgbClr val="282F39">
                    <a:tint val="75000"/>
                  </a:srgbClr>
                </a:solidFill>
              </a:rPr>
              <a:t>26/04/2026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29C64672-2E28-45BB-AB1E-9CA10E9088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33CCF35-5028-4E4D-8F6E-2E2DF0FB4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‹N°›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48678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760471D-7A64-4A50-B9A6-0F3A78088A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16427B1-871E-4C56-AF97-3F78ADBFA9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CF52702-EC0A-4FBA-9939-DCF10E412D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1EDDBB8-93FE-4585-A97D-0E391EE246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AC784-C65F-4C0E-81F8-4401DE8081CF}" type="datetime1">
              <a:rPr lang="en-GB" smtClean="0">
                <a:solidFill>
                  <a:srgbClr val="282F39">
                    <a:tint val="75000"/>
                  </a:srgbClr>
                </a:solidFill>
              </a:rPr>
              <a:t>26/04/2026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CB77A2A-D97D-4B06-A029-77A3A88DA3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BF4E011-48A8-486A-BF53-E7C085173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‹N°›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5580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9C720-45C5-4714-982A-2522499A8F03}" type="datetime1">
              <a:rPr lang="en-GB" smtClean="0"/>
              <a:t>26/04/2026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6B0ED-1B05-41D6-BE09-EDBD6E8DE2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54510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8EA2B76-0D50-4AE7-8E70-B69B2F112A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6E700288-1A1C-45A8-B99A-68E661D708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8D19D42-4449-4938-BE9F-F8A026382E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15CB693-3AD5-4FB5-9BD7-DDA6EA895A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AC3E6-E4BA-4E67-B490-A836F95F7F85}" type="datetime1">
              <a:rPr lang="en-GB" smtClean="0">
                <a:solidFill>
                  <a:srgbClr val="282F39">
                    <a:tint val="75000"/>
                  </a:srgbClr>
                </a:solidFill>
              </a:rPr>
              <a:t>26/04/2026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B28CAAB-378F-4646-836D-6723AF226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08A5F22-2F00-4B7E-95E3-D4E37EE6F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‹N°›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65110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1BE3A36-A7B5-4AED-90CE-DAABE341C7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26DD818-2AC6-4AD8-ADB0-757AE6DE1F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AB561BE-2670-413D-B85D-350DC6A08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905AD-BACC-407A-A36F-92BF8F73EE54}" type="datetime1">
              <a:rPr lang="en-GB" smtClean="0">
                <a:solidFill>
                  <a:srgbClr val="282F39">
                    <a:tint val="75000"/>
                  </a:srgbClr>
                </a:solidFill>
              </a:rPr>
              <a:t>26/04/2026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A7469BC-9B02-4F1D-9332-C52CAA6CD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8F37A4D-841D-4B35-BD23-CCB82FC1C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‹N°›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68278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F24028CB-78B2-414A-9948-C32EA4A46C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52AA2E1-9030-407F-A8FB-98BCFFFDF7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0722082-BED4-46DC-B1C0-9696140EF4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544C3-E010-4C1B-89CF-338A9EB7C7D0}" type="datetime1">
              <a:rPr lang="en-GB" smtClean="0">
                <a:solidFill>
                  <a:srgbClr val="282F39">
                    <a:tint val="75000"/>
                  </a:srgbClr>
                </a:solidFill>
              </a:rPr>
              <a:t>26/04/2026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9485038-E165-45A4-8C75-C8A3CA817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79D7943-C606-446E-B743-3AB1AE587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‹N°›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3833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19667" y="2492376"/>
            <a:ext cx="5183717" cy="893763"/>
          </a:xfrm>
          <a:effectLst>
            <a:outerShdw dist="17961" dir="2700000" algn="ctr" rotWithShape="0">
              <a:schemeClr val="bg2"/>
            </a:outerShdw>
          </a:effectLst>
        </p:spPr>
        <p:txBody>
          <a:bodyPr/>
          <a:lstStyle>
            <a:lvl1pPr algn="ctr">
              <a:defRPr sz="2400"/>
            </a:lvl1pPr>
          </a:lstStyle>
          <a:p>
            <a:r>
              <a:rPr lang="fr-FR" smtClean="0"/>
              <a:t>Modifiez le style du titre</a:t>
            </a:r>
            <a:endParaRPr lang="ru-RU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14918" y="3716339"/>
            <a:ext cx="5014383" cy="503237"/>
          </a:xfrm>
          <a:effectLst>
            <a:outerShdw dist="17961" dir="2700000" algn="ctr" rotWithShape="0">
              <a:schemeClr val="bg2"/>
            </a:outerShdw>
          </a:effectLst>
        </p:spPr>
        <p:txBody>
          <a:bodyPr/>
          <a:lstStyle>
            <a:lvl1pPr marL="0" indent="0" algn="ctr">
              <a:buFontTx/>
              <a:buNone/>
              <a:defRPr sz="2000" b="1"/>
            </a:lvl1pPr>
          </a:lstStyle>
          <a:p>
            <a:r>
              <a:rPr lang="fr-FR" smtClean="0"/>
              <a:t>Modifiez le style des sous-titres du masque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690247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5179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03550499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31800" y="1125538"/>
            <a:ext cx="4794251" cy="4464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429252" y="1125538"/>
            <a:ext cx="4794249" cy="4464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62531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36103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21487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7628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961EC-F7CD-42F3-977E-216F211BB3C1}" type="datetime1">
              <a:rPr lang="en-GB" smtClean="0"/>
              <a:t>26/04/2026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6B0ED-1B05-41D6-BE09-EDBD6E8DE2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8799818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93958522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  <a:endParaRPr lang="en-US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37236106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7516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76633" y="477838"/>
            <a:ext cx="2446867" cy="5111750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31801" y="477838"/>
            <a:ext cx="7141633" cy="511175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68838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71A0BF8-6686-4F02-AB36-9614142B36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93B406FE-1165-421C-8D35-96F0CFEA6D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A7B22AA-13F6-430C-B5C3-3ED6A1325F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80D69-7CA4-4B17-9224-4E82E1A5BE93}" type="datetime1">
              <a:rPr lang="en-GB" smtClean="0">
                <a:solidFill>
                  <a:srgbClr val="282F39">
                    <a:tint val="75000"/>
                  </a:srgbClr>
                </a:solidFill>
              </a:rPr>
              <a:t>26/04/2026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2FB799C-1B8A-42C0-AD53-6DBEF2EC7E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D8C035E-958A-44D5-9920-E77375E90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‹N°›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511562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1628C7A-67F3-4CAD-9852-569FF656A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D1E717F-25DD-4AF6-8E4C-C3F0B72587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EB9BF79-C6C8-4A28-B317-36AB52011B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77760-AF9A-42E9-9C60-644986FD9275}" type="datetime1">
              <a:rPr lang="en-GB" smtClean="0">
                <a:solidFill>
                  <a:srgbClr val="282F39">
                    <a:tint val="75000"/>
                  </a:srgbClr>
                </a:solidFill>
              </a:rPr>
              <a:t>26/04/2026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052C1D1-F1BF-42DD-A7C6-2ED272DF8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05916BF-016F-4056-985B-466516E68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‹N°›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567096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9FAECB-6827-4D91-8EB5-800DD8EA28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73CEBD6D-8344-4937-9A0D-E2DBE531B3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0598055-7F4B-4E57-92A1-C43CE07ED7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31420-8C60-4494-921F-0C8B8358A330}" type="datetime1">
              <a:rPr lang="en-GB" smtClean="0">
                <a:solidFill>
                  <a:srgbClr val="282F39">
                    <a:tint val="75000"/>
                  </a:srgbClr>
                </a:solidFill>
              </a:rPr>
              <a:t>26/04/2026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BC8293C-337A-46B9-801C-405BA28F91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7FE3A87-6EF6-4E32-958D-D3BDE968E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‹N°›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656004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39C1E4F-8411-4152-A040-45E4E38D4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C93C882-D441-40BC-AAB7-FB3EF79F6F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880FF742-A50B-4EB6-86AE-E67F120A5B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5ACB9172-F4DE-4657-A074-EF8778EE7E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280A0-028F-490A-A901-9B8CBCEF21C3}" type="datetime1">
              <a:rPr lang="en-GB" smtClean="0">
                <a:solidFill>
                  <a:srgbClr val="282F39">
                    <a:tint val="75000"/>
                  </a:srgbClr>
                </a:solidFill>
              </a:rPr>
              <a:t>26/04/2026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77507DBE-C8F7-423C-9124-EE7B3D22E3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D881AC0B-71D5-43A5-AD86-9668B4D92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‹N°›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78083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8C204D3-549C-4770-B620-7E3D4678A9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54306D22-9474-474E-A4DD-36D304E576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AD9ED9F3-E75B-4CB6-9C20-44656AF015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82AB8604-4E78-4EF6-AF81-B832751C75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14C7266C-4F95-4B63-B8A4-5D430A6FCB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8DA605C0-AC58-49C3-BFDA-E7ADCFC7B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C451A-728F-4D03-A79E-F648C81193CA}" type="datetime1">
              <a:rPr lang="en-GB" smtClean="0">
                <a:solidFill>
                  <a:srgbClr val="282F39">
                    <a:tint val="75000"/>
                  </a:srgbClr>
                </a:solidFill>
              </a:rPr>
              <a:t>26/04/2026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A8CDB99B-8E2F-47DA-B6C3-50842D8C3D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900ACA83-753D-4AEE-B568-755DCF5ED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‹N°›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07500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0738EDC-8D44-427B-90E0-FBD0FBAC96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A8AE544B-A36F-473A-86AF-50F024291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A371B-0997-450B-B992-B8A7CB8D89C3}" type="datetime1">
              <a:rPr lang="en-GB" smtClean="0">
                <a:solidFill>
                  <a:srgbClr val="282F39">
                    <a:tint val="75000"/>
                  </a:srgbClr>
                </a:solidFill>
              </a:rPr>
              <a:t>26/04/2026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3E6F2748-531A-4318-A370-27EDE490E8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A5AD6E57-F20B-43D2-A268-2449E7D4A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‹N°›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730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6286E-A9D5-4CA0-BA6A-E675BB1BCC6B}" type="datetime1">
              <a:rPr lang="en-GB" smtClean="0"/>
              <a:t>26/04/2026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6B0ED-1B05-41D6-BE09-EDBD6E8DE2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504651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CCEC2F6E-BB8D-4A07-B873-A379FEAE4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F11D7-97A5-48B6-85BC-443407A9DF0B}" type="datetime1">
              <a:rPr lang="en-GB" smtClean="0">
                <a:solidFill>
                  <a:srgbClr val="282F39">
                    <a:tint val="75000"/>
                  </a:srgbClr>
                </a:solidFill>
              </a:rPr>
              <a:t>26/04/2026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29C64672-2E28-45BB-AB1E-9CA10E9088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433CCF35-5028-4E4D-8F6E-2E2DF0FB4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‹N°›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23624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760471D-7A64-4A50-B9A6-0F3A78088A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16427B1-871E-4C56-AF97-3F78ADBFA9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6CF52702-EC0A-4FBA-9939-DCF10E412D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A1EDDBB8-93FE-4585-A97D-0E391EE246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594A4-5EB0-4684-8DCC-883F71FD2741}" type="datetime1">
              <a:rPr lang="en-GB" smtClean="0">
                <a:solidFill>
                  <a:srgbClr val="282F39">
                    <a:tint val="75000"/>
                  </a:srgbClr>
                </a:solidFill>
              </a:rPr>
              <a:t>26/04/2026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CB77A2A-D97D-4B06-A029-77A3A88DA3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9BF4E011-48A8-486A-BF53-E7C085173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‹N°›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689150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8EA2B76-0D50-4AE7-8E70-B69B2F112A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6E700288-1A1C-45A8-B99A-68E661D708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C8D19D42-4449-4938-BE9F-F8A026382E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715CB693-3AD5-4FB5-9BD7-DDA6EA895A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CB05B-07E6-4686-ADFE-501D77B74ADD}" type="datetime1">
              <a:rPr lang="en-GB" smtClean="0">
                <a:solidFill>
                  <a:srgbClr val="282F39">
                    <a:tint val="75000"/>
                  </a:srgbClr>
                </a:solidFill>
              </a:rPr>
              <a:t>26/04/2026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BB28CAAB-378F-4646-836D-6723AF226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E08A5F22-2F00-4B7E-95E3-D4E37EE6F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‹N°›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270154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1BE3A36-A7B5-4AED-90CE-DAABE341C7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626DD818-2AC6-4AD8-ADB0-757AE6DE1F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AB561BE-2670-413D-B85D-350DC6A08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4BBA0-35E4-4ACD-8883-BE016044F5C1}" type="datetime1">
              <a:rPr lang="en-GB" smtClean="0">
                <a:solidFill>
                  <a:srgbClr val="282F39">
                    <a:tint val="75000"/>
                  </a:srgbClr>
                </a:solidFill>
              </a:rPr>
              <a:t>26/04/2026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A7469BC-9B02-4F1D-9332-C52CAA6CD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8F37A4D-841D-4B35-BD23-CCB82FC1C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‹N°›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851337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F24028CB-78B2-414A-9948-C32EA4A46C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852AA2E1-9030-407F-A8FB-98BCFFFDF7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0722082-BED4-46DC-B1C0-9696140EF4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593AE-022C-449E-BC78-3B956AA6683B}" type="datetime1">
              <a:rPr lang="en-GB" smtClean="0">
                <a:solidFill>
                  <a:srgbClr val="282F39">
                    <a:tint val="75000"/>
                  </a:srgbClr>
                </a:solidFill>
              </a:rPr>
              <a:t>26/04/2026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9485038-E165-45A4-8C75-C8A3CA817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79D7943-C606-446E-B743-3AB1AE587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‹N°›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940209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71A0BF8-6686-4F02-AB36-9614142B36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93B406FE-1165-421C-8D35-96F0CFEA6D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A7B22AA-13F6-430C-B5C3-3ED6A1325F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1606C-C106-4141-8242-828A7126EF5B}" type="datetime1">
              <a:rPr lang="en-GB" smtClean="0">
                <a:solidFill>
                  <a:srgbClr val="282F39">
                    <a:tint val="75000"/>
                  </a:srgbClr>
                </a:solidFill>
              </a:rPr>
              <a:t>26/04/2026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2FB799C-1B8A-42C0-AD53-6DBEF2EC7E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D8C035E-958A-44D5-9920-E77375E90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‹N°›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298242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1628C7A-67F3-4CAD-9852-569FF656A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D1E717F-25DD-4AF6-8E4C-C3F0B72587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EB9BF79-C6C8-4A28-B317-36AB52011B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2B8FE-9511-4EA3-A37E-CA6DFD76A97D}" type="datetime1">
              <a:rPr lang="en-GB" smtClean="0">
                <a:solidFill>
                  <a:srgbClr val="282F39">
                    <a:tint val="75000"/>
                  </a:srgbClr>
                </a:solidFill>
              </a:rPr>
              <a:t>26/04/2026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052C1D1-F1BF-42DD-A7C6-2ED272DF8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05916BF-016F-4056-985B-466516E68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‹N°›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546907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9FAECB-6827-4D91-8EB5-800DD8EA28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73CEBD6D-8344-4937-9A0D-E2DBE531B3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0598055-7F4B-4E57-92A1-C43CE07ED7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F8FB9-387C-4DED-A201-325C1AD6C891}" type="datetime1">
              <a:rPr lang="en-GB" smtClean="0">
                <a:solidFill>
                  <a:srgbClr val="282F39">
                    <a:tint val="75000"/>
                  </a:srgbClr>
                </a:solidFill>
              </a:rPr>
              <a:t>26/04/2026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BC8293C-337A-46B9-801C-405BA28F91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7FE3A87-6EF6-4E32-958D-D3BDE968E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‹N°›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061361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39C1E4F-8411-4152-A040-45E4E38D4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C93C882-D441-40BC-AAB7-FB3EF79F6F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880FF742-A50B-4EB6-86AE-E67F120A5B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5ACB9172-F4DE-4657-A074-EF8778EE7E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B0027-A16E-4953-ABFD-C00791CAE846}" type="datetime1">
              <a:rPr lang="en-GB" smtClean="0">
                <a:solidFill>
                  <a:srgbClr val="282F39">
                    <a:tint val="75000"/>
                  </a:srgbClr>
                </a:solidFill>
              </a:rPr>
              <a:t>26/04/2026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77507DBE-C8F7-423C-9124-EE7B3D22E3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D881AC0B-71D5-43A5-AD86-9668B4D92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‹N°›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940579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8C204D3-549C-4770-B620-7E3D4678A9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54306D22-9474-474E-A4DD-36D304E576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AD9ED9F3-E75B-4CB6-9C20-44656AF015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82AB8604-4E78-4EF6-AF81-B832751C75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14C7266C-4F95-4B63-B8A4-5D430A6FCB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8DA605C0-AC58-49C3-BFDA-E7ADCFC7B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87799-4676-45E0-BCF0-43D35BEF82D7}" type="datetime1">
              <a:rPr lang="en-GB" smtClean="0">
                <a:solidFill>
                  <a:srgbClr val="282F39">
                    <a:tint val="75000"/>
                  </a:srgbClr>
                </a:solidFill>
              </a:rPr>
              <a:t>26/04/2026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A8CDB99B-8E2F-47DA-B6C3-50842D8C3D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900ACA83-753D-4AEE-B568-755DCF5ED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‹N°›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99189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026B4-0431-474C-8C16-E7B6CF3FD6ED}" type="datetime1">
              <a:rPr lang="en-GB" smtClean="0"/>
              <a:t>26/04/2026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6B0ED-1B05-41D6-BE09-EDBD6E8DE2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108861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0738EDC-8D44-427B-90E0-FBD0FBAC96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A8AE544B-A36F-473A-86AF-50F024291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C5ACC-033D-4C9E-BA5A-3B0FD3CCEE38}" type="datetime1">
              <a:rPr lang="en-GB" smtClean="0">
                <a:solidFill>
                  <a:srgbClr val="282F39">
                    <a:tint val="75000"/>
                  </a:srgbClr>
                </a:solidFill>
              </a:rPr>
              <a:t>26/04/2026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3E6F2748-531A-4318-A370-27EDE490E8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A5AD6E57-F20B-43D2-A268-2449E7D4A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‹N°›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54146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CCEC2F6E-BB8D-4A07-B873-A379FEAE4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F0CB3-6FAA-47B0-90B5-3693EED31422}" type="datetime1">
              <a:rPr lang="en-GB" smtClean="0">
                <a:solidFill>
                  <a:srgbClr val="282F39">
                    <a:tint val="75000"/>
                  </a:srgbClr>
                </a:solidFill>
              </a:rPr>
              <a:t>26/04/2026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29C64672-2E28-45BB-AB1E-9CA10E9088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433CCF35-5028-4E4D-8F6E-2E2DF0FB4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‹N°›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10038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760471D-7A64-4A50-B9A6-0F3A78088A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16427B1-871E-4C56-AF97-3F78ADBFA9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6CF52702-EC0A-4FBA-9939-DCF10E412D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A1EDDBB8-93FE-4585-A97D-0E391EE246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B6245-BF27-433C-BC6C-7F8BA8EBC6C6}" type="datetime1">
              <a:rPr lang="en-GB" smtClean="0">
                <a:solidFill>
                  <a:srgbClr val="282F39">
                    <a:tint val="75000"/>
                  </a:srgbClr>
                </a:solidFill>
              </a:rPr>
              <a:t>26/04/2026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CB77A2A-D97D-4B06-A029-77A3A88DA3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9BF4E011-48A8-486A-BF53-E7C085173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‹N°›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378053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8EA2B76-0D50-4AE7-8E70-B69B2F112A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6E700288-1A1C-45A8-B99A-68E661D708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C8D19D42-4449-4938-BE9F-F8A026382E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715CB693-3AD5-4FB5-9BD7-DDA6EA895A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576DD-D7EF-4D30-A902-06BA254E41B5}" type="datetime1">
              <a:rPr lang="en-GB" smtClean="0">
                <a:solidFill>
                  <a:srgbClr val="282F39">
                    <a:tint val="75000"/>
                  </a:srgbClr>
                </a:solidFill>
              </a:rPr>
              <a:t>26/04/2026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BB28CAAB-378F-4646-836D-6723AF226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E08A5F22-2F00-4B7E-95E3-D4E37EE6F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‹N°›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082121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1BE3A36-A7B5-4AED-90CE-DAABE341C7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626DD818-2AC6-4AD8-ADB0-757AE6DE1F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AB561BE-2670-413D-B85D-350DC6A08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8177C-4018-4C5E-8586-C434932B7304}" type="datetime1">
              <a:rPr lang="en-GB" smtClean="0">
                <a:solidFill>
                  <a:srgbClr val="282F39">
                    <a:tint val="75000"/>
                  </a:srgbClr>
                </a:solidFill>
              </a:rPr>
              <a:t>26/04/2026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A7469BC-9B02-4F1D-9332-C52CAA6CD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8F37A4D-841D-4B35-BD23-CCB82FC1C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‹N°›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973900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F24028CB-78B2-414A-9948-C32EA4A46C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852AA2E1-9030-407F-A8FB-98BCFFFDF7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0722082-BED4-46DC-B1C0-9696140EF4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E76EE-2F95-48AA-B6C0-94CCD7479837}" type="datetime1">
              <a:rPr lang="en-GB" smtClean="0">
                <a:solidFill>
                  <a:srgbClr val="282F39">
                    <a:tint val="75000"/>
                  </a:srgbClr>
                </a:solidFill>
              </a:rPr>
              <a:t>26/04/2026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9485038-E165-45A4-8C75-C8A3CA817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79D7943-C606-446E-B743-3AB1AE587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‹N°›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71825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71A0BF8-6686-4F02-AB36-9614142B36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93B406FE-1165-421C-8D35-96F0CFEA6D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A7B22AA-13F6-430C-B5C3-3ED6A1325F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FC5A2-4C2B-4935-95E0-C740873568DD}" type="datetime1">
              <a:rPr lang="en-GB" smtClean="0">
                <a:solidFill>
                  <a:srgbClr val="282F39">
                    <a:tint val="75000"/>
                  </a:srgbClr>
                </a:solidFill>
              </a:rPr>
              <a:t>26/04/2026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2FB799C-1B8A-42C0-AD53-6DBEF2EC7E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D8C035E-958A-44D5-9920-E77375E90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‹N°›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083564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1628C7A-67F3-4CAD-9852-569FF656A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D1E717F-25DD-4AF6-8E4C-C3F0B72587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EB9BF79-C6C8-4A28-B317-36AB52011B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4E845-484D-40E3-930B-AA472497FE66}" type="datetime1">
              <a:rPr lang="en-GB" smtClean="0">
                <a:solidFill>
                  <a:srgbClr val="282F39">
                    <a:tint val="75000"/>
                  </a:srgbClr>
                </a:solidFill>
              </a:rPr>
              <a:t>26/04/2026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052C1D1-F1BF-42DD-A7C6-2ED272DF8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05916BF-016F-4056-985B-466516E68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‹N°›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988426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9FAECB-6827-4D91-8EB5-800DD8EA28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73CEBD6D-8344-4937-9A0D-E2DBE531B3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0598055-7F4B-4E57-92A1-C43CE07ED7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E36AE-528D-497E-ACCD-78914FFA8DA7}" type="datetime1">
              <a:rPr lang="en-GB" smtClean="0">
                <a:solidFill>
                  <a:srgbClr val="282F39">
                    <a:tint val="75000"/>
                  </a:srgbClr>
                </a:solidFill>
              </a:rPr>
              <a:t>26/04/2026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BC8293C-337A-46B9-801C-405BA28F91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7FE3A87-6EF6-4E32-958D-D3BDE968E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‹N°›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437771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39C1E4F-8411-4152-A040-45E4E38D4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C93C882-D441-40BC-AAB7-FB3EF79F6F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880FF742-A50B-4EB6-86AE-E67F120A5B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5ACB9172-F4DE-4657-A074-EF8778EE7E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398B9-37EC-4117-B959-E6F84932A3EE}" type="datetime1">
              <a:rPr lang="en-GB" smtClean="0">
                <a:solidFill>
                  <a:srgbClr val="282F39">
                    <a:tint val="75000"/>
                  </a:srgbClr>
                </a:solidFill>
              </a:rPr>
              <a:t>26/04/2026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77507DBE-C8F7-423C-9124-EE7B3D22E3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D881AC0B-71D5-43A5-AD86-9668B4D92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‹N°›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80834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6A558-9195-469B-909E-07174786D29F}" type="datetime1">
              <a:rPr lang="en-GB" smtClean="0"/>
              <a:t>26/04/2026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6B0ED-1B05-41D6-BE09-EDBD6E8DE2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799741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8C204D3-549C-4770-B620-7E3D4678A9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54306D22-9474-474E-A4DD-36D304E576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AD9ED9F3-E75B-4CB6-9C20-44656AF015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82AB8604-4E78-4EF6-AF81-B832751C75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14C7266C-4F95-4B63-B8A4-5D430A6FCB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8DA605C0-AC58-49C3-BFDA-E7ADCFC7B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B009C-2942-4FC1-9D99-B9DA3E295F94}" type="datetime1">
              <a:rPr lang="en-GB" smtClean="0">
                <a:solidFill>
                  <a:srgbClr val="282F39">
                    <a:tint val="75000"/>
                  </a:srgbClr>
                </a:solidFill>
              </a:rPr>
              <a:t>26/04/2026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A8CDB99B-8E2F-47DA-B6C3-50842D8C3D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900ACA83-753D-4AEE-B568-755DCF5ED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‹N°›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27313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0738EDC-8D44-427B-90E0-FBD0FBAC96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A8AE544B-A36F-473A-86AF-50F024291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CA8BE-0103-40CB-954A-32C71B1CFAEE}" type="datetime1">
              <a:rPr lang="en-GB" smtClean="0">
                <a:solidFill>
                  <a:srgbClr val="282F39">
                    <a:tint val="75000"/>
                  </a:srgbClr>
                </a:solidFill>
              </a:rPr>
              <a:t>26/04/2026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3E6F2748-531A-4318-A370-27EDE490E8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A5AD6E57-F20B-43D2-A268-2449E7D4A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‹N°›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14103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CCEC2F6E-BB8D-4A07-B873-A379FEAE4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028FA-1A8F-4910-8310-279B5D591A50}" type="datetime1">
              <a:rPr lang="en-GB" smtClean="0">
                <a:solidFill>
                  <a:srgbClr val="282F39">
                    <a:tint val="75000"/>
                  </a:srgbClr>
                </a:solidFill>
              </a:rPr>
              <a:t>26/04/2026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29C64672-2E28-45BB-AB1E-9CA10E9088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433CCF35-5028-4E4D-8F6E-2E2DF0FB4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‹N°›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709077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760471D-7A64-4A50-B9A6-0F3A78088A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16427B1-871E-4C56-AF97-3F78ADBFA9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6CF52702-EC0A-4FBA-9939-DCF10E412D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A1EDDBB8-93FE-4585-A97D-0E391EE246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94A3C-6F12-4064-9B10-2B8B27C85BFF}" type="datetime1">
              <a:rPr lang="en-GB" smtClean="0">
                <a:solidFill>
                  <a:srgbClr val="282F39">
                    <a:tint val="75000"/>
                  </a:srgbClr>
                </a:solidFill>
              </a:rPr>
              <a:t>26/04/2026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CB77A2A-D97D-4B06-A029-77A3A88DA3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9BF4E011-48A8-486A-BF53-E7C085173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‹N°›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68705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8EA2B76-0D50-4AE7-8E70-B69B2F112A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6E700288-1A1C-45A8-B99A-68E661D708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C8D19D42-4449-4938-BE9F-F8A026382E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715CB693-3AD5-4FB5-9BD7-DDA6EA895A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51939-5F9D-42BE-A0BF-BF5E07AC9367}" type="datetime1">
              <a:rPr lang="en-GB" smtClean="0">
                <a:solidFill>
                  <a:srgbClr val="282F39">
                    <a:tint val="75000"/>
                  </a:srgbClr>
                </a:solidFill>
              </a:rPr>
              <a:t>26/04/2026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BB28CAAB-378F-4646-836D-6723AF226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E08A5F22-2F00-4B7E-95E3-D4E37EE6F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‹N°›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757575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1BE3A36-A7B5-4AED-90CE-DAABE341C7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626DD818-2AC6-4AD8-ADB0-757AE6DE1F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AB561BE-2670-413D-B85D-350DC6A08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97660-B94D-42F5-8B09-0C6D63A80F40}" type="datetime1">
              <a:rPr lang="en-GB" smtClean="0">
                <a:solidFill>
                  <a:srgbClr val="282F39">
                    <a:tint val="75000"/>
                  </a:srgbClr>
                </a:solidFill>
              </a:rPr>
              <a:t>26/04/2026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A7469BC-9B02-4F1D-9332-C52CAA6CD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8F37A4D-841D-4B35-BD23-CCB82FC1C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‹N°›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069004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F24028CB-78B2-414A-9948-C32EA4A46C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852AA2E1-9030-407F-A8FB-98BCFFFDF7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0722082-BED4-46DC-B1C0-9696140EF4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C4891-9442-4BB4-8A63-1AD90298ACA3}" type="datetime1">
              <a:rPr lang="en-GB" smtClean="0">
                <a:solidFill>
                  <a:srgbClr val="282F39">
                    <a:tint val="75000"/>
                  </a:srgbClr>
                </a:solidFill>
              </a:rPr>
              <a:t>26/04/2026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9485038-E165-45A4-8C75-C8A3CA817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79D7943-C606-446E-B743-3AB1AE587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‹N°›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866159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71A0BF8-6686-4F02-AB36-9614142B36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93B406FE-1165-421C-8D35-96F0CFEA6D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A7B22AA-13F6-430C-B5C3-3ED6A1325F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99D90-5928-44FA-9E5C-4CE0AA382667}" type="datetime1">
              <a:rPr lang="en-GB" smtClean="0">
                <a:solidFill>
                  <a:srgbClr val="282F39">
                    <a:tint val="75000"/>
                  </a:srgbClr>
                </a:solidFill>
              </a:rPr>
              <a:t>26/04/2026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2FB799C-1B8A-42C0-AD53-6DBEF2EC7E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D8C035E-958A-44D5-9920-E77375E90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‹N°›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719768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1628C7A-67F3-4CAD-9852-569FF656A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D1E717F-25DD-4AF6-8E4C-C3F0B72587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EB9BF79-C6C8-4A28-B317-36AB52011B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F27AE-7353-4B88-A726-482BA1F259DB}" type="datetime1">
              <a:rPr lang="en-GB" smtClean="0">
                <a:solidFill>
                  <a:srgbClr val="282F39">
                    <a:tint val="75000"/>
                  </a:srgbClr>
                </a:solidFill>
              </a:rPr>
              <a:t>26/04/2026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052C1D1-F1BF-42DD-A7C6-2ED272DF8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05916BF-016F-4056-985B-466516E68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‹N°›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73861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9FAECB-6827-4D91-8EB5-800DD8EA28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73CEBD6D-8344-4937-9A0D-E2DBE531B3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0598055-7F4B-4E57-92A1-C43CE07ED7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D578A-D81A-4ACF-8DB3-406D097AB484}" type="datetime1">
              <a:rPr lang="en-GB" smtClean="0">
                <a:solidFill>
                  <a:srgbClr val="282F39">
                    <a:tint val="75000"/>
                  </a:srgbClr>
                </a:solidFill>
              </a:rPr>
              <a:t>26/04/2026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BC8293C-337A-46B9-801C-405BA28F91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7FE3A87-6EF6-4E32-958D-D3BDE968E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‹N°›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43707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BBCB7-DCCA-4D51-86C4-22811FDC0F2F}" type="datetime1">
              <a:rPr lang="en-GB" smtClean="0"/>
              <a:t>26/04/2026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6B0ED-1B05-41D6-BE09-EDBD6E8DE2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958773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39C1E4F-8411-4152-A040-45E4E38D4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C93C882-D441-40BC-AAB7-FB3EF79F6F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880FF742-A50B-4EB6-86AE-E67F120A5B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5ACB9172-F4DE-4657-A074-EF8778EE7E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34267-AFDD-4C59-8778-F071958F02ED}" type="datetime1">
              <a:rPr lang="en-GB" smtClean="0">
                <a:solidFill>
                  <a:srgbClr val="282F39">
                    <a:tint val="75000"/>
                  </a:srgbClr>
                </a:solidFill>
              </a:rPr>
              <a:t>26/04/2026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77507DBE-C8F7-423C-9124-EE7B3D22E3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D881AC0B-71D5-43A5-AD86-9668B4D92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‹N°›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72219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8C204D3-549C-4770-B620-7E3D4678A9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54306D22-9474-474E-A4DD-36D304E576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AD9ED9F3-E75B-4CB6-9C20-44656AF015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82AB8604-4E78-4EF6-AF81-B832751C75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14C7266C-4F95-4B63-B8A4-5D430A6FCB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8DA605C0-AC58-49C3-BFDA-E7ADCFC7B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AFC89-958F-4E4F-9366-B7B4264FF04C}" type="datetime1">
              <a:rPr lang="en-GB" smtClean="0">
                <a:solidFill>
                  <a:srgbClr val="282F39">
                    <a:tint val="75000"/>
                  </a:srgbClr>
                </a:solidFill>
              </a:rPr>
              <a:t>26/04/2026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A8CDB99B-8E2F-47DA-B6C3-50842D8C3D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900ACA83-753D-4AEE-B568-755DCF5ED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‹N°›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261627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0738EDC-8D44-427B-90E0-FBD0FBAC96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A8AE544B-A36F-473A-86AF-50F024291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60268-B0C9-4C45-B164-0573DAF1B586}" type="datetime1">
              <a:rPr lang="en-GB" smtClean="0">
                <a:solidFill>
                  <a:srgbClr val="282F39">
                    <a:tint val="75000"/>
                  </a:srgbClr>
                </a:solidFill>
              </a:rPr>
              <a:t>26/04/2026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3E6F2748-531A-4318-A370-27EDE490E8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A5AD6E57-F20B-43D2-A268-2449E7D4A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‹N°›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568314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CCEC2F6E-BB8D-4A07-B873-A379FEAE4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BBAFC-36E9-4F1E-8799-1E6D41072B86}" type="datetime1">
              <a:rPr lang="en-GB" smtClean="0">
                <a:solidFill>
                  <a:srgbClr val="282F39">
                    <a:tint val="75000"/>
                  </a:srgbClr>
                </a:solidFill>
              </a:rPr>
              <a:t>26/04/2026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29C64672-2E28-45BB-AB1E-9CA10E9088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433CCF35-5028-4E4D-8F6E-2E2DF0FB4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‹N°›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970072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760471D-7A64-4A50-B9A6-0F3A78088A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16427B1-871E-4C56-AF97-3F78ADBFA9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6CF52702-EC0A-4FBA-9939-DCF10E412D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A1EDDBB8-93FE-4585-A97D-0E391EE246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071AA-D751-49B4-82A4-2D1D418AEC8E}" type="datetime1">
              <a:rPr lang="en-GB" smtClean="0">
                <a:solidFill>
                  <a:srgbClr val="282F39">
                    <a:tint val="75000"/>
                  </a:srgbClr>
                </a:solidFill>
              </a:rPr>
              <a:t>26/04/2026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CB77A2A-D97D-4B06-A029-77A3A88DA3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9BF4E011-48A8-486A-BF53-E7C085173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‹N°›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445463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8EA2B76-0D50-4AE7-8E70-B69B2F112A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6E700288-1A1C-45A8-B99A-68E661D708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C8D19D42-4449-4938-BE9F-F8A026382E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715CB693-3AD5-4FB5-9BD7-DDA6EA895A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37516-1601-4671-9AEB-47F0ECACC825}" type="datetime1">
              <a:rPr lang="en-GB" smtClean="0">
                <a:solidFill>
                  <a:srgbClr val="282F39">
                    <a:tint val="75000"/>
                  </a:srgbClr>
                </a:solidFill>
              </a:rPr>
              <a:t>26/04/2026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BB28CAAB-378F-4646-836D-6723AF226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E08A5F22-2F00-4B7E-95E3-D4E37EE6F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‹N°›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90198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1BE3A36-A7B5-4AED-90CE-DAABE341C7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626DD818-2AC6-4AD8-ADB0-757AE6DE1F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AB561BE-2670-413D-B85D-350DC6A08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30019-FA27-4BF3-A2B4-ACDEBAF33013}" type="datetime1">
              <a:rPr lang="en-GB" smtClean="0">
                <a:solidFill>
                  <a:srgbClr val="282F39">
                    <a:tint val="75000"/>
                  </a:srgbClr>
                </a:solidFill>
              </a:rPr>
              <a:t>26/04/2026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A7469BC-9B02-4F1D-9332-C52CAA6CD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8F37A4D-841D-4B35-BD23-CCB82FC1C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‹N°›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977794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F24028CB-78B2-414A-9948-C32EA4A46C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852AA2E1-9030-407F-A8FB-98BCFFFDF7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0722082-BED4-46DC-B1C0-9696140EF4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D3354-7E1A-4387-98B6-5DC43F701698}" type="datetime1">
              <a:rPr lang="en-GB" smtClean="0">
                <a:solidFill>
                  <a:srgbClr val="282F39">
                    <a:tint val="75000"/>
                  </a:srgbClr>
                </a:solidFill>
              </a:rPr>
              <a:t>26/04/2026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9485038-E165-45A4-8C75-C8A3CA817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79D7943-C606-446E-B743-3AB1AE587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‹N°›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189173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119967" y="2781301"/>
            <a:ext cx="5568951" cy="893763"/>
          </a:xfrm>
        </p:spPr>
        <p:txBody>
          <a:bodyPr/>
          <a:lstStyle>
            <a:lvl1pPr>
              <a:defRPr sz="2000"/>
            </a:lvl1pPr>
          </a:lstStyle>
          <a:p>
            <a:r>
              <a:rPr lang="ru-RU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119967" y="3573464"/>
            <a:ext cx="5568951" cy="503237"/>
          </a:xfrm>
          <a:effectLst>
            <a:outerShdw dist="17961" dir="2700000" algn="ctr" rotWithShape="0">
              <a:schemeClr val="bg2"/>
            </a:outerShdw>
          </a:effectLst>
        </p:spPr>
        <p:txBody>
          <a:bodyPr/>
          <a:lstStyle>
            <a:lvl1pPr marL="0" indent="0">
              <a:buFontTx/>
              <a:buNone/>
              <a:defRPr sz="2000" b="1"/>
            </a:lvl1pPr>
          </a:lstStyle>
          <a:p>
            <a:r>
              <a:rPr lang="ru-RU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28769169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042762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33C79-B332-4032-BFE3-CEADBD69662D}" type="datetime1">
              <a:rPr lang="en-GB" smtClean="0"/>
              <a:t>26/04/2026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6B0ED-1B05-41D6-BE09-EDBD6E8DE2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407536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06584807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390651" y="3141663"/>
            <a:ext cx="4123267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717117" y="3141663"/>
            <a:ext cx="4123267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7910830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80129641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98982868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41049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74333714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17260461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0105421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27952" y="2420939"/>
            <a:ext cx="2112433" cy="431958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390651" y="2420939"/>
            <a:ext cx="6134100" cy="431958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414445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D0DCC-6C40-4692-92D1-ED554CFE35F8}" type="datetime1">
              <a:rPr lang="en-GB" smtClean="0"/>
              <a:t>26/04/2026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6B0ED-1B05-41D6-BE09-EDBD6E8DE2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65410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4B9177-4E87-4977-B92A-F65C5B76A1BA}" type="datetime1">
              <a:rPr lang="en-GB" smtClean="0"/>
              <a:t>26/04/2026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46B0ED-1B05-41D6-BE09-EDBD6E8DE2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2355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EC73493B-E27E-4DC0-A41A-7E254FDDD4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B619A8B-408B-4DCB-AC39-AC640BF856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4A87CC5-FBB1-4FE5-893F-7BD071C75E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9ECAF0-2EBC-438E-8C5E-F92F460BAFD5}" type="datetime1">
              <a:rPr lang="en-GB" smtClean="0">
                <a:solidFill>
                  <a:srgbClr val="282F39">
                    <a:tint val="75000"/>
                  </a:srgbClr>
                </a:solidFill>
              </a:rPr>
              <a:t>26/04/2026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68E1BCB-E2F2-4D1B-BCFC-521169C8EA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111173B-B48E-4DCF-8715-5805390549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‹N°›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0415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31800" y="477838"/>
            <a:ext cx="9025467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Modifiez le style du titre</a:t>
            </a:r>
            <a:endParaRPr lang="ru-RU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1" y="1125538"/>
            <a:ext cx="9791700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557543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l" rtl="1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</a:defRPr>
      </a:lvl1pPr>
      <a:lvl2pPr algn="l" rtl="1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2pPr>
      <a:lvl3pPr algn="l" rtl="1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3pPr>
      <a:lvl4pPr algn="l" rtl="1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4pPr>
      <a:lvl5pPr algn="l" rtl="1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5pPr>
      <a:lvl6pPr marL="457200" algn="l" rtl="1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6pPr>
      <a:lvl7pPr marL="914400" algn="l" rtl="1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7pPr>
      <a:lvl8pPr marL="1371600" algn="l" rtl="1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8pPr>
      <a:lvl9pPr marL="1828800" algn="l" rtl="1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9pPr>
    </p:titleStyle>
    <p:bodyStyle>
      <a:lvl1pPr marL="342900" indent="-342900" algn="r" rtl="1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1" fontAlgn="base" hangingPunct="1">
        <a:spcBef>
          <a:spcPct val="20000"/>
        </a:spcBef>
        <a:spcAft>
          <a:spcPct val="0"/>
        </a:spcAft>
        <a:buChar char="–"/>
        <a:defRPr sz="2400" b="1">
          <a:solidFill>
            <a:schemeClr val="tx1"/>
          </a:solidFill>
          <a:latin typeface="+mn-lt"/>
        </a:defRPr>
      </a:lvl2pPr>
      <a:lvl3pPr marL="1143000" indent="-228600" algn="r" rtl="1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r" rtl="1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EC73493B-E27E-4DC0-A41A-7E254FDDD4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6B619A8B-408B-4DCB-AC39-AC640BF856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4A87CC5-FBB1-4FE5-893F-7BD071C75E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88D084-6CF7-4810-BC1E-B4A36D69F2D0}" type="datetime1">
              <a:rPr lang="en-GB" smtClean="0">
                <a:solidFill>
                  <a:srgbClr val="282F39">
                    <a:tint val="75000"/>
                  </a:srgbClr>
                </a:solidFill>
              </a:rPr>
              <a:t>26/04/2026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68E1BCB-E2F2-4D1B-BCFC-521169C8EA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111173B-B48E-4DCF-8715-5805390549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‹N°›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221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EC73493B-E27E-4DC0-A41A-7E254FDDD4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6B619A8B-408B-4DCB-AC39-AC640BF856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4A87CC5-FBB1-4FE5-893F-7BD071C75E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320E0F-60F7-4CF3-BE5E-CF3E6F72EECE}" type="datetime1">
              <a:rPr lang="en-GB" smtClean="0">
                <a:solidFill>
                  <a:srgbClr val="282F39">
                    <a:tint val="75000"/>
                  </a:srgbClr>
                </a:solidFill>
              </a:rPr>
              <a:t>26/04/2026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68E1BCB-E2F2-4D1B-BCFC-521169C8EA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111173B-B48E-4DCF-8715-5805390549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‹N°›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1813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EC73493B-E27E-4DC0-A41A-7E254FDDD4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6B619A8B-408B-4DCB-AC39-AC640BF856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4A87CC5-FBB1-4FE5-893F-7BD071C75E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7BB2AF-5335-47E8-B499-CEAEC4BE0CEE}" type="datetime1">
              <a:rPr lang="en-GB" smtClean="0">
                <a:solidFill>
                  <a:srgbClr val="282F39">
                    <a:tint val="75000"/>
                  </a:srgbClr>
                </a:solidFill>
              </a:rPr>
              <a:t>26/04/2026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68E1BCB-E2F2-4D1B-BCFC-521169C8EA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111173B-B48E-4DCF-8715-5805390549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‹N°›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6806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EC73493B-E27E-4DC0-A41A-7E254FDDD4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6B619A8B-408B-4DCB-AC39-AC640BF856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4A87CC5-FBB1-4FE5-893F-7BD071C75E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69CBE8-4B78-4D24-BB26-1D58FAA298AC}" type="datetime1">
              <a:rPr lang="en-GB" smtClean="0">
                <a:solidFill>
                  <a:srgbClr val="282F39">
                    <a:tint val="75000"/>
                  </a:srgbClr>
                </a:solidFill>
              </a:rPr>
              <a:t>26/04/2026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68E1BCB-E2F2-4D1B-BCFC-521169C8EA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111173B-B48E-4DCF-8715-5805390549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‹N°›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1933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90651" y="2420938"/>
            <a:ext cx="7679267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90651" y="3141663"/>
            <a:ext cx="8449733" cy="359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25898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 b="1">
          <a:solidFill>
            <a:schemeClr val="bg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5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7" Type="http://schemas.openxmlformats.org/officeDocument/2006/relationships/image" Target="../media/image11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gif"/><Relationship Id="rId5" Type="http://schemas.openxmlformats.org/officeDocument/2006/relationships/image" Target="../media/image9.gif"/><Relationship Id="rId4" Type="http://schemas.openxmlformats.org/officeDocument/2006/relationships/image" Target="../media/image8.gi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25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1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501" y="1264521"/>
            <a:ext cx="10682998" cy="3312631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3493994" y="5983941"/>
            <a:ext cx="52040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/>
              <a:t>Année universitaire</a:t>
            </a:r>
            <a:r>
              <a:rPr lang="fr-FR" sz="2400" b="1" smtClean="0"/>
              <a:t>: 2025/2026</a:t>
            </a:r>
            <a:endParaRPr lang="fr-FR" sz="2400" b="1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6B0ED-1B05-41D6-BE09-EDBD6E8DE276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09375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747076" y="2890520"/>
            <a:ext cx="4510723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fr-FR" sz="4400" b="1" dirty="0" smtClean="0">
                <a:solidFill>
                  <a:srgbClr val="FFFFFF"/>
                </a:solidFill>
              </a:rPr>
              <a:t>INTRODUCTION</a:t>
            </a:r>
            <a:endParaRPr lang="ar-DZ" sz="44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9112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b="1" dirty="0">
                <a:solidFill>
                  <a:schemeClr val="tx2"/>
                </a:solidFill>
                <a:latin typeface="Noto Sans"/>
              </a:rPr>
              <a:t>L’évaluation </a:t>
            </a:r>
            <a:r>
              <a:rPr lang="fr-FR" b="1" dirty="0" smtClean="0">
                <a:solidFill>
                  <a:schemeClr val="tx2"/>
                </a:solidFill>
                <a:latin typeface="Noto Sans"/>
              </a:rPr>
              <a:t>des risques </a:t>
            </a:r>
            <a:r>
              <a:rPr lang="fr-FR" b="1" dirty="0">
                <a:solidFill>
                  <a:schemeClr val="tx2"/>
                </a:solidFill>
                <a:latin typeface="Noto Sans"/>
              </a:rPr>
              <a:t>: vue d’ensemble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fr-FR" dirty="0">
                <a:solidFill>
                  <a:schemeClr val="tx2"/>
                </a:solidFill>
              </a:rPr>
              <a:t>L’homme a créé des </a:t>
            </a:r>
            <a:r>
              <a:rPr lang="fr-FR" dirty="0">
                <a:solidFill>
                  <a:srgbClr val="0000FF"/>
                </a:solidFill>
              </a:rPr>
              <a:t>activités autour de dangers </a:t>
            </a:r>
            <a:r>
              <a:rPr lang="fr-FR" dirty="0">
                <a:solidFill>
                  <a:schemeClr val="tx2"/>
                </a:solidFill>
              </a:rPr>
              <a:t>spécifiques et donc favorisé </a:t>
            </a:r>
            <a:r>
              <a:rPr lang="fr-FR" dirty="0" smtClean="0">
                <a:solidFill>
                  <a:schemeClr val="tx2"/>
                </a:solidFill>
              </a:rPr>
              <a:t>l’existence </a:t>
            </a:r>
            <a:r>
              <a:rPr lang="fr-FR" dirty="0">
                <a:solidFill>
                  <a:schemeClr val="tx2"/>
                </a:solidFill>
              </a:rPr>
              <a:t>des </a:t>
            </a:r>
            <a:r>
              <a:rPr lang="fr-FR" dirty="0">
                <a:solidFill>
                  <a:srgbClr val="0000FF"/>
                </a:solidFill>
              </a:rPr>
              <a:t>risques industriels</a:t>
            </a:r>
            <a:r>
              <a:rPr lang="fr-FR" dirty="0">
                <a:solidFill>
                  <a:schemeClr val="tx2"/>
                </a:solidFill>
              </a:rPr>
              <a:t>. Pour faire disparaître les risques, une stratégie portée sur la </a:t>
            </a:r>
            <a:r>
              <a:rPr lang="fr-FR" dirty="0">
                <a:solidFill>
                  <a:srgbClr val="0000FF"/>
                </a:solidFill>
              </a:rPr>
              <a:t>suppression du </a:t>
            </a:r>
            <a:r>
              <a:rPr lang="fr-FR" dirty="0" smtClean="0">
                <a:solidFill>
                  <a:srgbClr val="0000FF"/>
                </a:solidFill>
              </a:rPr>
              <a:t>danger</a:t>
            </a:r>
            <a:r>
              <a:rPr lang="fr-FR" dirty="0" smtClean="0"/>
              <a:t>, </a:t>
            </a:r>
            <a:r>
              <a:rPr lang="fr-FR" dirty="0" smtClean="0">
                <a:solidFill>
                  <a:schemeClr val="tx2"/>
                </a:solidFill>
              </a:rPr>
              <a:t>est </a:t>
            </a:r>
            <a:r>
              <a:rPr lang="fr-FR" dirty="0">
                <a:solidFill>
                  <a:schemeClr val="tx2"/>
                </a:solidFill>
              </a:rPr>
              <a:t>efficace. Si l’</a:t>
            </a:r>
            <a:r>
              <a:rPr lang="fr-FR" dirty="0">
                <a:solidFill>
                  <a:srgbClr val="0000FF"/>
                </a:solidFill>
              </a:rPr>
              <a:t>homme</a:t>
            </a:r>
            <a:r>
              <a:rPr lang="fr-FR" dirty="0"/>
              <a:t> </a:t>
            </a:r>
            <a:r>
              <a:rPr lang="fr-FR" dirty="0">
                <a:solidFill>
                  <a:schemeClr val="tx2"/>
                </a:solidFill>
              </a:rPr>
              <a:t>peut être </a:t>
            </a:r>
            <a:r>
              <a:rPr lang="fr-FR" dirty="0">
                <a:solidFill>
                  <a:srgbClr val="0000FF"/>
                </a:solidFill>
              </a:rPr>
              <a:t>source d’accidents</a:t>
            </a:r>
            <a:r>
              <a:rPr lang="fr-FR" dirty="0"/>
              <a:t>, </a:t>
            </a:r>
            <a:r>
              <a:rPr lang="fr-FR" dirty="0">
                <a:solidFill>
                  <a:schemeClr val="tx2"/>
                </a:solidFill>
              </a:rPr>
              <a:t>il est aussi le principal </a:t>
            </a:r>
            <a:r>
              <a:rPr lang="fr-FR" dirty="0">
                <a:solidFill>
                  <a:srgbClr val="0000FF"/>
                </a:solidFill>
              </a:rPr>
              <a:t>moteur de la maîtrise des risques</a:t>
            </a:r>
            <a:r>
              <a:rPr lang="fr-FR" dirty="0"/>
              <a:t>. </a:t>
            </a:r>
            <a:r>
              <a:rPr lang="fr-FR" dirty="0">
                <a:solidFill>
                  <a:schemeClr val="tx2"/>
                </a:solidFill>
              </a:rPr>
              <a:t>Même si évaluer et prévenir les risques professionnels sont une </a:t>
            </a:r>
            <a:r>
              <a:rPr lang="fr-FR" dirty="0">
                <a:solidFill>
                  <a:srgbClr val="0000FF"/>
                </a:solidFill>
              </a:rPr>
              <a:t>obligation légale</a:t>
            </a:r>
            <a:r>
              <a:rPr lang="fr-FR" dirty="0"/>
              <a:t>, </a:t>
            </a:r>
            <a:r>
              <a:rPr lang="fr-FR" dirty="0" smtClean="0">
                <a:solidFill>
                  <a:schemeClr val="tx2"/>
                </a:solidFill>
              </a:rPr>
              <a:t>l’entreprise </a:t>
            </a:r>
            <a:r>
              <a:rPr lang="fr-FR" dirty="0">
                <a:solidFill>
                  <a:schemeClr val="tx2"/>
                </a:solidFill>
              </a:rPr>
              <a:t>doit </a:t>
            </a:r>
            <a:r>
              <a:rPr lang="fr-FR" dirty="0">
                <a:solidFill>
                  <a:srgbClr val="0000FF"/>
                </a:solidFill>
              </a:rPr>
              <a:t>dépasser la simple mise en conformité </a:t>
            </a:r>
            <a:r>
              <a:rPr lang="fr-FR" dirty="0">
                <a:solidFill>
                  <a:schemeClr val="tx2"/>
                </a:solidFill>
              </a:rPr>
              <a:t>pour</a:t>
            </a:r>
            <a:r>
              <a:rPr lang="fr-FR" dirty="0"/>
              <a:t> </a:t>
            </a:r>
            <a:r>
              <a:rPr lang="fr-FR" dirty="0">
                <a:solidFill>
                  <a:srgbClr val="0000FF"/>
                </a:solidFill>
              </a:rPr>
              <a:t>intégrer la prévention</a:t>
            </a:r>
            <a:r>
              <a:rPr lang="fr-FR" dirty="0"/>
              <a:t> </a:t>
            </a:r>
            <a:r>
              <a:rPr lang="fr-FR" dirty="0">
                <a:solidFill>
                  <a:schemeClr val="tx2"/>
                </a:solidFill>
              </a:rPr>
              <a:t>à ses projets et à son fonctionnement quotidien.</a:t>
            </a:r>
          </a:p>
          <a:p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11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0351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 smtClean="0">
                <a:solidFill>
                  <a:schemeClr val="tx2"/>
                </a:solidFill>
                <a:latin typeface="Noto Sans"/>
              </a:rPr>
              <a:t>La prévention dans l’entreprise</a:t>
            </a:r>
            <a:endParaRPr lang="fr-FR" b="1" dirty="0">
              <a:solidFill>
                <a:schemeClr val="tx2"/>
              </a:solidFill>
              <a:latin typeface="Noto Sans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8158" y="1476935"/>
            <a:ext cx="8695683" cy="4722159"/>
          </a:xfrm>
          <a:prstGeom prst="rect">
            <a:avLst/>
          </a:prstGeom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12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07600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b="1" dirty="0" err="1" smtClean="0">
                <a:solidFill>
                  <a:schemeClr val="tx2"/>
                </a:solidFill>
                <a:latin typeface="Noto Sans"/>
              </a:rPr>
              <a:t>EvRP</a:t>
            </a:r>
            <a:r>
              <a:rPr lang="fr-FR" b="1" dirty="0" smtClean="0">
                <a:solidFill>
                  <a:schemeClr val="tx2"/>
                </a:solidFill>
                <a:latin typeface="Noto Sans"/>
              </a:rPr>
              <a:t> et SMS, quelle est la relation?</a:t>
            </a:r>
            <a:endParaRPr lang="fr-FR" b="1" dirty="0">
              <a:solidFill>
                <a:schemeClr val="tx2"/>
              </a:solidFill>
              <a:latin typeface="Noto Sans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fr-FR" dirty="0">
                <a:solidFill>
                  <a:schemeClr val="tx2"/>
                </a:solidFill>
              </a:rPr>
              <a:t>Le</a:t>
            </a:r>
            <a:r>
              <a:rPr lang="fr-FR" dirty="0"/>
              <a:t> </a:t>
            </a:r>
            <a:r>
              <a:rPr lang="fr-FR" dirty="0">
                <a:solidFill>
                  <a:srgbClr val="0000FF"/>
                </a:solidFill>
              </a:rPr>
              <a:t>chef d’entreprise </a:t>
            </a:r>
            <a:r>
              <a:rPr lang="fr-FR" dirty="0">
                <a:solidFill>
                  <a:schemeClr val="tx2"/>
                </a:solidFill>
              </a:rPr>
              <a:t>doit évaluer les risques liés à la santé et à la sécurité </a:t>
            </a:r>
            <a:r>
              <a:rPr lang="fr-FR" dirty="0" smtClean="0">
                <a:solidFill>
                  <a:schemeClr val="tx2"/>
                </a:solidFill>
              </a:rPr>
              <a:t>des travailleurs </a:t>
            </a:r>
            <a:r>
              <a:rPr lang="fr-FR" dirty="0">
                <a:solidFill>
                  <a:schemeClr val="tx2"/>
                </a:solidFill>
              </a:rPr>
              <a:t>(principe général de prévention n° 2).</a:t>
            </a:r>
            <a:r>
              <a:rPr lang="fr-FR" dirty="0"/>
              <a:t> </a:t>
            </a:r>
            <a:br>
              <a:rPr lang="fr-FR" dirty="0"/>
            </a:br>
            <a:endParaRPr lang="fr-FR" dirty="0"/>
          </a:p>
          <a:p>
            <a:pPr algn="just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fr-FR" dirty="0" smtClean="0">
                <a:solidFill>
                  <a:schemeClr val="tx2"/>
                </a:solidFill>
              </a:rPr>
              <a:t>Cette </a:t>
            </a:r>
            <a:r>
              <a:rPr lang="fr-FR" dirty="0">
                <a:solidFill>
                  <a:schemeClr val="tx2"/>
                </a:solidFill>
              </a:rPr>
              <a:t>évaluation des risques (</a:t>
            </a:r>
            <a:r>
              <a:rPr lang="fr-FR" dirty="0" err="1">
                <a:solidFill>
                  <a:schemeClr val="tx2"/>
                </a:solidFill>
              </a:rPr>
              <a:t>EvRP</a:t>
            </a:r>
            <a:r>
              <a:rPr lang="fr-FR" dirty="0">
                <a:solidFill>
                  <a:schemeClr val="tx2"/>
                </a:solidFill>
              </a:rPr>
              <a:t>) est </a:t>
            </a:r>
            <a:r>
              <a:rPr lang="fr-FR" dirty="0">
                <a:solidFill>
                  <a:srgbClr val="0000FF"/>
                </a:solidFill>
              </a:rPr>
              <a:t>une partie intégrante </a:t>
            </a:r>
            <a:r>
              <a:rPr lang="fr-FR" dirty="0">
                <a:solidFill>
                  <a:schemeClr val="tx2"/>
                </a:solidFill>
              </a:rPr>
              <a:t>du</a:t>
            </a:r>
            <a:r>
              <a:rPr lang="fr-FR" dirty="0"/>
              <a:t> </a:t>
            </a:r>
            <a:r>
              <a:rPr lang="fr-FR" dirty="0">
                <a:solidFill>
                  <a:srgbClr val="0000FF"/>
                </a:solidFill>
              </a:rPr>
              <a:t>système </a:t>
            </a:r>
            <a:r>
              <a:rPr lang="fr-FR" dirty="0" smtClean="0">
                <a:solidFill>
                  <a:srgbClr val="0000FF"/>
                </a:solidFill>
              </a:rPr>
              <a:t>de management </a:t>
            </a:r>
            <a:r>
              <a:rPr lang="fr-FR" dirty="0">
                <a:solidFill>
                  <a:srgbClr val="0000FF"/>
                </a:solidFill>
              </a:rPr>
              <a:t>de la santé et de la sécurité </a:t>
            </a:r>
            <a:r>
              <a:rPr lang="fr-FR" dirty="0">
                <a:solidFill>
                  <a:schemeClr val="tx2"/>
                </a:solidFill>
              </a:rPr>
              <a:t>au travail (SMS</a:t>
            </a:r>
            <a:r>
              <a:rPr lang="fr-FR" dirty="0" smtClean="0">
                <a:solidFill>
                  <a:schemeClr val="tx2"/>
                </a:solidFill>
              </a:rPr>
              <a:t>). </a:t>
            </a: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9614" y="4081463"/>
            <a:ext cx="2095500" cy="2095500"/>
          </a:xfrm>
          <a:prstGeom prst="rect">
            <a:avLst/>
          </a:prstGeo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13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6403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1338" y="0"/>
            <a:ext cx="5808078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01706" y="2569312"/>
            <a:ext cx="641424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000" b="1" i="1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-BoldMT"/>
              </a:rPr>
              <a:t>Les liens entre l’évaluation des </a:t>
            </a:r>
            <a:r>
              <a:rPr lang="fr-FR" sz="2000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-BoldMT"/>
              </a:rPr>
              <a:t>risques professionnels </a:t>
            </a:r>
            <a:r>
              <a:rPr lang="fr-FR" sz="2000" b="1" i="1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-BoldMT"/>
              </a:rPr>
              <a:t>(</a:t>
            </a:r>
            <a:r>
              <a:rPr lang="fr-FR" sz="2000" b="1" i="1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-BoldMT"/>
              </a:rPr>
              <a:t>EvRP</a:t>
            </a:r>
            <a:r>
              <a:rPr lang="fr-FR" sz="2000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-BoldMT"/>
              </a:rPr>
              <a:t>) du </a:t>
            </a:r>
            <a:r>
              <a:rPr lang="fr-FR" sz="2000" b="1" i="1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-BoldMT"/>
              </a:rPr>
              <a:t>document unique et le système de management S &amp; ST (SMS)</a:t>
            </a:r>
            <a:r>
              <a:rPr lang="fr-FR" sz="2000" i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endParaRPr lang="fr-FR" sz="2000" i="1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algn="just"/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2662" y="236906"/>
            <a:ext cx="2095500" cy="2095500"/>
          </a:xfrm>
          <a:prstGeom prst="rect">
            <a:avLst/>
          </a:prstGeom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14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3345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716307" y="2942666"/>
            <a:ext cx="6320118" cy="893763"/>
          </a:xfrm>
        </p:spPr>
        <p:txBody>
          <a:bodyPr/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kern="1200" dirty="0">
                <a:solidFill>
                  <a:srgbClr val="FFFFFF"/>
                </a:solidFill>
                <a:ea typeface="Noto Sans" panose="020B0502040504020204" pitchFamily="34"/>
                <a:cs typeface="Noto Sans" panose="020B0502040504020204" pitchFamily="34"/>
              </a:rPr>
              <a:t>HISTORIQUE</a:t>
            </a:r>
            <a:br>
              <a:rPr lang="en-GB" sz="3600" kern="1200" dirty="0">
                <a:solidFill>
                  <a:srgbClr val="FFFFFF"/>
                </a:solidFill>
                <a:ea typeface="Noto Sans" panose="020B0502040504020204" pitchFamily="34"/>
                <a:cs typeface="Noto Sans" panose="020B0502040504020204" pitchFamily="34"/>
              </a:rPr>
            </a:br>
            <a:endParaRPr lang="en-GB" sz="3600" kern="1200" dirty="0">
              <a:solidFill>
                <a:srgbClr val="FFFFFF"/>
              </a:solidFill>
              <a:ea typeface="Noto Sans" panose="020B0502040504020204" pitchFamily="34"/>
              <a:cs typeface="Noto Sans" panose="020B0502040504020204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3660356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 smtClean="0">
                <a:solidFill>
                  <a:schemeClr val="tx2"/>
                </a:solidFill>
                <a:latin typeface="Noto Sans"/>
              </a:rPr>
              <a:t>Vue globale</a:t>
            </a:r>
            <a:endParaRPr lang="fr-FR" b="1" dirty="0">
              <a:solidFill>
                <a:schemeClr val="tx2"/>
              </a:solidFill>
              <a:latin typeface="Noto Sans"/>
            </a:endParaRP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58897629"/>
              </p:ext>
            </p:extLst>
          </p:nvPr>
        </p:nvGraphicFramePr>
        <p:xfrm>
          <a:off x="2770094" y="1452282"/>
          <a:ext cx="7484523" cy="47246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9" name="Groupe 8"/>
          <p:cNvGrpSpPr/>
          <p:nvPr/>
        </p:nvGrpSpPr>
        <p:grpSpPr>
          <a:xfrm>
            <a:off x="8583704" y="3039035"/>
            <a:ext cx="1670913" cy="3024179"/>
            <a:chOff x="5223212" y="1327158"/>
            <a:chExt cx="1670913" cy="3024179"/>
          </a:xfrm>
        </p:grpSpPr>
        <p:sp>
          <p:nvSpPr>
            <p:cNvPr id="10" name="Rectangle 9"/>
            <p:cNvSpPr/>
            <p:nvPr/>
          </p:nvSpPr>
          <p:spPr>
            <a:xfrm>
              <a:off x="5223212" y="1327158"/>
              <a:ext cx="1670913" cy="3024179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23212" y="1327158"/>
              <a:ext cx="1670913" cy="302417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39791" tIns="0" rIns="0" bIns="0" numCol="1" spcCol="1270" anchor="t" anchorCtr="0">
              <a:noAutofit/>
            </a:bodyPr>
            <a:lstStyle/>
            <a:p>
              <a:pPr lvl="0" algn="l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r-FR" sz="4000" kern="1200"/>
            </a:p>
          </p:txBody>
        </p:sp>
      </p:grp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16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2212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 smtClean="0">
                <a:solidFill>
                  <a:schemeClr val="tx2"/>
                </a:solidFill>
                <a:latin typeface="Noto Sans"/>
              </a:rPr>
              <a:t>La logique d’évaluation en Europe</a:t>
            </a:r>
            <a:endParaRPr lang="fr-FR" b="1" dirty="0">
              <a:solidFill>
                <a:schemeClr val="tx2"/>
              </a:solidFill>
              <a:latin typeface="Noto Sans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Clr>
                <a:schemeClr val="accent4">
                  <a:lumMod val="60000"/>
                  <a:lumOff val="40000"/>
                </a:schemeClr>
              </a:buClr>
              <a:buFont typeface="Wingdings" panose="05000000000000000000" pitchFamily="2" charset="2"/>
              <a:buChar char="q"/>
            </a:pPr>
            <a:r>
              <a:rPr lang="fr-FR" dirty="0" smtClean="0">
                <a:solidFill>
                  <a:schemeClr val="tx2"/>
                </a:solidFill>
              </a:rPr>
              <a:t>Le </a:t>
            </a:r>
            <a:r>
              <a:rPr lang="fr-FR" dirty="0">
                <a:solidFill>
                  <a:schemeClr val="tx2"/>
                </a:solidFill>
              </a:rPr>
              <a:t>concept d’évaluation des risques figure dans la </a:t>
            </a:r>
            <a:r>
              <a:rPr lang="fr-FR" dirty="0">
                <a:solidFill>
                  <a:srgbClr val="0000FF"/>
                </a:solidFill>
              </a:rPr>
              <a:t>directive cadre européenne du 12 juin 1989</a:t>
            </a:r>
            <a:r>
              <a:rPr lang="fr-FR" dirty="0">
                <a:solidFill>
                  <a:schemeClr val="tx2"/>
                </a:solidFill>
              </a:rPr>
              <a:t> visant à </a:t>
            </a:r>
            <a:r>
              <a:rPr lang="fr-FR" dirty="0">
                <a:solidFill>
                  <a:srgbClr val="0000FF"/>
                </a:solidFill>
              </a:rPr>
              <a:t>promouvoir </a:t>
            </a:r>
            <a:r>
              <a:rPr lang="fr-FR" dirty="0">
                <a:solidFill>
                  <a:schemeClr val="tx2"/>
                </a:solidFill>
              </a:rPr>
              <a:t>l’amélioration de la santé et de la sécurité des travailleurs au travail, transposée par la loi du </a:t>
            </a:r>
            <a:r>
              <a:rPr lang="fr-FR" dirty="0">
                <a:solidFill>
                  <a:srgbClr val="0000FF"/>
                </a:solidFill>
              </a:rPr>
              <a:t>31 décembre 1991</a:t>
            </a:r>
            <a:r>
              <a:rPr lang="fr-FR" dirty="0">
                <a:solidFill>
                  <a:schemeClr val="tx2"/>
                </a:solidFill>
              </a:rPr>
              <a:t>.</a:t>
            </a:r>
          </a:p>
          <a:p>
            <a:pPr algn="just">
              <a:buClr>
                <a:schemeClr val="accent4">
                  <a:lumMod val="60000"/>
                  <a:lumOff val="40000"/>
                </a:schemeClr>
              </a:buClr>
              <a:buFont typeface="Wingdings" panose="05000000000000000000" pitchFamily="2" charset="2"/>
              <a:buChar char="q"/>
            </a:pPr>
            <a:r>
              <a:rPr lang="fr-FR" dirty="0">
                <a:solidFill>
                  <a:schemeClr val="tx2"/>
                </a:solidFill>
              </a:rPr>
              <a:t>Les travaux d’</a:t>
            </a:r>
            <a:r>
              <a:rPr lang="fr-FR" dirty="0">
                <a:solidFill>
                  <a:srgbClr val="0000FF"/>
                </a:solidFill>
              </a:rPr>
              <a:t>harmonisation</a:t>
            </a:r>
            <a:r>
              <a:rPr lang="fr-FR" dirty="0">
                <a:solidFill>
                  <a:schemeClr val="tx2"/>
                </a:solidFill>
              </a:rPr>
              <a:t> de la réglementation européenne remontent au </a:t>
            </a:r>
            <a:r>
              <a:rPr lang="fr-FR" dirty="0">
                <a:solidFill>
                  <a:srgbClr val="0000FF"/>
                </a:solidFill>
              </a:rPr>
              <a:t>traité de Rome de 1957</a:t>
            </a:r>
            <a:r>
              <a:rPr lang="fr-FR" dirty="0">
                <a:solidFill>
                  <a:schemeClr val="tx2"/>
                </a:solidFill>
              </a:rPr>
              <a:t>. Sur la base de l’article </a:t>
            </a:r>
            <a:r>
              <a:rPr lang="fr-FR" dirty="0">
                <a:solidFill>
                  <a:srgbClr val="0000FF"/>
                </a:solidFill>
              </a:rPr>
              <a:t>100 A </a:t>
            </a:r>
            <a:r>
              <a:rPr lang="fr-FR" dirty="0">
                <a:solidFill>
                  <a:schemeClr val="tx2"/>
                </a:solidFill>
              </a:rPr>
              <a:t>de ce traité il s’agissait de </a:t>
            </a:r>
            <a:r>
              <a:rPr lang="fr-FR" dirty="0">
                <a:solidFill>
                  <a:srgbClr val="0000FF"/>
                </a:solidFill>
              </a:rPr>
              <a:t>limiter les entraves aux échanges et de permettre la libre circulation des personnes et des produits</a:t>
            </a:r>
            <a:r>
              <a:rPr lang="fr-FR" dirty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17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9154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buClr>
                <a:schemeClr val="accent4">
                  <a:lumMod val="60000"/>
                  <a:lumOff val="40000"/>
                </a:schemeClr>
              </a:buClr>
              <a:buFont typeface="Wingdings" panose="05000000000000000000" pitchFamily="2" charset="2"/>
              <a:buChar char="q"/>
            </a:pPr>
            <a:r>
              <a:rPr lang="fr-FR" dirty="0">
                <a:solidFill>
                  <a:schemeClr val="tx2"/>
                </a:solidFill>
              </a:rPr>
              <a:t>La référence aux normes </a:t>
            </a:r>
            <a:r>
              <a:rPr lang="fr-FR" dirty="0">
                <a:solidFill>
                  <a:srgbClr val="0000FF"/>
                </a:solidFill>
              </a:rPr>
              <a:t>n’est cependant pas obligatoire</a:t>
            </a:r>
            <a:r>
              <a:rPr lang="fr-FR" dirty="0">
                <a:solidFill>
                  <a:schemeClr val="tx2"/>
                </a:solidFill>
              </a:rPr>
              <a:t>, le fabricant d’un équipement ayant  la  </a:t>
            </a:r>
            <a:r>
              <a:rPr lang="fr-FR" dirty="0">
                <a:solidFill>
                  <a:srgbClr val="0000FF"/>
                </a:solidFill>
              </a:rPr>
              <a:t>possibilité  de  prouver  </a:t>
            </a:r>
            <a:r>
              <a:rPr lang="fr-FR" dirty="0">
                <a:solidFill>
                  <a:schemeClr val="tx2"/>
                </a:solidFill>
              </a:rPr>
              <a:t>qu’il  respecte  </a:t>
            </a:r>
            <a:r>
              <a:rPr lang="fr-FR" dirty="0">
                <a:solidFill>
                  <a:srgbClr val="0000FF"/>
                </a:solidFill>
              </a:rPr>
              <a:t>directement</a:t>
            </a:r>
            <a:r>
              <a:rPr lang="fr-FR" dirty="0">
                <a:solidFill>
                  <a:schemeClr val="tx2"/>
                </a:solidFill>
              </a:rPr>
              <a:t>  les  exigences  essentielles</a:t>
            </a:r>
            <a:r>
              <a:rPr lang="fr-FR" dirty="0" smtClean="0">
                <a:solidFill>
                  <a:schemeClr val="tx2"/>
                </a:solidFill>
              </a:rPr>
              <a:t>.</a:t>
            </a:r>
          </a:p>
          <a:p>
            <a:pPr algn="just">
              <a:buClr>
                <a:schemeClr val="accent4">
                  <a:lumMod val="60000"/>
                  <a:lumOff val="40000"/>
                </a:schemeClr>
              </a:buClr>
              <a:buFont typeface="Wingdings" panose="05000000000000000000" pitchFamily="2" charset="2"/>
              <a:buChar char="q"/>
            </a:pPr>
            <a:r>
              <a:rPr lang="fr-FR" dirty="0">
                <a:solidFill>
                  <a:schemeClr val="tx2"/>
                </a:solidFill>
              </a:rPr>
              <a:t>Une autre modification s’est traduite par </a:t>
            </a:r>
            <a:r>
              <a:rPr lang="fr-FR" dirty="0">
                <a:solidFill>
                  <a:srgbClr val="0000FF"/>
                </a:solidFill>
              </a:rPr>
              <a:t>l’acte unique du 17 février 1986</a:t>
            </a:r>
            <a:r>
              <a:rPr lang="fr-FR" dirty="0">
                <a:solidFill>
                  <a:schemeClr val="tx2"/>
                </a:solidFill>
              </a:rPr>
              <a:t> qui a introduit dans le traité de Rome un nouvel article </a:t>
            </a:r>
            <a:r>
              <a:rPr lang="fr-FR" dirty="0">
                <a:solidFill>
                  <a:srgbClr val="0000FF"/>
                </a:solidFill>
              </a:rPr>
              <a:t>118 A</a:t>
            </a:r>
            <a:r>
              <a:rPr lang="fr-FR" dirty="0">
                <a:solidFill>
                  <a:schemeClr val="tx2"/>
                </a:solidFill>
              </a:rPr>
              <a:t>  affirmant que les états membres doivent s’attacher à </a:t>
            </a:r>
            <a:r>
              <a:rPr lang="fr-FR" dirty="0">
                <a:solidFill>
                  <a:srgbClr val="0000FF"/>
                </a:solidFill>
              </a:rPr>
              <a:t>promouvoir l’amélioration du milieu du travail</a:t>
            </a:r>
            <a:r>
              <a:rPr lang="fr-FR" dirty="0">
                <a:solidFill>
                  <a:schemeClr val="tx2"/>
                </a:solidFill>
              </a:rPr>
              <a:t> afin de  protéger la sécurité et la santé des travailleurs et se fixer pour objectif l’</a:t>
            </a:r>
            <a:r>
              <a:rPr lang="fr-FR" dirty="0">
                <a:solidFill>
                  <a:srgbClr val="0000FF"/>
                </a:solidFill>
              </a:rPr>
              <a:t>harmonisation</a:t>
            </a:r>
            <a:r>
              <a:rPr lang="fr-FR" dirty="0">
                <a:solidFill>
                  <a:schemeClr val="tx2"/>
                </a:solidFill>
              </a:rPr>
              <a:t>, dans le progrès </a:t>
            </a:r>
            <a:r>
              <a:rPr lang="fr-FR" dirty="0" smtClean="0">
                <a:solidFill>
                  <a:schemeClr val="tx2"/>
                </a:solidFill>
              </a:rPr>
              <a:t>des conditions </a:t>
            </a:r>
            <a:r>
              <a:rPr lang="fr-FR" dirty="0">
                <a:solidFill>
                  <a:schemeClr val="tx2"/>
                </a:solidFill>
              </a:rPr>
              <a:t>existant dans ce domaine. Sur la base de cet article, la réglementation communautaire relative à l’hygiène et la sécurité du travail est désormais adoptée à la majorité qualifiée.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18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fr-FR" b="1" dirty="0" smtClean="0">
                <a:solidFill>
                  <a:schemeClr val="tx2"/>
                </a:solidFill>
                <a:latin typeface="Noto Sans"/>
              </a:rPr>
              <a:t>La logique d’évaluation en Europe</a:t>
            </a:r>
            <a:endParaRPr lang="fr-FR" b="1" dirty="0">
              <a:solidFill>
                <a:schemeClr val="tx2"/>
              </a:solidFill>
              <a:latin typeface="Noto Sans"/>
            </a:endParaRPr>
          </a:p>
        </p:txBody>
      </p:sp>
    </p:spTree>
    <p:extLst>
      <p:ext uri="{BB962C8B-B14F-4D97-AF65-F5344CB8AC3E}">
        <p14:creationId xmlns:p14="http://schemas.microsoft.com/office/powerpoint/2010/main" val="4340769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Clr>
                <a:schemeClr val="accent4">
                  <a:lumMod val="60000"/>
                  <a:lumOff val="40000"/>
                </a:schemeClr>
              </a:buClr>
              <a:buFont typeface="Wingdings" panose="05000000000000000000" pitchFamily="2" charset="2"/>
              <a:buChar char="q"/>
            </a:pPr>
            <a:r>
              <a:rPr lang="fr-FR" dirty="0">
                <a:solidFill>
                  <a:schemeClr val="tx2"/>
                </a:solidFill>
              </a:rPr>
              <a:t>L’objectif est donc de « </a:t>
            </a:r>
            <a:r>
              <a:rPr lang="fr-FR" dirty="0">
                <a:solidFill>
                  <a:srgbClr val="0000FF"/>
                </a:solidFill>
              </a:rPr>
              <a:t>tirer vers le haut </a:t>
            </a:r>
            <a:r>
              <a:rPr lang="fr-FR" dirty="0">
                <a:solidFill>
                  <a:schemeClr val="tx2"/>
                </a:solidFill>
              </a:rPr>
              <a:t>» les législations nationales relatives à </a:t>
            </a:r>
            <a:r>
              <a:rPr lang="fr-FR" dirty="0">
                <a:solidFill>
                  <a:srgbClr val="0000FF"/>
                </a:solidFill>
              </a:rPr>
              <a:t>la sécurité et à la santé </a:t>
            </a:r>
            <a:r>
              <a:rPr lang="fr-FR" dirty="0">
                <a:solidFill>
                  <a:schemeClr val="tx2"/>
                </a:solidFill>
              </a:rPr>
              <a:t>sur les lieux de travail, en fixant des </a:t>
            </a:r>
            <a:r>
              <a:rPr lang="fr-FR" dirty="0">
                <a:solidFill>
                  <a:srgbClr val="0000FF"/>
                </a:solidFill>
              </a:rPr>
              <a:t>règles</a:t>
            </a:r>
            <a:r>
              <a:rPr lang="fr-FR" dirty="0">
                <a:solidFill>
                  <a:schemeClr val="tx2"/>
                </a:solidFill>
              </a:rPr>
              <a:t> </a:t>
            </a:r>
            <a:r>
              <a:rPr lang="fr-FR" dirty="0">
                <a:solidFill>
                  <a:srgbClr val="0000FF"/>
                </a:solidFill>
              </a:rPr>
              <a:t>minimales communes </a:t>
            </a:r>
            <a:r>
              <a:rPr lang="fr-FR" dirty="0">
                <a:solidFill>
                  <a:schemeClr val="tx2"/>
                </a:solidFill>
              </a:rPr>
              <a:t>que tous </a:t>
            </a:r>
            <a:r>
              <a:rPr lang="fr-FR" dirty="0">
                <a:solidFill>
                  <a:srgbClr val="0000FF"/>
                </a:solidFill>
              </a:rPr>
              <a:t>les états membres </a:t>
            </a:r>
            <a:r>
              <a:rPr lang="fr-FR" dirty="0">
                <a:solidFill>
                  <a:schemeClr val="tx2"/>
                </a:solidFill>
              </a:rPr>
              <a:t>devront </a:t>
            </a:r>
            <a:r>
              <a:rPr lang="fr-FR" dirty="0">
                <a:solidFill>
                  <a:srgbClr val="0000FF"/>
                </a:solidFill>
              </a:rPr>
              <a:t>appliquer</a:t>
            </a:r>
            <a:r>
              <a:rPr lang="fr-FR" dirty="0">
                <a:solidFill>
                  <a:schemeClr val="tx2"/>
                </a:solidFill>
              </a:rPr>
              <a:t>, chaque état conservant cependant la </a:t>
            </a:r>
            <a:r>
              <a:rPr lang="fr-FR" dirty="0">
                <a:solidFill>
                  <a:srgbClr val="0000FF"/>
                </a:solidFill>
              </a:rPr>
              <a:t>possibilité de prévoir des dispositions plus protectrices</a:t>
            </a:r>
            <a:r>
              <a:rPr lang="fr-FR" dirty="0">
                <a:solidFill>
                  <a:schemeClr val="tx2"/>
                </a:solidFill>
              </a:rPr>
              <a:t>, pour autant qu’elles ne constituent pas des obstacles aux échanges. Ces mesures concerneront donc essentiellement le </a:t>
            </a:r>
            <a:r>
              <a:rPr lang="fr-FR" dirty="0">
                <a:solidFill>
                  <a:srgbClr val="0000FF"/>
                </a:solidFill>
              </a:rPr>
              <a:t>milieu</a:t>
            </a:r>
            <a:r>
              <a:rPr lang="fr-FR" dirty="0">
                <a:solidFill>
                  <a:schemeClr val="tx2"/>
                </a:solidFill>
              </a:rPr>
              <a:t> et l’</a:t>
            </a:r>
            <a:r>
              <a:rPr lang="fr-FR" dirty="0">
                <a:solidFill>
                  <a:srgbClr val="0000FF"/>
                </a:solidFill>
              </a:rPr>
              <a:t>organisation</a:t>
            </a:r>
            <a:r>
              <a:rPr lang="fr-FR" dirty="0">
                <a:solidFill>
                  <a:schemeClr val="tx2"/>
                </a:solidFill>
              </a:rPr>
              <a:t> du </a:t>
            </a:r>
            <a:r>
              <a:rPr lang="fr-FR" dirty="0">
                <a:solidFill>
                  <a:srgbClr val="0000FF"/>
                </a:solidFill>
              </a:rPr>
              <a:t>travail</a:t>
            </a:r>
            <a:r>
              <a:rPr lang="fr-FR" dirty="0">
                <a:solidFill>
                  <a:schemeClr val="tx2"/>
                </a:solidFill>
              </a:rPr>
              <a:t>.</a:t>
            </a:r>
          </a:p>
          <a:p>
            <a:pPr algn="just">
              <a:buClr>
                <a:schemeClr val="accent4">
                  <a:lumMod val="60000"/>
                  <a:lumOff val="40000"/>
                </a:schemeClr>
              </a:buClr>
              <a:buFont typeface="Wingdings" panose="05000000000000000000" pitchFamily="2" charset="2"/>
              <a:buChar char="q"/>
            </a:pPr>
            <a:r>
              <a:rPr lang="fr-FR" dirty="0">
                <a:solidFill>
                  <a:schemeClr val="tx2"/>
                </a:solidFill>
              </a:rPr>
              <a:t>Cette </a:t>
            </a:r>
            <a:r>
              <a:rPr lang="fr-FR" dirty="0">
                <a:solidFill>
                  <a:srgbClr val="0000FF"/>
                </a:solidFill>
              </a:rPr>
              <a:t>logique d’évaluation </a:t>
            </a:r>
            <a:r>
              <a:rPr lang="fr-FR" dirty="0">
                <a:solidFill>
                  <a:schemeClr val="tx2"/>
                </a:solidFill>
              </a:rPr>
              <a:t>intervient par conséquent dans ce contexte </a:t>
            </a:r>
            <a:r>
              <a:rPr lang="fr-FR" dirty="0">
                <a:solidFill>
                  <a:srgbClr val="0000FF"/>
                </a:solidFill>
              </a:rPr>
              <a:t>d’harmonisation européenne.</a:t>
            </a:r>
          </a:p>
          <a:p>
            <a:endParaRPr lang="fr-FR" dirty="0">
              <a:solidFill>
                <a:srgbClr val="0000FF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19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6259" y="5176549"/>
            <a:ext cx="2324100" cy="1681451"/>
          </a:xfrm>
          <a:prstGeom prst="rect">
            <a:avLst/>
          </a:prstGeom>
        </p:spPr>
      </p:pic>
      <p:sp>
        <p:nvSpPr>
          <p:cNvPr id="9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 smtClean="0">
                <a:solidFill>
                  <a:schemeClr val="tx2"/>
                </a:solidFill>
                <a:latin typeface="Noto Sans"/>
              </a:rPr>
              <a:t>La logique d’évaluation en Europe</a:t>
            </a:r>
            <a:endParaRPr lang="fr-FR" b="1" dirty="0">
              <a:solidFill>
                <a:schemeClr val="tx2"/>
              </a:solidFill>
              <a:latin typeface="Noto Sans"/>
            </a:endParaRPr>
          </a:p>
        </p:txBody>
      </p:sp>
    </p:spTree>
    <p:extLst>
      <p:ext uri="{BB962C8B-B14F-4D97-AF65-F5344CB8AC3E}">
        <p14:creationId xmlns:p14="http://schemas.microsoft.com/office/powerpoint/2010/main" val="3018767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2210540" cy="227695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5926" y="37082"/>
            <a:ext cx="2239576" cy="2239576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35" y="3524250"/>
            <a:ext cx="2514600" cy="333375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7021" y="45521"/>
            <a:ext cx="2654979" cy="2359981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6229" y="4000500"/>
            <a:ext cx="2857500" cy="2857500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1700" y="4349873"/>
            <a:ext cx="2400300" cy="24003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33535" y="2223086"/>
            <a:ext cx="1213331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5400" b="1" dirty="0" smtClean="0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Démarche d’évaluation des risques professionnels</a:t>
            </a:r>
            <a:endParaRPr lang="ar-DZ" sz="5400" b="1" dirty="0">
              <a:ln w="22225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6B0ED-1B05-41D6-BE09-EDBD6E8DE276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584438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rmAutofit lnSpcReduction="10000"/>
          </a:bodyPr>
          <a:lstStyle/>
          <a:p>
            <a:pPr algn="just">
              <a:buClr>
                <a:schemeClr val="accent4">
                  <a:lumMod val="60000"/>
                  <a:lumOff val="40000"/>
                </a:schemeClr>
              </a:buClr>
              <a:buFont typeface="Wingdings" panose="05000000000000000000" pitchFamily="2" charset="2"/>
              <a:buChar char="q"/>
            </a:pPr>
            <a:r>
              <a:rPr lang="fr-FR" dirty="0">
                <a:solidFill>
                  <a:schemeClr val="tx2"/>
                </a:solidFill>
              </a:rPr>
              <a:t>Il est remarquable également que </a:t>
            </a:r>
            <a:r>
              <a:rPr lang="fr-FR" dirty="0">
                <a:solidFill>
                  <a:srgbClr val="0000FF"/>
                </a:solidFill>
              </a:rPr>
              <a:t>depuis 1991</a:t>
            </a:r>
            <a:r>
              <a:rPr lang="fr-FR" dirty="0">
                <a:solidFill>
                  <a:schemeClr val="tx2"/>
                </a:solidFill>
              </a:rPr>
              <a:t>, </a:t>
            </a:r>
            <a:r>
              <a:rPr lang="fr-FR" dirty="0">
                <a:solidFill>
                  <a:srgbClr val="0000FF"/>
                </a:solidFill>
              </a:rPr>
              <a:t>les concepts de santé – sécurité ont remplacé progressivement les concepts traditionnels en vigueur depuis 1874 d’hygiène et de sécurité</a:t>
            </a:r>
            <a:r>
              <a:rPr lang="fr-FR" dirty="0">
                <a:solidFill>
                  <a:schemeClr val="tx2"/>
                </a:solidFill>
              </a:rPr>
              <a:t>, étendus aux </a:t>
            </a:r>
            <a:r>
              <a:rPr lang="fr-FR" dirty="0">
                <a:solidFill>
                  <a:srgbClr val="0000FF"/>
                </a:solidFill>
              </a:rPr>
              <a:t>conditions de travail en 1973</a:t>
            </a:r>
            <a:r>
              <a:rPr lang="fr-FR" dirty="0">
                <a:solidFill>
                  <a:schemeClr val="tx2"/>
                </a:solidFill>
              </a:rPr>
              <a:t>.</a:t>
            </a:r>
          </a:p>
          <a:p>
            <a:pPr algn="just">
              <a:buClr>
                <a:schemeClr val="accent4">
                  <a:lumMod val="60000"/>
                  <a:lumOff val="40000"/>
                </a:schemeClr>
              </a:buClr>
              <a:buFont typeface="Wingdings" panose="05000000000000000000" pitchFamily="2" charset="2"/>
              <a:buChar char="q"/>
            </a:pPr>
            <a:r>
              <a:rPr lang="fr-FR" dirty="0">
                <a:solidFill>
                  <a:schemeClr val="tx2"/>
                </a:solidFill>
              </a:rPr>
              <a:t> Ces concepts permettent de couvrir en particulier le champ de la </a:t>
            </a:r>
            <a:r>
              <a:rPr lang="fr-FR" dirty="0">
                <a:solidFill>
                  <a:srgbClr val="0000FF"/>
                </a:solidFill>
              </a:rPr>
              <a:t>santé mentale </a:t>
            </a:r>
            <a:r>
              <a:rPr lang="fr-FR" dirty="0">
                <a:solidFill>
                  <a:schemeClr val="tx2"/>
                </a:solidFill>
              </a:rPr>
              <a:t>au travail et, là encore, </a:t>
            </a:r>
            <a:r>
              <a:rPr lang="fr-FR" dirty="0">
                <a:solidFill>
                  <a:srgbClr val="0000FF"/>
                </a:solidFill>
              </a:rPr>
              <a:t>l’organisation du travail </a:t>
            </a:r>
            <a:r>
              <a:rPr lang="fr-FR" dirty="0">
                <a:solidFill>
                  <a:schemeClr val="tx2"/>
                </a:solidFill>
              </a:rPr>
              <a:t>se révèle être une des pièces maîtresse dans les enjeux de la prévention.</a:t>
            </a:r>
          </a:p>
          <a:p>
            <a:pPr algn="just">
              <a:buClr>
                <a:schemeClr val="accent4">
                  <a:lumMod val="60000"/>
                  <a:lumOff val="40000"/>
                </a:schemeClr>
              </a:buClr>
              <a:buFont typeface="Wingdings" panose="05000000000000000000" pitchFamily="2" charset="2"/>
              <a:buChar char="q"/>
            </a:pPr>
            <a:r>
              <a:rPr lang="fr-FR" dirty="0">
                <a:solidFill>
                  <a:schemeClr val="tx2"/>
                </a:solidFill>
              </a:rPr>
              <a:t>Les </a:t>
            </a:r>
            <a:r>
              <a:rPr lang="fr-FR" dirty="0">
                <a:solidFill>
                  <a:srgbClr val="0000FF"/>
                </a:solidFill>
              </a:rPr>
              <a:t>logiques antérieures de prévention </a:t>
            </a:r>
            <a:r>
              <a:rPr lang="fr-FR" dirty="0">
                <a:solidFill>
                  <a:schemeClr val="tx2"/>
                </a:solidFill>
              </a:rPr>
              <a:t>semblent avoir montré leurs limites en ce que par exemple des accidents ou des maladies, parfois graves ont pu être constatés au sein de systèmes de travail en tous points « conformes » à la réglementation. </a:t>
            </a:r>
            <a:r>
              <a:rPr lang="fr-FR" dirty="0">
                <a:solidFill>
                  <a:srgbClr val="0000FF"/>
                </a:solidFill>
              </a:rPr>
              <a:t>Comment par conséquent prévenir ce type de dysfonctionnements à priori imprévisible ou qui relève de ce que l’on qualifie parfois « d’erreur humaine » </a:t>
            </a:r>
            <a:r>
              <a:rPr lang="fr-FR" dirty="0" smtClean="0">
                <a:solidFill>
                  <a:srgbClr val="0000FF"/>
                </a:solidFill>
              </a:rPr>
              <a:t>?</a:t>
            </a:r>
            <a:endParaRPr lang="fr-FR" dirty="0">
              <a:solidFill>
                <a:srgbClr val="0000FF"/>
              </a:solidFill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20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fr-FR" b="1" dirty="0" smtClean="0">
                <a:solidFill>
                  <a:schemeClr val="tx2"/>
                </a:solidFill>
                <a:latin typeface="Noto Sans"/>
              </a:rPr>
              <a:t>La logique d’évaluation en Europe</a:t>
            </a:r>
            <a:endParaRPr lang="fr-FR" b="1" dirty="0">
              <a:solidFill>
                <a:schemeClr val="tx2"/>
              </a:solidFill>
              <a:latin typeface="Noto Sans"/>
            </a:endParaRPr>
          </a:p>
        </p:txBody>
      </p:sp>
    </p:spTree>
    <p:extLst>
      <p:ext uri="{BB962C8B-B14F-4D97-AF65-F5344CB8AC3E}">
        <p14:creationId xmlns:p14="http://schemas.microsoft.com/office/powerpoint/2010/main" val="3813659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998694" y="1825625"/>
            <a:ext cx="8355106" cy="4351338"/>
          </a:xfrm>
        </p:spPr>
        <p:txBody>
          <a:bodyPr>
            <a:normAutofit lnSpcReduction="10000"/>
          </a:bodyPr>
          <a:lstStyle/>
          <a:p>
            <a:pPr algn="just">
              <a:buClr>
                <a:schemeClr val="accent4">
                  <a:lumMod val="60000"/>
                  <a:lumOff val="40000"/>
                </a:schemeClr>
              </a:buClr>
              <a:buFont typeface="Wingdings" panose="05000000000000000000" pitchFamily="2" charset="2"/>
              <a:buChar char="q"/>
            </a:pPr>
            <a:r>
              <a:rPr lang="fr-FR" dirty="0">
                <a:solidFill>
                  <a:schemeClr val="tx2"/>
                </a:solidFill>
              </a:rPr>
              <a:t>Des </a:t>
            </a:r>
            <a:r>
              <a:rPr lang="fr-FR" dirty="0">
                <a:solidFill>
                  <a:srgbClr val="0000FF"/>
                </a:solidFill>
              </a:rPr>
              <a:t>éléments de réponse </a:t>
            </a:r>
            <a:r>
              <a:rPr lang="fr-FR" dirty="0">
                <a:solidFill>
                  <a:schemeClr val="tx2"/>
                </a:solidFill>
              </a:rPr>
              <a:t>se trouvent sans doute dans cette </a:t>
            </a:r>
            <a:r>
              <a:rPr lang="fr-FR" dirty="0">
                <a:solidFill>
                  <a:srgbClr val="0000FF"/>
                </a:solidFill>
              </a:rPr>
              <a:t>logique d’évaluation</a:t>
            </a:r>
            <a:r>
              <a:rPr lang="fr-FR" dirty="0">
                <a:solidFill>
                  <a:schemeClr val="tx2"/>
                </a:solidFill>
              </a:rPr>
              <a:t>, inscrite dans la loi du </a:t>
            </a:r>
            <a:r>
              <a:rPr lang="fr-FR" dirty="0">
                <a:solidFill>
                  <a:srgbClr val="0000FF"/>
                </a:solidFill>
              </a:rPr>
              <a:t>31 décembre 1991</a:t>
            </a:r>
            <a:r>
              <a:rPr lang="fr-FR" dirty="0">
                <a:solidFill>
                  <a:schemeClr val="tx2"/>
                </a:solidFill>
              </a:rPr>
              <a:t>, qui implique d’envisager la prévention d’une façon différente et plus « </a:t>
            </a:r>
            <a:r>
              <a:rPr lang="fr-FR" dirty="0">
                <a:solidFill>
                  <a:srgbClr val="0000FF"/>
                </a:solidFill>
              </a:rPr>
              <a:t>systémique </a:t>
            </a:r>
            <a:r>
              <a:rPr lang="fr-FR" dirty="0">
                <a:solidFill>
                  <a:schemeClr val="tx2"/>
                </a:solidFill>
              </a:rPr>
              <a:t>». Cette logique peut paraître </a:t>
            </a:r>
            <a:r>
              <a:rPr lang="fr-FR" dirty="0">
                <a:solidFill>
                  <a:srgbClr val="0000FF"/>
                </a:solidFill>
              </a:rPr>
              <a:t>déroutante</a:t>
            </a:r>
            <a:r>
              <a:rPr lang="fr-FR" dirty="0">
                <a:solidFill>
                  <a:schemeClr val="tx2"/>
                </a:solidFill>
              </a:rPr>
              <a:t> pour des acteurs de  prévention  habitués  à  des  </a:t>
            </a:r>
            <a:r>
              <a:rPr lang="fr-FR">
                <a:solidFill>
                  <a:srgbClr val="0000FF"/>
                </a:solidFill>
              </a:rPr>
              <a:t>raisonnements  </a:t>
            </a:r>
            <a:r>
              <a:rPr lang="fr-FR" smtClean="0">
                <a:solidFill>
                  <a:srgbClr val="0000FF"/>
                </a:solidFill>
              </a:rPr>
              <a:t>classique</a:t>
            </a:r>
            <a:r>
              <a:rPr lang="fr-FR" smtClean="0">
                <a:solidFill>
                  <a:schemeClr val="tx2"/>
                </a:solidFill>
              </a:rPr>
              <a:t>.  </a:t>
            </a:r>
            <a:r>
              <a:rPr lang="fr-FR" dirty="0">
                <a:solidFill>
                  <a:schemeClr val="tx2"/>
                </a:solidFill>
              </a:rPr>
              <a:t>En  témoigne  le  fait  que l’obligation de formaliser par écrit cette démarche d’évaluation remonte à </a:t>
            </a:r>
            <a:r>
              <a:rPr lang="fr-FR" dirty="0">
                <a:solidFill>
                  <a:srgbClr val="0000FF"/>
                </a:solidFill>
              </a:rPr>
              <a:t>2001</a:t>
            </a:r>
            <a:r>
              <a:rPr lang="fr-FR" dirty="0">
                <a:solidFill>
                  <a:schemeClr val="tx2"/>
                </a:solidFill>
              </a:rPr>
              <a:t> et qu’à ce jour encore beaucoup d’établissements ne sont pas à jour de leur « </a:t>
            </a:r>
            <a:r>
              <a:rPr lang="fr-FR" dirty="0">
                <a:solidFill>
                  <a:srgbClr val="0000FF"/>
                </a:solidFill>
              </a:rPr>
              <a:t>document unique d’évaluation des risques </a:t>
            </a:r>
            <a:r>
              <a:rPr lang="fr-FR" dirty="0">
                <a:solidFill>
                  <a:schemeClr val="tx2"/>
                </a:solidFill>
              </a:rPr>
              <a:t>» ou affirment éprouver des difficultés pour le constituer.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21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 smtClean="0">
                <a:solidFill>
                  <a:schemeClr val="tx2"/>
                </a:solidFill>
                <a:latin typeface="Noto Sans"/>
              </a:rPr>
              <a:t>La logique d’évaluation en Europe</a:t>
            </a:r>
            <a:endParaRPr lang="fr-FR" b="1" dirty="0">
              <a:solidFill>
                <a:schemeClr val="tx2"/>
              </a:solidFill>
              <a:latin typeface="Noto Sans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39806"/>
            <a:ext cx="3241951" cy="1722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42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6200" y="1039859"/>
            <a:ext cx="11353800" cy="4351338"/>
          </a:xfrm>
        </p:spPr>
        <p:txBody>
          <a:bodyPr>
            <a:normAutofit fontScale="92500" lnSpcReduction="10000"/>
          </a:bodyPr>
          <a:lstStyle/>
          <a:p>
            <a:pPr algn="just">
              <a:buClr>
                <a:schemeClr val="accent4">
                  <a:lumMod val="60000"/>
                  <a:lumOff val="40000"/>
                </a:schemeClr>
              </a:buClr>
              <a:buFont typeface="Wingdings" panose="05000000000000000000" pitchFamily="2" charset="2"/>
              <a:buChar char="q"/>
            </a:pPr>
            <a:r>
              <a:rPr lang="fr-FR" dirty="0">
                <a:solidFill>
                  <a:schemeClr val="tx2"/>
                </a:solidFill>
              </a:rPr>
              <a:t>Il s’agit désormais pour le </a:t>
            </a:r>
            <a:r>
              <a:rPr lang="fr-FR" dirty="0">
                <a:solidFill>
                  <a:srgbClr val="0000FF"/>
                </a:solidFill>
              </a:rPr>
              <a:t>chef d’entreprise</a:t>
            </a:r>
            <a:r>
              <a:rPr lang="fr-FR" dirty="0">
                <a:solidFill>
                  <a:schemeClr val="tx2"/>
                </a:solidFill>
              </a:rPr>
              <a:t>, de </a:t>
            </a:r>
            <a:r>
              <a:rPr lang="fr-FR" dirty="0">
                <a:solidFill>
                  <a:srgbClr val="0000FF"/>
                </a:solidFill>
              </a:rPr>
              <a:t>promouvoir</a:t>
            </a:r>
            <a:r>
              <a:rPr lang="fr-FR" dirty="0">
                <a:solidFill>
                  <a:schemeClr val="tx2"/>
                </a:solidFill>
              </a:rPr>
              <a:t> la santé et la sécurité des travailleurs au travail, selon </a:t>
            </a:r>
            <a:r>
              <a:rPr lang="fr-FR" dirty="0">
                <a:solidFill>
                  <a:srgbClr val="0000FF"/>
                </a:solidFill>
              </a:rPr>
              <a:t>9 principes généraux de prévention</a:t>
            </a:r>
            <a:r>
              <a:rPr lang="fr-FR" dirty="0">
                <a:solidFill>
                  <a:schemeClr val="tx2"/>
                </a:solidFill>
              </a:rPr>
              <a:t>, parmi lesquels figure celui de </a:t>
            </a:r>
            <a:r>
              <a:rPr lang="fr-FR" dirty="0">
                <a:solidFill>
                  <a:srgbClr val="0000FF"/>
                </a:solidFill>
              </a:rPr>
              <a:t>l’évaluation des risques qui ne peuvent être évités</a:t>
            </a:r>
            <a:r>
              <a:rPr lang="fr-FR" dirty="0">
                <a:solidFill>
                  <a:schemeClr val="tx2"/>
                </a:solidFill>
              </a:rPr>
              <a:t>.</a:t>
            </a:r>
          </a:p>
          <a:p>
            <a:pPr algn="just">
              <a:buClr>
                <a:schemeClr val="accent4">
                  <a:lumMod val="60000"/>
                  <a:lumOff val="40000"/>
                </a:schemeClr>
              </a:buClr>
              <a:buFont typeface="Wingdings" panose="05000000000000000000" pitchFamily="2" charset="2"/>
              <a:buChar char="q"/>
            </a:pPr>
            <a:r>
              <a:rPr lang="fr-FR" dirty="0">
                <a:solidFill>
                  <a:schemeClr val="tx2"/>
                </a:solidFill>
              </a:rPr>
              <a:t>Cette logique suppose une </a:t>
            </a:r>
            <a:r>
              <a:rPr lang="fr-FR" dirty="0">
                <a:solidFill>
                  <a:srgbClr val="0000FF"/>
                </a:solidFill>
              </a:rPr>
              <a:t>approche globale de la prévention </a:t>
            </a:r>
            <a:r>
              <a:rPr lang="fr-FR" dirty="0">
                <a:solidFill>
                  <a:schemeClr val="tx2"/>
                </a:solidFill>
              </a:rPr>
              <a:t>dans laquelle chacun des acteurs avec son point de vue propre, en fonction de sa spécialité ou de la place qu’il occupe dans le système a sa légitimité. Cette approche globale nécessite que ces points de vue différents puissent être mis en perspective, dans le cadre de ce que l’on appelle également  la  « </a:t>
            </a:r>
            <a:r>
              <a:rPr lang="fr-FR" dirty="0">
                <a:solidFill>
                  <a:srgbClr val="0000FF"/>
                </a:solidFill>
              </a:rPr>
              <a:t>pluridisciplinarité</a:t>
            </a:r>
            <a:r>
              <a:rPr lang="fr-FR" dirty="0">
                <a:solidFill>
                  <a:schemeClr val="tx2"/>
                </a:solidFill>
              </a:rPr>
              <a:t> ».  L’analyse  des  situations  de  travail  qui  a  lieu  en particulier à l’occasion de l’évaluation des risques </a:t>
            </a:r>
            <a:r>
              <a:rPr lang="fr-FR" dirty="0">
                <a:solidFill>
                  <a:srgbClr val="0000FF"/>
                </a:solidFill>
              </a:rPr>
              <a:t>révèle souvent la complexité </a:t>
            </a:r>
            <a:r>
              <a:rPr lang="fr-FR" dirty="0">
                <a:solidFill>
                  <a:schemeClr val="tx2"/>
                </a:solidFill>
              </a:rPr>
              <a:t>de celles-ci, si bien que </a:t>
            </a:r>
            <a:r>
              <a:rPr lang="fr-FR" dirty="0">
                <a:solidFill>
                  <a:srgbClr val="0000FF"/>
                </a:solidFill>
              </a:rPr>
              <a:t>les mesures de prévention ne peuvent plus être portées par un « expert » d’un domaine particulier.</a:t>
            </a:r>
            <a:r>
              <a:rPr lang="fr-FR" dirty="0">
                <a:solidFill>
                  <a:schemeClr val="tx2"/>
                </a:solidFill>
              </a:rPr>
              <a:t> Elles doivent nécessairement faire l’objet d’une </a:t>
            </a:r>
            <a:r>
              <a:rPr lang="fr-FR" dirty="0">
                <a:solidFill>
                  <a:srgbClr val="0000FF"/>
                </a:solidFill>
              </a:rPr>
              <a:t>construction collective </a:t>
            </a:r>
            <a:r>
              <a:rPr lang="fr-FR" dirty="0">
                <a:solidFill>
                  <a:schemeClr val="tx2"/>
                </a:solidFill>
              </a:rPr>
              <a:t>dans laquelle le travailleur est partie prenante.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22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fr-FR" b="1" dirty="0" smtClean="0">
                <a:solidFill>
                  <a:schemeClr val="tx2"/>
                </a:solidFill>
                <a:latin typeface="Noto Sans"/>
              </a:rPr>
              <a:t>La logique d’évaluation en Europe</a:t>
            </a:r>
            <a:endParaRPr lang="fr-FR" b="1" dirty="0">
              <a:solidFill>
                <a:schemeClr val="tx2"/>
              </a:solidFill>
              <a:latin typeface="Noto Sans"/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5181" y="5227731"/>
            <a:ext cx="2403301" cy="1493744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5049" y="5349969"/>
            <a:ext cx="1751615" cy="1508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4178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 smtClean="0">
                <a:solidFill>
                  <a:schemeClr val="tx2"/>
                </a:solidFill>
                <a:latin typeface="Noto Sans"/>
              </a:rPr>
              <a:t>Récapitulatif</a:t>
            </a:r>
            <a:endParaRPr lang="fr-FR" b="1" dirty="0">
              <a:solidFill>
                <a:schemeClr val="tx2"/>
              </a:solidFill>
              <a:latin typeface="Noto Sans"/>
            </a:endParaRPr>
          </a:p>
        </p:txBody>
      </p:sp>
      <p:graphicFrame>
        <p:nvGraphicFramePr>
          <p:cNvPr id="5" name="Espace réservé du conten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54752432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23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2956719"/>
            <a:ext cx="2143125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6068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 smtClean="0">
                <a:solidFill>
                  <a:schemeClr val="tx2"/>
                </a:solidFill>
                <a:latin typeface="Noto Sans"/>
              </a:rPr>
              <a:t>Evolution en Algérie</a:t>
            </a:r>
            <a:endParaRPr lang="fr-FR" b="1" dirty="0">
              <a:solidFill>
                <a:schemeClr val="tx2"/>
              </a:solidFill>
              <a:latin typeface="Noto Sans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fr-FR" dirty="0">
                <a:solidFill>
                  <a:schemeClr val="tx2"/>
                </a:solidFill>
              </a:rPr>
              <a:t>Le secteur de pétrochimie est, non seulement, un secteur stratégique pour notre pays </a:t>
            </a:r>
            <a:r>
              <a:rPr lang="fr-FR" dirty="0" smtClean="0">
                <a:solidFill>
                  <a:schemeClr val="tx2"/>
                </a:solidFill>
              </a:rPr>
              <a:t>mais il </a:t>
            </a:r>
            <a:r>
              <a:rPr lang="fr-FR" dirty="0">
                <a:solidFill>
                  <a:schemeClr val="tx2"/>
                </a:solidFill>
              </a:rPr>
              <a:t>est considéré également comme un secteur à haut </a:t>
            </a:r>
            <a:r>
              <a:rPr lang="fr-FR" dirty="0" smtClean="0">
                <a:solidFill>
                  <a:schemeClr val="tx2"/>
                </a:solidFill>
              </a:rPr>
              <a:t>risque. </a:t>
            </a:r>
            <a:r>
              <a:rPr lang="fr-FR" dirty="0">
                <a:solidFill>
                  <a:schemeClr val="tx2"/>
                </a:solidFill>
              </a:rPr>
              <a:t>Conséquemment, </a:t>
            </a:r>
            <a:r>
              <a:rPr lang="fr-FR" dirty="0" smtClean="0">
                <a:solidFill>
                  <a:schemeClr val="tx2"/>
                </a:solidFill>
              </a:rPr>
              <a:t>le groupe </a:t>
            </a:r>
            <a:r>
              <a:rPr lang="fr-FR" dirty="0">
                <a:solidFill>
                  <a:schemeClr val="tx2"/>
                </a:solidFill>
              </a:rPr>
              <a:t>pétrolier </a:t>
            </a:r>
            <a:r>
              <a:rPr lang="fr-FR" dirty="0" err="1">
                <a:solidFill>
                  <a:schemeClr val="tx2"/>
                </a:solidFill>
              </a:rPr>
              <a:t>Sonatrach</a:t>
            </a:r>
            <a:r>
              <a:rPr lang="fr-FR" dirty="0">
                <a:solidFill>
                  <a:schemeClr val="tx2"/>
                </a:solidFill>
              </a:rPr>
              <a:t> a installé en</a:t>
            </a:r>
            <a:r>
              <a:rPr lang="fr-FR" dirty="0"/>
              <a:t> </a:t>
            </a:r>
            <a:r>
              <a:rPr lang="fr-FR" dirty="0">
                <a:solidFill>
                  <a:srgbClr val="0000FF"/>
                </a:solidFill>
              </a:rPr>
              <a:t>2002 une Direction Centrale Santé, Sécurité </a:t>
            </a:r>
            <a:r>
              <a:rPr lang="fr-FR" dirty="0" smtClean="0">
                <a:solidFill>
                  <a:srgbClr val="0000FF"/>
                </a:solidFill>
              </a:rPr>
              <a:t>et Environnement </a:t>
            </a:r>
            <a:r>
              <a:rPr lang="fr-FR" dirty="0">
                <a:solidFill>
                  <a:srgbClr val="0000FF"/>
                </a:solidFill>
              </a:rPr>
              <a:t>(S&amp;SE) </a:t>
            </a:r>
            <a:r>
              <a:rPr lang="fr-FR" dirty="0">
                <a:solidFill>
                  <a:schemeClr val="tx2"/>
                </a:solidFill>
              </a:rPr>
              <a:t>chargée du déploiement d’une nouvelle stratégie de gestion des </a:t>
            </a:r>
            <a:r>
              <a:rPr lang="fr-FR" dirty="0" smtClean="0">
                <a:solidFill>
                  <a:schemeClr val="tx2"/>
                </a:solidFill>
              </a:rPr>
              <a:t>risques industriels.</a:t>
            </a:r>
          </a:p>
          <a:p>
            <a:pPr marL="0" indent="0" algn="just">
              <a:buNone/>
            </a:pPr>
            <a:r>
              <a:rPr lang="fr-FR" dirty="0" smtClean="0"/>
              <a:t> </a:t>
            </a: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24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3586" y="81757"/>
            <a:ext cx="2733675" cy="167640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7530" y="3819712"/>
            <a:ext cx="5208494" cy="3038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853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021977"/>
            <a:ext cx="11860306" cy="6078071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fr-FR" sz="3400" dirty="0">
                <a:solidFill>
                  <a:srgbClr val="0000FF"/>
                </a:solidFill>
              </a:rPr>
              <a:t>L’accident de GL1K de Skikda survenu en 2004 </a:t>
            </a:r>
            <a:r>
              <a:rPr lang="fr-FR" sz="3400" dirty="0">
                <a:solidFill>
                  <a:schemeClr val="tx2"/>
                </a:solidFill>
              </a:rPr>
              <a:t>a incité le groupe </a:t>
            </a:r>
            <a:r>
              <a:rPr lang="fr-FR" sz="3400" dirty="0" err="1">
                <a:solidFill>
                  <a:schemeClr val="tx2"/>
                </a:solidFill>
              </a:rPr>
              <a:t>Sonatrach</a:t>
            </a:r>
            <a:r>
              <a:rPr lang="fr-FR" sz="3400" dirty="0">
                <a:solidFill>
                  <a:schemeClr val="tx2"/>
                </a:solidFill>
              </a:rPr>
              <a:t> à </a:t>
            </a:r>
            <a:r>
              <a:rPr lang="fr-FR" sz="3400" dirty="0">
                <a:solidFill>
                  <a:srgbClr val="0000FF"/>
                </a:solidFill>
              </a:rPr>
              <a:t>renforcer</a:t>
            </a:r>
            <a:r>
              <a:rPr lang="fr-FR" sz="3400" dirty="0">
                <a:solidFill>
                  <a:schemeClr val="tx2"/>
                </a:solidFill>
              </a:rPr>
              <a:t> cette</a:t>
            </a:r>
            <a:br>
              <a:rPr lang="fr-FR" sz="3400" dirty="0">
                <a:solidFill>
                  <a:schemeClr val="tx2"/>
                </a:solidFill>
              </a:rPr>
            </a:br>
            <a:r>
              <a:rPr lang="fr-FR" sz="3400" dirty="0">
                <a:solidFill>
                  <a:schemeClr val="tx2"/>
                </a:solidFill>
              </a:rPr>
              <a:t>stratégie par son </a:t>
            </a:r>
            <a:r>
              <a:rPr lang="fr-FR" sz="3400" dirty="0">
                <a:solidFill>
                  <a:srgbClr val="0000FF"/>
                </a:solidFill>
              </a:rPr>
              <a:t>engagement solennel </a:t>
            </a:r>
            <a:r>
              <a:rPr lang="fr-FR" sz="3400" dirty="0">
                <a:solidFill>
                  <a:schemeClr val="tx2"/>
                </a:solidFill>
              </a:rPr>
              <a:t>à préserver la Santé et la Sécurité des Travailleurs</a:t>
            </a:r>
            <a:br>
              <a:rPr lang="fr-FR" sz="3400" dirty="0">
                <a:solidFill>
                  <a:schemeClr val="tx2"/>
                </a:solidFill>
              </a:rPr>
            </a:br>
            <a:r>
              <a:rPr lang="fr-FR" sz="3400" dirty="0">
                <a:solidFill>
                  <a:schemeClr val="tx2"/>
                </a:solidFill>
              </a:rPr>
              <a:t>(S&amp;ST), l’intégrité du patrimoine et la préservation de l’environnement est marqué par la</a:t>
            </a:r>
            <a:br>
              <a:rPr lang="fr-FR" sz="3400" dirty="0">
                <a:solidFill>
                  <a:schemeClr val="tx2"/>
                </a:solidFill>
              </a:rPr>
            </a:br>
            <a:r>
              <a:rPr lang="fr-FR" sz="3400" dirty="0">
                <a:solidFill>
                  <a:schemeClr val="tx2"/>
                </a:solidFill>
              </a:rPr>
              <a:t>Déclaration de la Politique S&amp;SE, faite le </a:t>
            </a:r>
            <a:r>
              <a:rPr lang="fr-FR" sz="3400" dirty="0">
                <a:solidFill>
                  <a:srgbClr val="0000FF"/>
                </a:solidFill>
              </a:rPr>
              <a:t>27 Avril 2004</a:t>
            </a:r>
            <a:r>
              <a:rPr lang="fr-FR" sz="3400" dirty="0">
                <a:solidFill>
                  <a:schemeClr val="tx2"/>
                </a:solidFill>
              </a:rPr>
              <a:t>. Ces engagements visent (Politique </a:t>
            </a:r>
            <a:r>
              <a:rPr lang="fr-FR" sz="3400" dirty="0" smtClean="0">
                <a:solidFill>
                  <a:schemeClr val="tx2"/>
                </a:solidFill>
              </a:rPr>
              <a:t>HSE du </a:t>
            </a:r>
            <a:r>
              <a:rPr lang="fr-FR" sz="3400" dirty="0">
                <a:solidFill>
                  <a:schemeClr val="tx2"/>
                </a:solidFill>
              </a:rPr>
              <a:t>groupe </a:t>
            </a:r>
            <a:r>
              <a:rPr lang="fr-FR" sz="3400" dirty="0" err="1">
                <a:solidFill>
                  <a:schemeClr val="tx2"/>
                </a:solidFill>
              </a:rPr>
              <a:t>Sonatrach</a:t>
            </a:r>
            <a:r>
              <a:rPr lang="fr-FR" sz="3400" dirty="0">
                <a:solidFill>
                  <a:schemeClr val="tx2"/>
                </a:solidFill>
              </a:rPr>
              <a:t>, 2004) </a:t>
            </a:r>
            <a:r>
              <a:rPr lang="fr-FR" sz="3400" dirty="0" smtClean="0">
                <a:solidFill>
                  <a:schemeClr val="tx2"/>
                </a:solidFill>
              </a:rPr>
              <a:t>:</a:t>
            </a:r>
          </a:p>
          <a:p>
            <a:pPr marL="0" indent="0" algn="just">
              <a:buNone/>
            </a:pPr>
            <a:r>
              <a:rPr lang="fr-FR" sz="3400" dirty="0">
                <a:solidFill>
                  <a:schemeClr val="tx2"/>
                </a:solidFill>
              </a:rPr>
              <a:t/>
            </a:r>
            <a:br>
              <a:rPr lang="fr-FR" sz="3400" dirty="0">
                <a:solidFill>
                  <a:schemeClr val="tx2"/>
                </a:solidFill>
              </a:rPr>
            </a:br>
            <a:r>
              <a:rPr lang="fr-FR" sz="3400" dirty="0">
                <a:solidFill>
                  <a:schemeClr val="tx2"/>
                </a:solidFill>
              </a:rPr>
              <a:t>- la </a:t>
            </a:r>
            <a:r>
              <a:rPr lang="fr-FR" sz="3400" dirty="0">
                <a:solidFill>
                  <a:srgbClr val="0000FF"/>
                </a:solidFill>
              </a:rPr>
              <a:t>conformité</a:t>
            </a:r>
            <a:r>
              <a:rPr lang="fr-FR" sz="3400" dirty="0">
                <a:solidFill>
                  <a:schemeClr val="tx2"/>
                </a:solidFill>
              </a:rPr>
              <a:t> des activités du groupe </a:t>
            </a:r>
            <a:r>
              <a:rPr lang="fr-FR" sz="3400" dirty="0">
                <a:solidFill>
                  <a:srgbClr val="0000FF"/>
                </a:solidFill>
              </a:rPr>
              <a:t>aux exigences légales et réglementaires </a:t>
            </a:r>
            <a:r>
              <a:rPr lang="fr-FR" sz="3400" dirty="0">
                <a:solidFill>
                  <a:schemeClr val="tx2"/>
                </a:solidFill>
              </a:rPr>
              <a:t>en matière</a:t>
            </a:r>
            <a:br>
              <a:rPr lang="fr-FR" sz="3400" dirty="0">
                <a:solidFill>
                  <a:schemeClr val="tx2"/>
                </a:solidFill>
              </a:rPr>
            </a:br>
            <a:r>
              <a:rPr lang="fr-FR" sz="3400" dirty="0">
                <a:solidFill>
                  <a:schemeClr val="tx2"/>
                </a:solidFill>
              </a:rPr>
              <a:t>de </a:t>
            </a:r>
            <a:r>
              <a:rPr lang="fr-FR" sz="3400" dirty="0" smtClean="0">
                <a:solidFill>
                  <a:schemeClr val="tx2"/>
                </a:solidFill>
              </a:rPr>
              <a:t>HSE</a:t>
            </a:r>
            <a:r>
              <a:rPr lang="fr-FR" sz="3400" dirty="0">
                <a:solidFill>
                  <a:schemeClr val="tx2"/>
                </a:solidFill>
              </a:rPr>
              <a:t>;</a:t>
            </a:r>
            <a:endParaRPr lang="fr-FR" sz="3400" dirty="0" smtClean="0">
              <a:solidFill>
                <a:schemeClr val="tx2"/>
              </a:solidFill>
            </a:endParaRPr>
          </a:p>
          <a:p>
            <a:pPr marL="0" indent="0" algn="just">
              <a:buNone/>
            </a:pPr>
            <a:r>
              <a:rPr lang="fr-FR" sz="3400" dirty="0">
                <a:solidFill>
                  <a:schemeClr val="tx2"/>
                </a:solidFill>
              </a:rPr>
              <a:t/>
            </a:r>
            <a:br>
              <a:rPr lang="fr-FR" sz="3400" dirty="0">
                <a:solidFill>
                  <a:schemeClr val="tx2"/>
                </a:solidFill>
              </a:rPr>
            </a:br>
            <a:r>
              <a:rPr lang="fr-FR" sz="3400" dirty="0">
                <a:solidFill>
                  <a:schemeClr val="tx2"/>
                </a:solidFill>
              </a:rPr>
              <a:t>- le </a:t>
            </a:r>
            <a:r>
              <a:rPr lang="fr-FR" sz="3400" dirty="0">
                <a:solidFill>
                  <a:srgbClr val="0000FF"/>
                </a:solidFill>
              </a:rPr>
              <a:t>développement</a:t>
            </a:r>
            <a:r>
              <a:rPr lang="fr-FR" sz="3400" dirty="0">
                <a:solidFill>
                  <a:schemeClr val="tx2"/>
                </a:solidFill>
              </a:rPr>
              <a:t> d’une </a:t>
            </a:r>
            <a:r>
              <a:rPr lang="fr-FR" sz="3400" dirty="0">
                <a:solidFill>
                  <a:srgbClr val="0000FF"/>
                </a:solidFill>
              </a:rPr>
              <a:t>démarche préventive </a:t>
            </a:r>
            <a:r>
              <a:rPr lang="fr-FR" sz="3400" dirty="0">
                <a:solidFill>
                  <a:schemeClr val="tx2"/>
                </a:solidFill>
              </a:rPr>
              <a:t>de gestion des risques d’accidents,</a:t>
            </a:r>
            <a:br>
              <a:rPr lang="fr-FR" sz="3400" dirty="0">
                <a:solidFill>
                  <a:schemeClr val="tx2"/>
                </a:solidFill>
              </a:rPr>
            </a:br>
            <a:r>
              <a:rPr lang="fr-FR" sz="3400" dirty="0">
                <a:solidFill>
                  <a:schemeClr val="tx2"/>
                </a:solidFill>
              </a:rPr>
              <a:t>d’incidents, de la santé au travail et de la protection de </a:t>
            </a:r>
            <a:r>
              <a:rPr lang="fr-FR" sz="3400" dirty="0" smtClean="0">
                <a:solidFill>
                  <a:schemeClr val="tx2"/>
                </a:solidFill>
              </a:rPr>
              <a:t>l’environnement;</a:t>
            </a:r>
          </a:p>
          <a:p>
            <a:pPr marL="0" indent="0" algn="just">
              <a:buNone/>
            </a:pPr>
            <a:r>
              <a:rPr lang="fr-FR" sz="3400" dirty="0">
                <a:solidFill>
                  <a:schemeClr val="tx2"/>
                </a:solidFill>
              </a:rPr>
              <a:t/>
            </a:r>
            <a:br>
              <a:rPr lang="fr-FR" sz="3400" dirty="0">
                <a:solidFill>
                  <a:schemeClr val="tx2"/>
                </a:solidFill>
              </a:rPr>
            </a:br>
            <a:r>
              <a:rPr lang="fr-FR" sz="3400" dirty="0">
                <a:solidFill>
                  <a:schemeClr val="tx2"/>
                </a:solidFill>
              </a:rPr>
              <a:t>- </a:t>
            </a:r>
            <a:r>
              <a:rPr lang="fr-FR" sz="3400" dirty="0">
                <a:solidFill>
                  <a:srgbClr val="0000FF"/>
                </a:solidFill>
              </a:rPr>
              <a:t>l’amélioration des performances HSE </a:t>
            </a:r>
            <a:r>
              <a:rPr lang="fr-FR" sz="3400" dirty="0">
                <a:solidFill>
                  <a:schemeClr val="tx2"/>
                </a:solidFill>
              </a:rPr>
              <a:t>par la mise en place d’un </a:t>
            </a:r>
            <a:r>
              <a:rPr lang="fr-FR" sz="3400" dirty="0">
                <a:solidFill>
                  <a:srgbClr val="0000FF"/>
                </a:solidFill>
              </a:rPr>
              <a:t>Système de Management</a:t>
            </a:r>
            <a:br>
              <a:rPr lang="fr-FR" sz="3400" dirty="0">
                <a:solidFill>
                  <a:srgbClr val="0000FF"/>
                </a:solidFill>
              </a:rPr>
            </a:br>
            <a:r>
              <a:rPr lang="fr-FR" sz="3400" dirty="0">
                <a:solidFill>
                  <a:srgbClr val="0000FF"/>
                </a:solidFill>
              </a:rPr>
              <a:t>Intégré Santé, Sécurité et Environnement (HSE-MS</a:t>
            </a:r>
            <a:r>
              <a:rPr lang="fr-FR" sz="3400" dirty="0" smtClean="0">
                <a:solidFill>
                  <a:srgbClr val="0000FF"/>
                </a:solidFill>
              </a:rPr>
              <a:t>);</a:t>
            </a:r>
          </a:p>
          <a:p>
            <a:pPr marL="0" indent="0" algn="just">
              <a:buNone/>
            </a:pPr>
            <a:r>
              <a:rPr lang="fr-FR" sz="3400" dirty="0">
                <a:solidFill>
                  <a:schemeClr val="tx2"/>
                </a:solidFill>
              </a:rPr>
              <a:t/>
            </a:r>
            <a:br>
              <a:rPr lang="fr-FR" sz="3400" dirty="0">
                <a:solidFill>
                  <a:schemeClr val="tx2"/>
                </a:solidFill>
              </a:rPr>
            </a:br>
            <a:r>
              <a:rPr lang="fr-FR" sz="3400" dirty="0">
                <a:solidFill>
                  <a:schemeClr val="tx2"/>
                </a:solidFill>
              </a:rPr>
              <a:t>- l’</a:t>
            </a:r>
            <a:r>
              <a:rPr lang="fr-FR" sz="3400" dirty="0">
                <a:solidFill>
                  <a:srgbClr val="0000FF"/>
                </a:solidFill>
              </a:rPr>
              <a:t>amélioration</a:t>
            </a:r>
            <a:r>
              <a:rPr lang="fr-FR" sz="3400" dirty="0">
                <a:solidFill>
                  <a:schemeClr val="tx2"/>
                </a:solidFill>
              </a:rPr>
              <a:t> des capacités de réaction des unités en </a:t>
            </a:r>
            <a:r>
              <a:rPr lang="fr-FR" sz="3400" dirty="0">
                <a:solidFill>
                  <a:srgbClr val="0000FF"/>
                </a:solidFill>
              </a:rPr>
              <a:t>situation d’urgence et de </a:t>
            </a:r>
            <a:r>
              <a:rPr lang="fr-FR" sz="3400" dirty="0" smtClean="0">
                <a:solidFill>
                  <a:srgbClr val="0000FF"/>
                </a:solidFill>
              </a:rPr>
              <a:t>crise</a:t>
            </a:r>
            <a:r>
              <a:rPr lang="fr-FR" sz="3400" dirty="0" smtClean="0">
                <a:solidFill>
                  <a:schemeClr val="tx2"/>
                </a:solidFill>
              </a:rPr>
              <a:t>;</a:t>
            </a:r>
          </a:p>
          <a:p>
            <a:pPr marL="0" indent="0" algn="just">
              <a:buNone/>
            </a:pPr>
            <a:r>
              <a:rPr lang="fr-FR" sz="3400" dirty="0">
                <a:solidFill>
                  <a:schemeClr val="tx2"/>
                </a:solidFill>
              </a:rPr>
              <a:t/>
            </a:r>
            <a:br>
              <a:rPr lang="fr-FR" sz="3400" dirty="0">
                <a:solidFill>
                  <a:schemeClr val="tx2"/>
                </a:solidFill>
              </a:rPr>
            </a:br>
            <a:r>
              <a:rPr lang="fr-FR" sz="3400" dirty="0">
                <a:solidFill>
                  <a:schemeClr val="tx2"/>
                </a:solidFill>
              </a:rPr>
              <a:t>- le </a:t>
            </a:r>
            <a:r>
              <a:rPr lang="fr-FR" sz="3400" dirty="0">
                <a:solidFill>
                  <a:srgbClr val="0000FF"/>
                </a:solidFill>
              </a:rPr>
              <a:t>renforcement et la généralisation de la formation et la sensibilisation </a:t>
            </a:r>
            <a:r>
              <a:rPr lang="fr-FR" sz="3400" dirty="0">
                <a:solidFill>
                  <a:schemeClr val="tx2"/>
                </a:solidFill>
              </a:rPr>
              <a:t>en </a:t>
            </a:r>
            <a:r>
              <a:rPr lang="fr-FR" sz="3400" dirty="0" smtClean="0">
                <a:solidFill>
                  <a:schemeClr val="tx2"/>
                </a:solidFill>
              </a:rPr>
              <a:t>matière</a:t>
            </a:r>
            <a:r>
              <a:rPr lang="fr-FR" sz="3400" dirty="0">
                <a:solidFill>
                  <a:schemeClr val="tx2"/>
                </a:solidFill>
              </a:rPr>
              <a:t/>
            </a:r>
            <a:br>
              <a:rPr lang="fr-FR" sz="3400" dirty="0">
                <a:solidFill>
                  <a:schemeClr val="tx2"/>
                </a:solidFill>
              </a:rPr>
            </a:br>
            <a:r>
              <a:rPr lang="fr-FR" sz="3400" dirty="0">
                <a:solidFill>
                  <a:schemeClr val="tx2"/>
                </a:solidFill>
              </a:rPr>
              <a:t>HSE et le </a:t>
            </a:r>
            <a:r>
              <a:rPr lang="fr-FR" sz="3400" dirty="0">
                <a:solidFill>
                  <a:srgbClr val="0000FF"/>
                </a:solidFill>
              </a:rPr>
              <a:t>développement</a:t>
            </a:r>
            <a:r>
              <a:rPr lang="fr-FR" sz="3400" dirty="0">
                <a:solidFill>
                  <a:schemeClr val="tx2"/>
                </a:solidFill>
              </a:rPr>
              <a:t> de l’information et de la communication dans les domaines de</a:t>
            </a:r>
            <a:br>
              <a:rPr lang="fr-FR" sz="3400" dirty="0">
                <a:solidFill>
                  <a:schemeClr val="tx2"/>
                </a:solidFill>
              </a:rPr>
            </a:br>
            <a:r>
              <a:rPr lang="fr-FR" sz="3400" dirty="0">
                <a:solidFill>
                  <a:schemeClr val="tx2"/>
                </a:solidFill>
              </a:rPr>
              <a:t>HSE. </a:t>
            </a:r>
            <a:endParaRPr lang="fr-FR" sz="3400" dirty="0" smtClean="0">
              <a:solidFill>
                <a:schemeClr val="tx2"/>
              </a:solidFill>
            </a:endParaRPr>
          </a:p>
          <a:p>
            <a:pPr marL="0" indent="0" algn="just">
              <a:buNone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25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0953"/>
          </a:xfrm>
        </p:spPr>
        <p:txBody>
          <a:bodyPr/>
          <a:lstStyle/>
          <a:p>
            <a:pPr algn="ctr"/>
            <a:r>
              <a:rPr lang="fr-FR" b="1" dirty="0" smtClean="0">
                <a:solidFill>
                  <a:schemeClr val="tx2"/>
                </a:solidFill>
                <a:latin typeface="Noto Sans"/>
              </a:rPr>
              <a:t>Evolution en Algérie</a:t>
            </a:r>
            <a:endParaRPr lang="fr-FR" b="1" dirty="0">
              <a:solidFill>
                <a:schemeClr val="tx2"/>
              </a:solidFill>
              <a:latin typeface="Noto Sans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82200" y="40841"/>
            <a:ext cx="1599920" cy="981136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2160" y="4840941"/>
            <a:ext cx="1432570" cy="1136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9151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rmAutofit fontScale="92500" lnSpcReduction="20000"/>
          </a:bodyPr>
          <a:lstStyle/>
          <a:p>
            <a:pPr algn="just">
              <a:lnSpc>
                <a:spcPct val="110000"/>
              </a:lnSpc>
            </a:pPr>
            <a:r>
              <a:rPr lang="fr-FR" dirty="0">
                <a:solidFill>
                  <a:schemeClr val="tx2"/>
                </a:solidFill>
              </a:rPr>
              <a:t>La </a:t>
            </a:r>
            <a:r>
              <a:rPr lang="fr-FR" dirty="0">
                <a:solidFill>
                  <a:srgbClr val="0000FF"/>
                </a:solidFill>
              </a:rPr>
              <a:t>mise en conformité </a:t>
            </a:r>
            <a:r>
              <a:rPr lang="fr-FR" dirty="0">
                <a:solidFill>
                  <a:schemeClr val="tx2"/>
                </a:solidFill>
              </a:rPr>
              <a:t>des activités et installations du groupe </a:t>
            </a:r>
            <a:r>
              <a:rPr lang="fr-FR" dirty="0" err="1">
                <a:solidFill>
                  <a:schemeClr val="tx2"/>
                </a:solidFill>
              </a:rPr>
              <a:t>Sonatrach</a:t>
            </a:r>
            <a:r>
              <a:rPr lang="fr-FR" dirty="0">
                <a:solidFill>
                  <a:schemeClr val="tx2"/>
                </a:solidFill>
              </a:rPr>
              <a:t> est retenue comme </a:t>
            </a:r>
            <a:r>
              <a:rPr lang="fr-FR" dirty="0" smtClean="0">
                <a:solidFill>
                  <a:schemeClr val="tx2"/>
                </a:solidFill>
              </a:rPr>
              <a:t>étant </a:t>
            </a:r>
            <a:r>
              <a:rPr lang="fr-FR" dirty="0" smtClean="0">
                <a:solidFill>
                  <a:srgbClr val="0000FF"/>
                </a:solidFill>
              </a:rPr>
              <a:t>une </a:t>
            </a:r>
            <a:r>
              <a:rPr lang="fr-FR" dirty="0">
                <a:solidFill>
                  <a:srgbClr val="0000FF"/>
                </a:solidFill>
              </a:rPr>
              <a:t>priorité première </a:t>
            </a:r>
            <a:r>
              <a:rPr lang="fr-FR" dirty="0">
                <a:solidFill>
                  <a:schemeClr val="tx2"/>
                </a:solidFill>
              </a:rPr>
              <a:t>pour le groupe. Dans ce cadre, le groupe </a:t>
            </a:r>
            <a:r>
              <a:rPr lang="fr-FR" dirty="0" err="1">
                <a:solidFill>
                  <a:schemeClr val="tx2"/>
                </a:solidFill>
              </a:rPr>
              <a:t>Sonatrach</a:t>
            </a:r>
            <a:r>
              <a:rPr lang="fr-FR" dirty="0">
                <a:solidFill>
                  <a:schemeClr val="tx2"/>
                </a:solidFill>
              </a:rPr>
              <a:t> a mis en place </a:t>
            </a:r>
            <a:r>
              <a:rPr lang="fr-FR" dirty="0" smtClean="0">
                <a:solidFill>
                  <a:schemeClr val="tx2"/>
                </a:solidFill>
              </a:rPr>
              <a:t>un </a:t>
            </a:r>
            <a:r>
              <a:rPr lang="fr-FR" dirty="0" smtClean="0">
                <a:solidFill>
                  <a:srgbClr val="0000FF"/>
                </a:solidFill>
              </a:rPr>
              <a:t>processus </a:t>
            </a:r>
            <a:r>
              <a:rPr lang="fr-FR" dirty="0">
                <a:solidFill>
                  <a:srgbClr val="0000FF"/>
                </a:solidFill>
              </a:rPr>
              <a:t>de veille permanent </a:t>
            </a:r>
            <a:r>
              <a:rPr lang="fr-FR" dirty="0">
                <a:solidFill>
                  <a:schemeClr val="tx2"/>
                </a:solidFill>
              </a:rPr>
              <a:t>concernant </a:t>
            </a:r>
            <a:r>
              <a:rPr lang="fr-FR" dirty="0">
                <a:solidFill>
                  <a:srgbClr val="0000FF"/>
                </a:solidFill>
              </a:rPr>
              <a:t>l’évolution du cadre législatif et </a:t>
            </a:r>
            <a:r>
              <a:rPr lang="fr-FR" dirty="0" smtClean="0">
                <a:solidFill>
                  <a:srgbClr val="0000FF"/>
                </a:solidFill>
              </a:rPr>
              <a:t>règlementaire </a:t>
            </a:r>
            <a:r>
              <a:rPr lang="fr-FR" dirty="0" smtClean="0">
                <a:solidFill>
                  <a:schemeClr val="tx2"/>
                </a:solidFill>
              </a:rPr>
              <a:t>régissant </a:t>
            </a:r>
            <a:r>
              <a:rPr lang="fr-FR" dirty="0">
                <a:solidFill>
                  <a:schemeClr val="tx2"/>
                </a:solidFill>
              </a:rPr>
              <a:t>le domaine du </a:t>
            </a:r>
            <a:r>
              <a:rPr lang="fr-FR" dirty="0" smtClean="0">
                <a:solidFill>
                  <a:schemeClr val="tx2"/>
                </a:solidFill>
              </a:rPr>
              <a:t>HSE. </a:t>
            </a:r>
            <a:r>
              <a:rPr lang="fr-FR" dirty="0">
                <a:solidFill>
                  <a:schemeClr val="tx2"/>
                </a:solidFill>
              </a:rPr>
              <a:t>Dans ce contexte, un </a:t>
            </a:r>
            <a:r>
              <a:rPr lang="fr-FR" dirty="0" smtClean="0">
                <a:solidFill>
                  <a:schemeClr val="tx2"/>
                </a:solidFill>
              </a:rPr>
              <a:t>package règlementaire HSE très </a:t>
            </a:r>
            <a:r>
              <a:rPr lang="fr-FR" dirty="0">
                <a:solidFill>
                  <a:schemeClr val="tx2"/>
                </a:solidFill>
              </a:rPr>
              <a:t>détaillé a fait l’objet d’une </a:t>
            </a:r>
            <a:r>
              <a:rPr lang="fr-FR" dirty="0">
                <a:solidFill>
                  <a:srgbClr val="0000FF"/>
                </a:solidFill>
              </a:rPr>
              <a:t>édition sous forme d’un CD-Rom </a:t>
            </a:r>
            <a:r>
              <a:rPr lang="fr-FR" dirty="0">
                <a:solidFill>
                  <a:schemeClr val="tx2"/>
                </a:solidFill>
              </a:rPr>
              <a:t>qui permet d’effectuer </a:t>
            </a:r>
            <a:r>
              <a:rPr lang="fr-FR" dirty="0" smtClean="0">
                <a:solidFill>
                  <a:schemeClr val="tx2"/>
                </a:solidFill>
              </a:rPr>
              <a:t>une </a:t>
            </a:r>
            <a:r>
              <a:rPr lang="fr-FR" dirty="0" smtClean="0">
                <a:solidFill>
                  <a:srgbClr val="0000FF"/>
                </a:solidFill>
              </a:rPr>
              <a:t>recherche </a:t>
            </a:r>
            <a:r>
              <a:rPr lang="fr-FR" dirty="0">
                <a:solidFill>
                  <a:srgbClr val="0000FF"/>
                </a:solidFill>
              </a:rPr>
              <a:t>des textes législatifs HSE </a:t>
            </a:r>
            <a:r>
              <a:rPr lang="fr-FR" dirty="0">
                <a:solidFill>
                  <a:schemeClr val="tx2"/>
                </a:solidFill>
              </a:rPr>
              <a:t>par </a:t>
            </a:r>
            <a:r>
              <a:rPr lang="fr-FR" dirty="0">
                <a:solidFill>
                  <a:srgbClr val="FF0000"/>
                </a:solidFill>
              </a:rPr>
              <a:t>thème</a:t>
            </a:r>
            <a:r>
              <a:rPr lang="fr-FR" dirty="0">
                <a:solidFill>
                  <a:schemeClr val="tx2"/>
                </a:solidFill>
              </a:rPr>
              <a:t> et par </a:t>
            </a:r>
            <a:r>
              <a:rPr lang="fr-FR" dirty="0">
                <a:solidFill>
                  <a:srgbClr val="FF0000"/>
                </a:solidFill>
              </a:rPr>
              <a:t>année</a:t>
            </a:r>
            <a:r>
              <a:rPr lang="fr-FR" dirty="0">
                <a:solidFill>
                  <a:schemeClr val="tx2"/>
                </a:solidFill>
              </a:rPr>
              <a:t> de publication depuis </a:t>
            </a:r>
            <a:r>
              <a:rPr lang="fr-FR" dirty="0">
                <a:solidFill>
                  <a:srgbClr val="FF0000"/>
                </a:solidFill>
              </a:rPr>
              <a:t>1964</a:t>
            </a:r>
            <a:r>
              <a:rPr lang="fr-FR" dirty="0">
                <a:solidFill>
                  <a:schemeClr val="tx2"/>
                </a:solidFill>
              </a:rPr>
              <a:t> </a:t>
            </a:r>
            <a:r>
              <a:rPr lang="fr-FR" dirty="0" smtClean="0">
                <a:solidFill>
                  <a:schemeClr val="tx2"/>
                </a:solidFill>
              </a:rPr>
              <a:t>jusqu’au 20 </a:t>
            </a:r>
            <a:r>
              <a:rPr lang="fr-FR" dirty="0">
                <a:solidFill>
                  <a:schemeClr val="tx2"/>
                </a:solidFill>
              </a:rPr>
              <a:t>mars </a:t>
            </a:r>
            <a:r>
              <a:rPr lang="fr-FR" dirty="0">
                <a:solidFill>
                  <a:srgbClr val="FF0000"/>
                </a:solidFill>
              </a:rPr>
              <a:t>2006</a:t>
            </a:r>
            <a:r>
              <a:rPr lang="fr-FR" dirty="0">
                <a:solidFill>
                  <a:schemeClr val="tx2"/>
                </a:solidFill>
              </a:rPr>
              <a:t>. Il présente également les structures des administrations chargées de la S&amp;ST </a:t>
            </a:r>
            <a:r>
              <a:rPr lang="fr-FR" dirty="0" smtClean="0">
                <a:solidFill>
                  <a:schemeClr val="tx2"/>
                </a:solidFill>
              </a:rPr>
              <a:t>ainsi que </a:t>
            </a:r>
            <a:r>
              <a:rPr lang="fr-FR" dirty="0">
                <a:solidFill>
                  <a:schemeClr val="tx2"/>
                </a:solidFill>
              </a:rPr>
              <a:t>les instruments judiciaires internationaux ratifiés par l’Algérie dans le domaine HSE</a:t>
            </a:r>
            <a:r>
              <a:rPr lang="fr-FR" dirty="0" smtClean="0">
                <a:solidFill>
                  <a:schemeClr val="tx2"/>
                </a:solidFill>
              </a:rPr>
              <a:t>.</a:t>
            </a:r>
          </a:p>
          <a:p>
            <a:pPr marL="0" indent="0" algn="just">
              <a:lnSpc>
                <a:spcPct val="110000"/>
              </a:lnSpc>
              <a:buNone/>
            </a:pPr>
            <a:r>
              <a:rPr lang="fr-FR" dirty="0" smtClean="0">
                <a:solidFill>
                  <a:schemeClr val="tx2"/>
                </a:solidFill>
              </a:rPr>
              <a:t> </a:t>
            </a: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26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 smtClean="0">
                <a:solidFill>
                  <a:schemeClr val="tx2"/>
                </a:solidFill>
                <a:latin typeface="Noto Sans"/>
              </a:rPr>
              <a:t>Evolution en Algérie</a:t>
            </a:r>
            <a:endParaRPr lang="fr-FR" b="1" dirty="0">
              <a:solidFill>
                <a:schemeClr val="tx2"/>
              </a:solidFill>
              <a:latin typeface="Noto Sans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59115" y="149224"/>
            <a:ext cx="2733675" cy="167640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083" y="191836"/>
            <a:ext cx="2290482" cy="1672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3346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6699AC3C-FE44-4341-B799-F20DE8937C2B}"/>
              </a:ext>
            </a:extLst>
          </p:cNvPr>
          <p:cNvSpPr txBox="1"/>
          <p:nvPr/>
        </p:nvSpPr>
        <p:spPr>
          <a:xfrm>
            <a:off x="1202749" y="160197"/>
            <a:ext cx="96737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4400" b="1" dirty="0" err="1" smtClean="0">
                <a:solidFill>
                  <a:schemeClr val="tx2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Intervenante</a:t>
            </a:r>
            <a:endParaRPr lang="en-US" sz="4400" b="1" dirty="0">
              <a:solidFill>
                <a:schemeClr val="tx2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1B5C8AE6-484A-43DF-A40F-785406CF3E98}"/>
              </a:ext>
            </a:extLst>
          </p:cNvPr>
          <p:cNvGrpSpPr/>
          <p:nvPr/>
        </p:nvGrpSpPr>
        <p:grpSpPr>
          <a:xfrm>
            <a:off x="1780679" y="2843338"/>
            <a:ext cx="1852735" cy="3021438"/>
            <a:chOff x="7782830" y="2717072"/>
            <a:chExt cx="1102309" cy="1797644"/>
          </a:xfrm>
          <a:solidFill>
            <a:schemeClr val="accent4"/>
          </a:solidFill>
        </p:grpSpPr>
        <p:sp>
          <p:nvSpPr>
            <p:cNvPr id="7" name="Freeform 35">
              <a:extLst>
                <a:ext uri="{FF2B5EF4-FFF2-40B4-BE49-F238E27FC236}">
                  <a16:creationId xmlns="" xmlns:a16="http://schemas.microsoft.com/office/drawing/2014/main" id="{E1FF697B-F04D-4E51-8001-877273CFFA22}"/>
                </a:ext>
              </a:extLst>
            </p:cNvPr>
            <p:cNvSpPr>
              <a:spLocks/>
            </p:cNvSpPr>
            <p:nvPr/>
          </p:nvSpPr>
          <p:spPr bwMode="auto">
            <a:xfrm>
              <a:off x="8015886" y="2769946"/>
              <a:ext cx="340140" cy="332783"/>
            </a:xfrm>
            <a:custGeom>
              <a:avLst/>
              <a:gdLst>
                <a:gd name="T0" fmla="*/ 38 w 121"/>
                <a:gd name="T1" fmla="*/ 116 h 120"/>
                <a:gd name="T2" fmla="*/ 63 w 121"/>
                <a:gd name="T3" fmla="*/ 120 h 120"/>
                <a:gd name="T4" fmla="*/ 85 w 121"/>
                <a:gd name="T5" fmla="*/ 115 h 120"/>
                <a:gd name="T6" fmla="*/ 106 w 121"/>
                <a:gd name="T7" fmla="*/ 100 h 120"/>
                <a:gd name="T8" fmla="*/ 121 w 121"/>
                <a:gd name="T9" fmla="*/ 60 h 120"/>
                <a:gd name="T10" fmla="*/ 110 w 121"/>
                <a:gd name="T11" fmla="*/ 26 h 120"/>
                <a:gd name="T12" fmla="*/ 57 w 121"/>
                <a:gd name="T13" fmla="*/ 1 h 120"/>
                <a:gd name="T14" fmla="*/ 30 w 121"/>
                <a:gd name="T15" fmla="*/ 8 h 120"/>
                <a:gd name="T16" fmla="*/ 6 w 121"/>
                <a:gd name="T17" fmla="*/ 34 h 120"/>
                <a:gd name="T18" fmla="*/ 0 w 121"/>
                <a:gd name="T19" fmla="*/ 61 h 120"/>
                <a:gd name="T20" fmla="*/ 6 w 121"/>
                <a:gd name="T21" fmla="*/ 87 h 120"/>
                <a:gd name="T22" fmla="*/ 38 w 121"/>
                <a:gd name="T23" fmla="*/ 116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1" h="120">
                  <a:moveTo>
                    <a:pt x="38" y="116"/>
                  </a:moveTo>
                  <a:cubicBezTo>
                    <a:pt x="46" y="119"/>
                    <a:pt x="54" y="120"/>
                    <a:pt x="63" y="120"/>
                  </a:cubicBezTo>
                  <a:cubicBezTo>
                    <a:pt x="71" y="119"/>
                    <a:pt x="78" y="118"/>
                    <a:pt x="85" y="115"/>
                  </a:cubicBezTo>
                  <a:cubicBezTo>
                    <a:pt x="93" y="111"/>
                    <a:pt x="100" y="107"/>
                    <a:pt x="106" y="100"/>
                  </a:cubicBezTo>
                  <a:cubicBezTo>
                    <a:pt x="116" y="88"/>
                    <a:pt x="121" y="75"/>
                    <a:pt x="121" y="60"/>
                  </a:cubicBezTo>
                  <a:cubicBezTo>
                    <a:pt x="121" y="47"/>
                    <a:pt x="117" y="36"/>
                    <a:pt x="110" y="26"/>
                  </a:cubicBezTo>
                  <a:cubicBezTo>
                    <a:pt x="97" y="9"/>
                    <a:pt x="81" y="1"/>
                    <a:pt x="57" y="1"/>
                  </a:cubicBezTo>
                  <a:cubicBezTo>
                    <a:pt x="48" y="0"/>
                    <a:pt x="37" y="5"/>
                    <a:pt x="30" y="8"/>
                  </a:cubicBezTo>
                  <a:cubicBezTo>
                    <a:pt x="20" y="15"/>
                    <a:pt x="12" y="23"/>
                    <a:pt x="6" y="34"/>
                  </a:cubicBezTo>
                  <a:cubicBezTo>
                    <a:pt x="2" y="43"/>
                    <a:pt x="0" y="52"/>
                    <a:pt x="0" y="61"/>
                  </a:cubicBezTo>
                  <a:cubicBezTo>
                    <a:pt x="0" y="70"/>
                    <a:pt x="2" y="79"/>
                    <a:pt x="6" y="87"/>
                  </a:cubicBezTo>
                  <a:cubicBezTo>
                    <a:pt x="14" y="101"/>
                    <a:pt x="24" y="110"/>
                    <a:pt x="38" y="1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282F39"/>
                </a:solidFill>
              </a:endParaRPr>
            </a:p>
          </p:txBody>
        </p:sp>
        <p:sp>
          <p:nvSpPr>
            <p:cNvPr id="8" name="Freeform 36">
              <a:extLst>
                <a:ext uri="{FF2B5EF4-FFF2-40B4-BE49-F238E27FC236}">
                  <a16:creationId xmlns="" xmlns:a16="http://schemas.microsoft.com/office/drawing/2014/main" id="{34683255-75FA-4252-A6DD-69C7DD429DD8}"/>
                </a:ext>
              </a:extLst>
            </p:cNvPr>
            <p:cNvSpPr>
              <a:spLocks/>
            </p:cNvSpPr>
            <p:nvPr/>
          </p:nvSpPr>
          <p:spPr bwMode="auto">
            <a:xfrm>
              <a:off x="7782830" y="2717072"/>
              <a:ext cx="1102309" cy="1797644"/>
            </a:xfrm>
            <a:custGeom>
              <a:avLst/>
              <a:gdLst>
                <a:gd name="T0" fmla="*/ 384 w 395"/>
                <a:gd name="T1" fmla="*/ 9 h 651"/>
                <a:gd name="T2" fmla="*/ 358 w 395"/>
                <a:gd name="T3" fmla="*/ 2 h 651"/>
                <a:gd name="T4" fmla="*/ 347 w 395"/>
                <a:gd name="T5" fmla="*/ 9 h 651"/>
                <a:gd name="T6" fmla="*/ 215 w 395"/>
                <a:gd name="T7" fmla="*/ 142 h 651"/>
                <a:gd name="T8" fmla="*/ 209 w 395"/>
                <a:gd name="T9" fmla="*/ 148 h 651"/>
                <a:gd name="T10" fmla="*/ 203 w 395"/>
                <a:gd name="T11" fmla="*/ 148 h 651"/>
                <a:gd name="T12" fmla="*/ 76 w 395"/>
                <a:gd name="T13" fmla="*/ 148 h 651"/>
                <a:gd name="T14" fmla="*/ 39 w 395"/>
                <a:gd name="T15" fmla="*/ 157 h 651"/>
                <a:gd name="T16" fmla="*/ 7 w 395"/>
                <a:gd name="T17" fmla="*/ 184 h 651"/>
                <a:gd name="T18" fmla="*/ 0 w 395"/>
                <a:gd name="T19" fmla="*/ 212 h 651"/>
                <a:gd name="T20" fmla="*/ 0 w 395"/>
                <a:gd name="T21" fmla="*/ 370 h 651"/>
                <a:gd name="T22" fmla="*/ 4 w 395"/>
                <a:gd name="T23" fmla="*/ 385 h 651"/>
                <a:gd name="T24" fmla="*/ 22 w 395"/>
                <a:gd name="T25" fmla="*/ 395 h 651"/>
                <a:gd name="T26" fmla="*/ 49 w 395"/>
                <a:gd name="T27" fmla="*/ 383 h 651"/>
                <a:gd name="T28" fmla="*/ 52 w 395"/>
                <a:gd name="T29" fmla="*/ 373 h 651"/>
                <a:gd name="T30" fmla="*/ 52 w 395"/>
                <a:gd name="T31" fmla="*/ 233 h 651"/>
                <a:gd name="T32" fmla="*/ 52 w 395"/>
                <a:gd name="T33" fmla="*/ 231 h 651"/>
                <a:gd name="T34" fmla="*/ 54 w 395"/>
                <a:gd name="T35" fmla="*/ 230 h 651"/>
                <a:gd name="T36" fmla="*/ 64 w 395"/>
                <a:gd name="T37" fmla="*/ 230 h 651"/>
                <a:gd name="T38" fmla="*/ 66 w 395"/>
                <a:gd name="T39" fmla="*/ 232 h 651"/>
                <a:gd name="T40" fmla="*/ 66 w 395"/>
                <a:gd name="T41" fmla="*/ 252 h 651"/>
                <a:gd name="T42" fmla="*/ 66 w 395"/>
                <a:gd name="T43" fmla="*/ 395 h 651"/>
                <a:gd name="T44" fmla="*/ 8 w 395"/>
                <a:gd name="T45" fmla="*/ 605 h 651"/>
                <a:gd name="T46" fmla="*/ 8 w 395"/>
                <a:gd name="T47" fmla="*/ 606 h 651"/>
                <a:gd name="T48" fmla="*/ 7 w 395"/>
                <a:gd name="T49" fmla="*/ 618 h 651"/>
                <a:gd name="T50" fmla="*/ 7 w 395"/>
                <a:gd name="T51" fmla="*/ 620 h 651"/>
                <a:gd name="T52" fmla="*/ 7 w 395"/>
                <a:gd name="T53" fmla="*/ 621 h 651"/>
                <a:gd name="T54" fmla="*/ 8 w 395"/>
                <a:gd name="T55" fmla="*/ 623 h 651"/>
                <a:gd name="T56" fmla="*/ 8 w 395"/>
                <a:gd name="T57" fmla="*/ 624 h 651"/>
                <a:gd name="T58" fmla="*/ 8 w 395"/>
                <a:gd name="T59" fmla="*/ 626 h 651"/>
                <a:gd name="T60" fmla="*/ 33 w 395"/>
                <a:gd name="T61" fmla="*/ 650 h 651"/>
                <a:gd name="T62" fmla="*/ 41 w 395"/>
                <a:gd name="T63" fmla="*/ 651 h 651"/>
                <a:gd name="T64" fmla="*/ 48 w 395"/>
                <a:gd name="T65" fmla="*/ 651 h 651"/>
                <a:gd name="T66" fmla="*/ 69 w 395"/>
                <a:gd name="T67" fmla="*/ 640 h 651"/>
                <a:gd name="T68" fmla="*/ 77 w 395"/>
                <a:gd name="T69" fmla="*/ 626 h 651"/>
                <a:gd name="T70" fmla="*/ 77 w 395"/>
                <a:gd name="T71" fmla="*/ 625 h 651"/>
                <a:gd name="T72" fmla="*/ 77 w 395"/>
                <a:gd name="T73" fmla="*/ 624 h 651"/>
                <a:gd name="T74" fmla="*/ 140 w 395"/>
                <a:gd name="T75" fmla="*/ 396 h 651"/>
                <a:gd name="T76" fmla="*/ 149 w 395"/>
                <a:gd name="T77" fmla="*/ 396 h 651"/>
                <a:gd name="T78" fmla="*/ 211 w 395"/>
                <a:gd name="T79" fmla="*/ 624 h 651"/>
                <a:gd name="T80" fmla="*/ 211 w 395"/>
                <a:gd name="T81" fmla="*/ 625 h 651"/>
                <a:gd name="T82" fmla="*/ 212 w 395"/>
                <a:gd name="T83" fmla="*/ 626 h 651"/>
                <a:gd name="T84" fmla="*/ 220 w 395"/>
                <a:gd name="T85" fmla="*/ 640 h 651"/>
                <a:gd name="T86" fmla="*/ 241 w 395"/>
                <a:gd name="T87" fmla="*/ 651 h 651"/>
                <a:gd name="T88" fmla="*/ 248 w 395"/>
                <a:gd name="T89" fmla="*/ 651 h 651"/>
                <a:gd name="T90" fmla="*/ 255 w 395"/>
                <a:gd name="T91" fmla="*/ 650 h 651"/>
                <a:gd name="T92" fmla="*/ 280 w 395"/>
                <a:gd name="T93" fmla="*/ 626 h 651"/>
                <a:gd name="T94" fmla="*/ 281 w 395"/>
                <a:gd name="T95" fmla="*/ 624 h 651"/>
                <a:gd name="T96" fmla="*/ 281 w 395"/>
                <a:gd name="T97" fmla="*/ 623 h 651"/>
                <a:gd name="T98" fmla="*/ 281 w 395"/>
                <a:gd name="T99" fmla="*/ 621 h 651"/>
                <a:gd name="T100" fmla="*/ 282 w 395"/>
                <a:gd name="T101" fmla="*/ 620 h 651"/>
                <a:gd name="T102" fmla="*/ 281 w 395"/>
                <a:gd name="T103" fmla="*/ 618 h 651"/>
                <a:gd name="T104" fmla="*/ 280 w 395"/>
                <a:gd name="T105" fmla="*/ 606 h 651"/>
                <a:gd name="T106" fmla="*/ 280 w 395"/>
                <a:gd name="T107" fmla="*/ 605 h 651"/>
                <a:gd name="T108" fmla="*/ 223 w 395"/>
                <a:gd name="T109" fmla="*/ 395 h 651"/>
                <a:gd name="T110" fmla="*/ 223 w 395"/>
                <a:gd name="T111" fmla="*/ 208 h 651"/>
                <a:gd name="T112" fmla="*/ 268 w 395"/>
                <a:gd name="T113" fmla="*/ 163 h 651"/>
                <a:gd name="T114" fmla="*/ 269 w 395"/>
                <a:gd name="T115" fmla="*/ 162 h 651"/>
                <a:gd name="T116" fmla="*/ 294 w 395"/>
                <a:gd name="T117" fmla="*/ 137 h 651"/>
                <a:gd name="T118" fmla="*/ 384 w 395"/>
                <a:gd name="T119" fmla="*/ 47 h 651"/>
                <a:gd name="T120" fmla="*/ 384 w 395"/>
                <a:gd name="T121" fmla="*/ 9 h 6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95" h="651">
                  <a:moveTo>
                    <a:pt x="384" y="9"/>
                  </a:moveTo>
                  <a:cubicBezTo>
                    <a:pt x="377" y="2"/>
                    <a:pt x="368" y="0"/>
                    <a:pt x="358" y="2"/>
                  </a:cubicBezTo>
                  <a:cubicBezTo>
                    <a:pt x="354" y="4"/>
                    <a:pt x="350" y="6"/>
                    <a:pt x="347" y="9"/>
                  </a:cubicBezTo>
                  <a:cubicBezTo>
                    <a:pt x="303" y="54"/>
                    <a:pt x="259" y="98"/>
                    <a:pt x="215" y="142"/>
                  </a:cubicBezTo>
                  <a:cubicBezTo>
                    <a:pt x="213" y="144"/>
                    <a:pt x="211" y="146"/>
                    <a:pt x="209" y="148"/>
                  </a:cubicBezTo>
                  <a:cubicBezTo>
                    <a:pt x="207" y="148"/>
                    <a:pt x="205" y="148"/>
                    <a:pt x="203" y="148"/>
                  </a:cubicBezTo>
                  <a:cubicBezTo>
                    <a:pt x="161" y="148"/>
                    <a:pt x="118" y="148"/>
                    <a:pt x="76" y="148"/>
                  </a:cubicBezTo>
                  <a:cubicBezTo>
                    <a:pt x="63" y="148"/>
                    <a:pt x="51" y="151"/>
                    <a:pt x="39" y="157"/>
                  </a:cubicBezTo>
                  <a:cubicBezTo>
                    <a:pt x="25" y="163"/>
                    <a:pt x="15" y="172"/>
                    <a:pt x="7" y="184"/>
                  </a:cubicBezTo>
                  <a:cubicBezTo>
                    <a:pt x="3" y="193"/>
                    <a:pt x="0" y="202"/>
                    <a:pt x="0" y="212"/>
                  </a:cubicBezTo>
                  <a:cubicBezTo>
                    <a:pt x="0" y="265"/>
                    <a:pt x="0" y="318"/>
                    <a:pt x="0" y="370"/>
                  </a:cubicBezTo>
                  <a:cubicBezTo>
                    <a:pt x="0" y="376"/>
                    <a:pt x="0" y="381"/>
                    <a:pt x="4" y="385"/>
                  </a:cubicBezTo>
                  <a:cubicBezTo>
                    <a:pt x="8" y="391"/>
                    <a:pt x="14" y="394"/>
                    <a:pt x="22" y="395"/>
                  </a:cubicBezTo>
                  <a:cubicBezTo>
                    <a:pt x="34" y="396"/>
                    <a:pt x="43" y="392"/>
                    <a:pt x="49" y="383"/>
                  </a:cubicBezTo>
                  <a:cubicBezTo>
                    <a:pt x="51" y="380"/>
                    <a:pt x="52" y="377"/>
                    <a:pt x="52" y="373"/>
                  </a:cubicBezTo>
                  <a:cubicBezTo>
                    <a:pt x="52" y="327"/>
                    <a:pt x="52" y="280"/>
                    <a:pt x="52" y="233"/>
                  </a:cubicBezTo>
                  <a:cubicBezTo>
                    <a:pt x="52" y="232"/>
                    <a:pt x="52" y="232"/>
                    <a:pt x="52" y="231"/>
                  </a:cubicBezTo>
                  <a:cubicBezTo>
                    <a:pt x="52" y="231"/>
                    <a:pt x="53" y="230"/>
                    <a:pt x="54" y="230"/>
                  </a:cubicBezTo>
                  <a:cubicBezTo>
                    <a:pt x="57" y="229"/>
                    <a:pt x="60" y="230"/>
                    <a:pt x="64" y="230"/>
                  </a:cubicBezTo>
                  <a:cubicBezTo>
                    <a:pt x="66" y="229"/>
                    <a:pt x="66" y="231"/>
                    <a:pt x="66" y="232"/>
                  </a:cubicBezTo>
                  <a:cubicBezTo>
                    <a:pt x="66" y="239"/>
                    <a:pt x="66" y="246"/>
                    <a:pt x="66" y="252"/>
                  </a:cubicBezTo>
                  <a:cubicBezTo>
                    <a:pt x="66" y="300"/>
                    <a:pt x="66" y="348"/>
                    <a:pt x="66" y="395"/>
                  </a:cubicBezTo>
                  <a:cubicBezTo>
                    <a:pt x="47" y="465"/>
                    <a:pt x="27" y="535"/>
                    <a:pt x="8" y="605"/>
                  </a:cubicBezTo>
                  <a:cubicBezTo>
                    <a:pt x="8" y="605"/>
                    <a:pt x="8" y="606"/>
                    <a:pt x="8" y="606"/>
                  </a:cubicBezTo>
                  <a:cubicBezTo>
                    <a:pt x="7" y="610"/>
                    <a:pt x="7" y="614"/>
                    <a:pt x="7" y="618"/>
                  </a:cubicBezTo>
                  <a:cubicBezTo>
                    <a:pt x="7" y="619"/>
                    <a:pt x="7" y="619"/>
                    <a:pt x="7" y="620"/>
                  </a:cubicBezTo>
                  <a:cubicBezTo>
                    <a:pt x="7" y="620"/>
                    <a:pt x="7" y="620"/>
                    <a:pt x="7" y="621"/>
                  </a:cubicBezTo>
                  <a:cubicBezTo>
                    <a:pt x="7" y="622"/>
                    <a:pt x="8" y="622"/>
                    <a:pt x="8" y="623"/>
                  </a:cubicBezTo>
                  <a:cubicBezTo>
                    <a:pt x="8" y="624"/>
                    <a:pt x="8" y="624"/>
                    <a:pt x="8" y="624"/>
                  </a:cubicBezTo>
                  <a:cubicBezTo>
                    <a:pt x="8" y="625"/>
                    <a:pt x="9" y="625"/>
                    <a:pt x="8" y="626"/>
                  </a:cubicBezTo>
                  <a:cubicBezTo>
                    <a:pt x="12" y="638"/>
                    <a:pt x="21" y="647"/>
                    <a:pt x="33" y="650"/>
                  </a:cubicBezTo>
                  <a:cubicBezTo>
                    <a:pt x="36" y="651"/>
                    <a:pt x="39" y="651"/>
                    <a:pt x="41" y="651"/>
                  </a:cubicBezTo>
                  <a:cubicBezTo>
                    <a:pt x="41" y="651"/>
                    <a:pt x="41" y="651"/>
                    <a:pt x="48" y="651"/>
                  </a:cubicBezTo>
                  <a:cubicBezTo>
                    <a:pt x="56" y="650"/>
                    <a:pt x="64" y="646"/>
                    <a:pt x="69" y="640"/>
                  </a:cubicBezTo>
                  <a:cubicBezTo>
                    <a:pt x="73" y="635"/>
                    <a:pt x="76" y="631"/>
                    <a:pt x="77" y="626"/>
                  </a:cubicBezTo>
                  <a:cubicBezTo>
                    <a:pt x="77" y="625"/>
                    <a:pt x="77" y="625"/>
                    <a:pt x="77" y="625"/>
                  </a:cubicBezTo>
                  <a:cubicBezTo>
                    <a:pt x="77" y="624"/>
                    <a:pt x="77" y="624"/>
                    <a:pt x="77" y="624"/>
                  </a:cubicBezTo>
                  <a:cubicBezTo>
                    <a:pt x="87" y="590"/>
                    <a:pt x="112" y="496"/>
                    <a:pt x="140" y="396"/>
                  </a:cubicBezTo>
                  <a:cubicBezTo>
                    <a:pt x="143" y="396"/>
                    <a:pt x="146" y="396"/>
                    <a:pt x="149" y="396"/>
                  </a:cubicBezTo>
                  <a:cubicBezTo>
                    <a:pt x="176" y="496"/>
                    <a:pt x="202" y="590"/>
                    <a:pt x="211" y="624"/>
                  </a:cubicBezTo>
                  <a:cubicBezTo>
                    <a:pt x="211" y="625"/>
                    <a:pt x="211" y="625"/>
                    <a:pt x="211" y="625"/>
                  </a:cubicBezTo>
                  <a:cubicBezTo>
                    <a:pt x="211" y="625"/>
                    <a:pt x="211" y="625"/>
                    <a:pt x="212" y="626"/>
                  </a:cubicBezTo>
                  <a:cubicBezTo>
                    <a:pt x="213" y="631"/>
                    <a:pt x="216" y="635"/>
                    <a:pt x="220" y="640"/>
                  </a:cubicBezTo>
                  <a:cubicBezTo>
                    <a:pt x="225" y="646"/>
                    <a:pt x="233" y="650"/>
                    <a:pt x="241" y="651"/>
                  </a:cubicBezTo>
                  <a:cubicBezTo>
                    <a:pt x="248" y="651"/>
                    <a:pt x="248" y="651"/>
                    <a:pt x="248" y="651"/>
                  </a:cubicBezTo>
                  <a:cubicBezTo>
                    <a:pt x="250" y="651"/>
                    <a:pt x="253" y="651"/>
                    <a:pt x="255" y="650"/>
                  </a:cubicBezTo>
                  <a:cubicBezTo>
                    <a:pt x="267" y="647"/>
                    <a:pt x="277" y="638"/>
                    <a:pt x="280" y="626"/>
                  </a:cubicBezTo>
                  <a:cubicBezTo>
                    <a:pt x="280" y="625"/>
                    <a:pt x="280" y="625"/>
                    <a:pt x="281" y="624"/>
                  </a:cubicBezTo>
                  <a:cubicBezTo>
                    <a:pt x="281" y="624"/>
                    <a:pt x="281" y="624"/>
                    <a:pt x="281" y="623"/>
                  </a:cubicBezTo>
                  <a:cubicBezTo>
                    <a:pt x="281" y="622"/>
                    <a:pt x="281" y="622"/>
                    <a:pt x="281" y="621"/>
                  </a:cubicBezTo>
                  <a:cubicBezTo>
                    <a:pt x="281" y="620"/>
                    <a:pt x="281" y="620"/>
                    <a:pt x="282" y="620"/>
                  </a:cubicBezTo>
                  <a:cubicBezTo>
                    <a:pt x="281" y="619"/>
                    <a:pt x="281" y="619"/>
                    <a:pt x="281" y="618"/>
                  </a:cubicBezTo>
                  <a:cubicBezTo>
                    <a:pt x="282" y="614"/>
                    <a:pt x="282" y="610"/>
                    <a:pt x="280" y="606"/>
                  </a:cubicBezTo>
                  <a:cubicBezTo>
                    <a:pt x="280" y="606"/>
                    <a:pt x="280" y="605"/>
                    <a:pt x="280" y="605"/>
                  </a:cubicBezTo>
                  <a:cubicBezTo>
                    <a:pt x="261" y="535"/>
                    <a:pt x="242" y="465"/>
                    <a:pt x="223" y="395"/>
                  </a:cubicBezTo>
                  <a:cubicBezTo>
                    <a:pt x="223" y="359"/>
                    <a:pt x="223" y="269"/>
                    <a:pt x="223" y="208"/>
                  </a:cubicBezTo>
                  <a:cubicBezTo>
                    <a:pt x="268" y="163"/>
                    <a:pt x="268" y="163"/>
                    <a:pt x="268" y="163"/>
                  </a:cubicBezTo>
                  <a:cubicBezTo>
                    <a:pt x="268" y="163"/>
                    <a:pt x="268" y="163"/>
                    <a:pt x="269" y="162"/>
                  </a:cubicBezTo>
                  <a:cubicBezTo>
                    <a:pt x="278" y="153"/>
                    <a:pt x="286" y="145"/>
                    <a:pt x="294" y="137"/>
                  </a:cubicBezTo>
                  <a:cubicBezTo>
                    <a:pt x="324" y="107"/>
                    <a:pt x="354" y="77"/>
                    <a:pt x="384" y="47"/>
                  </a:cubicBezTo>
                  <a:cubicBezTo>
                    <a:pt x="395" y="37"/>
                    <a:pt x="395" y="19"/>
                    <a:pt x="384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282F39"/>
                </a:solidFill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="" xmlns:a16="http://schemas.microsoft.com/office/drawing/2014/main" id="{D69A5506-2959-4535-9F1F-C2B67BE46186}"/>
              </a:ext>
            </a:extLst>
          </p:cNvPr>
          <p:cNvGrpSpPr/>
          <p:nvPr/>
        </p:nvGrpSpPr>
        <p:grpSpPr>
          <a:xfrm>
            <a:off x="4047866" y="1716318"/>
            <a:ext cx="4464520" cy="3770687"/>
            <a:chOff x="4548247" y="1635760"/>
            <a:chExt cx="3865880" cy="3265082"/>
          </a:xfrm>
        </p:grpSpPr>
        <p:sp>
          <p:nvSpPr>
            <p:cNvPr id="3" name="Rectangle: Rounded Corners 2">
              <a:extLst>
                <a:ext uri="{FF2B5EF4-FFF2-40B4-BE49-F238E27FC236}">
                  <a16:creationId xmlns="" xmlns:a16="http://schemas.microsoft.com/office/drawing/2014/main" id="{2E783D11-E1C8-45CF-A110-7683FC3DA536}"/>
                </a:ext>
              </a:extLst>
            </p:cNvPr>
            <p:cNvSpPr/>
            <p:nvPr/>
          </p:nvSpPr>
          <p:spPr>
            <a:xfrm>
              <a:off x="6425307" y="3093362"/>
              <a:ext cx="111760" cy="130556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" name="Rectangle 1">
              <a:extLst>
                <a:ext uri="{FF2B5EF4-FFF2-40B4-BE49-F238E27FC236}">
                  <a16:creationId xmlns="" xmlns:a16="http://schemas.microsoft.com/office/drawing/2014/main" id="{3AEEB085-8803-4B5A-B287-6CBE3FA6EB62}"/>
                </a:ext>
              </a:extLst>
            </p:cNvPr>
            <p:cNvSpPr/>
            <p:nvPr/>
          </p:nvSpPr>
          <p:spPr>
            <a:xfrm>
              <a:off x="4548247" y="1635760"/>
              <a:ext cx="3865880" cy="227584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="" xmlns:a16="http://schemas.microsoft.com/office/drawing/2014/main" id="{471609B2-2F81-4572-B00E-E2417FD97AE9}"/>
                </a:ext>
              </a:extLst>
            </p:cNvPr>
            <p:cNvSpPr/>
            <p:nvPr/>
          </p:nvSpPr>
          <p:spPr>
            <a:xfrm rot="8100000">
              <a:off x="6636723" y="4256575"/>
              <a:ext cx="111760" cy="644267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="" xmlns:a16="http://schemas.microsoft.com/office/drawing/2014/main" id="{ACAA6253-8F6A-4A26-B541-6E876598D289}"/>
                </a:ext>
              </a:extLst>
            </p:cNvPr>
            <p:cNvSpPr/>
            <p:nvPr/>
          </p:nvSpPr>
          <p:spPr>
            <a:xfrm rot="13500000">
              <a:off x="6213892" y="4256575"/>
              <a:ext cx="111760" cy="644267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D4CFF31F-59C2-40D6-AC22-D9FA86342BE2}"/>
                </a:ext>
              </a:extLst>
            </p:cNvPr>
            <p:cNvSpPr txBox="1"/>
            <p:nvPr/>
          </p:nvSpPr>
          <p:spPr>
            <a:xfrm>
              <a:off x="4838972" y="1898534"/>
              <a:ext cx="2867882" cy="373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2200" b="1" dirty="0" err="1">
                  <a:solidFill>
                    <a:srgbClr val="FFFFFF"/>
                  </a:solidFill>
                  <a:latin typeface="Open Sans" panose="020B0606030504020204" pitchFamily="34" charset="0"/>
                </a:rPr>
                <a:t>Dr</a:t>
              </a:r>
              <a:r>
                <a:rPr lang="fr-FR" sz="2200" b="1" dirty="0">
                  <a:solidFill>
                    <a:srgbClr val="FFFFFF"/>
                  </a:solidFill>
                  <a:latin typeface="Open Sans" panose="020B0606030504020204" pitchFamily="34" charset="0"/>
                </a:rPr>
                <a:t>. Hanane OMEIRI</a:t>
              </a:r>
              <a:endParaRPr lang="en-GB" sz="2200" b="1" dirty="0">
                <a:solidFill>
                  <a:srgbClr val="FFFFFF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A3F1BEE1-9088-4BB5-9D65-9DE1374824AF}"/>
                </a:ext>
              </a:extLst>
            </p:cNvPr>
            <p:cNvSpPr txBox="1"/>
            <p:nvPr/>
          </p:nvSpPr>
          <p:spPr>
            <a:xfrm>
              <a:off x="4735116" y="2570983"/>
              <a:ext cx="3492141" cy="11459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defRPr/>
              </a:pPr>
              <a:r>
                <a:rPr lang="en-US" sz="2000" b="1" dirty="0">
                  <a:solidFill>
                    <a:srgbClr val="FFFFFF"/>
                  </a:solidFill>
                  <a:latin typeface="Open Sans" panose="020B0606030504020204" pitchFamily="34" charset="0"/>
                </a:rPr>
                <a:t>Tit</a:t>
              </a:r>
              <a:r>
                <a:rPr lang="fr-FR" sz="2000" b="1" dirty="0" err="1">
                  <a:solidFill>
                    <a:srgbClr val="FFFFFF"/>
                  </a:solidFill>
                  <a:latin typeface="Open Sans" panose="020B0606030504020204" pitchFamily="34" charset="0"/>
                </a:rPr>
                <a:t>ulaire</a:t>
              </a:r>
              <a:r>
                <a:rPr lang="fr-FR" sz="2000" b="1" dirty="0">
                  <a:solidFill>
                    <a:srgbClr val="FFFFFF"/>
                  </a:solidFill>
                  <a:latin typeface="Open Sans" panose="020B0606030504020204" pitchFamily="34" charset="0"/>
                </a:rPr>
                <a:t> d’un doctorat en sécurité industrielle  et actuellement</a:t>
              </a:r>
              <a:r>
                <a:rPr lang="en-US" sz="2000" b="1" dirty="0">
                  <a:solidFill>
                    <a:srgbClr val="FFFFFF"/>
                  </a:solidFill>
                  <a:latin typeface="Open Sans" panose="020B0606030504020204" pitchFamily="34" charset="0"/>
                </a:rPr>
                <a:t> </a:t>
              </a:r>
              <a:r>
                <a:rPr lang="fr-FR" sz="2000" b="1" dirty="0">
                  <a:solidFill>
                    <a:srgbClr val="FFFFFF"/>
                  </a:solidFill>
                  <a:latin typeface="Open Sans" panose="020B0606030504020204" pitchFamily="34" charset="0"/>
                </a:rPr>
                <a:t> </a:t>
              </a:r>
              <a:r>
                <a:rPr lang="fr-FR" sz="2000" b="1" dirty="0" smtClean="0">
                  <a:solidFill>
                    <a:srgbClr val="FFFFFF"/>
                  </a:solidFill>
                  <a:latin typeface="Open Sans" panose="020B0606030504020204" pitchFamily="34" charset="0"/>
                </a:rPr>
                <a:t>enseignante à </a:t>
              </a:r>
              <a:r>
                <a:rPr lang="fr-FR" sz="2000" b="1" dirty="0">
                  <a:solidFill>
                    <a:srgbClr val="FFFFFF"/>
                  </a:solidFill>
                  <a:latin typeface="Open Sans" panose="020B0606030504020204" pitchFamily="34" charset="0"/>
                </a:rPr>
                <a:t>l’université de Skikda.</a:t>
              </a:r>
              <a:endParaRPr lang="en-GB" sz="2000" b="1" dirty="0">
                <a:solidFill>
                  <a:srgbClr val="FFFFFF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endParaRPr>
            </a:p>
          </p:txBody>
        </p:sp>
      </p:grpSp>
      <p:pic>
        <p:nvPicPr>
          <p:cNvPr id="15" name="Imag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03629" y="855239"/>
            <a:ext cx="2752725" cy="1657350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36005" y="2756852"/>
            <a:ext cx="1887972" cy="1884047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7947" y="4907362"/>
            <a:ext cx="2884087" cy="1395933"/>
          </a:xfrm>
          <a:prstGeom prst="rect">
            <a:avLst/>
          </a:prstGeo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3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129890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DB0A9C50-B290-4C30-A65A-9D7AB111D154}"/>
              </a:ext>
            </a:extLst>
          </p:cNvPr>
          <p:cNvSpPr txBox="1"/>
          <p:nvPr/>
        </p:nvSpPr>
        <p:spPr>
          <a:xfrm>
            <a:off x="0" y="164627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sz="4400" b="1" dirty="0">
                <a:solidFill>
                  <a:schemeClr val="tx2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Fiche-</a:t>
            </a:r>
            <a:r>
              <a:rPr lang="en-GB" sz="4400" b="1" dirty="0" err="1">
                <a:solidFill>
                  <a:schemeClr val="tx2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cont</a:t>
            </a:r>
            <a:r>
              <a:rPr lang="fr-FR" sz="4400" b="1" dirty="0" err="1">
                <a:solidFill>
                  <a:schemeClr val="tx2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act</a:t>
            </a:r>
            <a:r>
              <a:rPr lang="fr-FR" sz="4400" b="1" dirty="0">
                <a:solidFill>
                  <a:schemeClr val="tx2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 </a:t>
            </a:r>
            <a:endParaRPr lang="en-GB" sz="4400" b="1" dirty="0">
              <a:solidFill>
                <a:schemeClr val="tx2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68EB6B5D-84A6-4EA6-9AB4-A42F13EA240B}"/>
              </a:ext>
            </a:extLst>
          </p:cNvPr>
          <p:cNvSpPr txBox="1"/>
          <p:nvPr/>
        </p:nvSpPr>
        <p:spPr>
          <a:xfrm>
            <a:off x="0" y="1023827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sz="2000" dirty="0">
                <a:solidFill>
                  <a:srgbClr val="FFFFFF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Your subtitle text here</a:t>
            </a:r>
          </a:p>
        </p:txBody>
      </p:sp>
      <p:grpSp>
        <p:nvGrpSpPr>
          <p:cNvPr id="118" name="Group 117">
            <a:extLst>
              <a:ext uri="{FF2B5EF4-FFF2-40B4-BE49-F238E27FC236}">
                <a16:creationId xmlns="" xmlns:a16="http://schemas.microsoft.com/office/drawing/2014/main" id="{A0DCBF0A-0EE7-40C1-AB5A-530F5E9E9EA1}"/>
              </a:ext>
            </a:extLst>
          </p:cNvPr>
          <p:cNvGrpSpPr/>
          <p:nvPr/>
        </p:nvGrpSpPr>
        <p:grpSpPr>
          <a:xfrm rot="21096882">
            <a:off x="651562" y="4179131"/>
            <a:ext cx="2255574" cy="2347972"/>
            <a:chOff x="1601806" y="2829808"/>
            <a:chExt cx="3126835" cy="3254924"/>
          </a:xfrm>
          <a:solidFill>
            <a:schemeClr val="tx1">
              <a:lumMod val="90000"/>
              <a:lumOff val="10000"/>
            </a:schemeClr>
          </a:solidFill>
        </p:grpSpPr>
        <p:sp>
          <p:nvSpPr>
            <p:cNvPr id="13" name="Freeform 46">
              <a:extLst>
                <a:ext uri="{FF2B5EF4-FFF2-40B4-BE49-F238E27FC236}">
                  <a16:creationId xmlns="" xmlns:a16="http://schemas.microsoft.com/office/drawing/2014/main" id="{8F570BAD-326E-4676-936D-05D477DE08F9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5448" y="5210903"/>
              <a:ext cx="1112465" cy="873829"/>
            </a:xfrm>
            <a:custGeom>
              <a:avLst/>
              <a:gdLst>
                <a:gd name="T0" fmla="*/ 404 w 806"/>
                <a:gd name="T1" fmla="*/ 628 h 628"/>
                <a:gd name="T2" fmla="*/ 285 w 806"/>
                <a:gd name="T3" fmla="*/ 538 h 628"/>
                <a:gd name="T4" fmla="*/ 13 w 806"/>
                <a:gd name="T5" fmla="*/ 154 h 628"/>
                <a:gd name="T6" fmla="*/ 0 w 806"/>
                <a:gd name="T7" fmla="*/ 135 h 628"/>
                <a:gd name="T8" fmla="*/ 77 w 806"/>
                <a:gd name="T9" fmla="*/ 111 h 628"/>
                <a:gd name="T10" fmla="*/ 410 w 806"/>
                <a:gd name="T11" fmla="*/ 5 h 628"/>
                <a:gd name="T12" fmla="*/ 442 w 806"/>
                <a:gd name="T13" fmla="*/ 15 h 628"/>
                <a:gd name="T14" fmla="*/ 620 w 806"/>
                <a:gd name="T15" fmla="*/ 279 h 628"/>
                <a:gd name="T16" fmla="*/ 756 w 806"/>
                <a:gd name="T17" fmla="*/ 389 h 628"/>
                <a:gd name="T18" fmla="*/ 804 w 806"/>
                <a:gd name="T19" fmla="*/ 464 h 628"/>
                <a:gd name="T20" fmla="*/ 750 w 806"/>
                <a:gd name="T21" fmla="*/ 530 h 628"/>
                <a:gd name="T22" fmla="*/ 465 w 806"/>
                <a:gd name="T23" fmla="*/ 620 h 628"/>
                <a:gd name="T24" fmla="*/ 436 w 806"/>
                <a:gd name="T25" fmla="*/ 628 h 628"/>
                <a:gd name="T26" fmla="*/ 404 w 806"/>
                <a:gd name="T27" fmla="*/ 628 h 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06" h="628">
                  <a:moveTo>
                    <a:pt x="404" y="628"/>
                  </a:moveTo>
                  <a:cubicBezTo>
                    <a:pt x="349" y="618"/>
                    <a:pt x="316" y="582"/>
                    <a:pt x="285" y="538"/>
                  </a:cubicBezTo>
                  <a:cubicBezTo>
                    <a:pt x="196" y="409"/>
                    <a:pt x="104" y="282"/>
                    <a:pt x="13" y="154"/>
                  </a:cubicBezTo>
                  <a:cubicBezTo>
                    <a:pt x="9" y="148"/>
                    <a:pt x="5" y="143"/>
                    <a:pt x="0" y="135"/>
                  </a:cubicBezTo>
                  <a:cubicBezTo>
                    <a:pt x="27" y="126"/>
                    <a:pt x="52" y="119"/>
                    <a:pt x="77" y="111"/>
                  </a:cubicBezTo>
                  <a:cubicBezTo>
                    <a:pt x="188" y="75"/>
                    <a:pt x="299" y="41"/>
                    <a:pt x="410" y="5"/>
                  </a:cubicBezTo>
                  <a:cubicBezTo>
                    <a:pt x="425" y="0"/>
                    <a:pt x="433" y="2"/>
                    <a:pt x="442" y="15"/>
                  </a:cubicBezTo>
                  <a:cubicBezTo>
                    <a:pt x="501" y="104"/>
                    <a:pt x="561" y="191"/>
                    <a:pt x="620" y="279"/>
                  </a:cubicBezTo>
                  <a:cubicBezTo>
                    <a:pt x="654" y="329"/>
                    <a:pt x="699" y="366"/>
                    <a:pt x="756" y="389"/>
                  </a:cubicBezTo>
                  <a:cubicBezTo>
                    <a:pt x="790" y="403"/>
                    <a:pt x="806" y="428"/>
                    <a:pt x="804" y="464"/>
                  </a:cubicBezTo>
                  <a:cubicBezTo>
                    <a:pt x="803" y="495"/>
                    <a:pt x="783" y="519"/>
                    <a:pt x="750" y="530"/>
                  </a:cubicBezTo>
                  <a:cubicBezTo>
                    <a:pt x="655" y="560"/>
                    <a:pt x="560" y="590"/>
                    <a:pt x="465" y="620"/>
                  </a:cubicBezTo>
                  <a:cubicBezTo>
                    <a:pt x="455" y="623"/>
                    <a:pt x="446" y="625"/>
                    <a:pt x="436" y="628"/>
                  </a:cubicBezTo>
                  <a:cubicBezTo>
                    <a:pt x="425" y="628"/>
                    <a:pt x="415" y="628"/>
                    <a:pt x="404" y="6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282F39"/>
                </a:solidFill>
              </a:endParaRPr>
            </a:p>
          </p:txBody>
        </p:sp>
        <p:sp>
          <p:nvSpPr>
            <p:cNvPr id="14" name="Freeform 47">
              <a:extLst>
                <a:ext uri="{FF2B5EF4-FFF2-40B4-BE49-F238E27FC236}">
                  <a16:creationId xmlns="" xmlns:a16="http://schemas.microsoft.com/office/drawing/2014/main" id="{2700A20F-ACCE-4D6C-9F5D-9834C59EB1FA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9194" y="2829808"/>
              <a:ext cx="1949447" cy="2244230"/>
            </a:xfrm>
            <a:custGeom>
              <a:avLst/>
              <a:gdLst>
                <a:gd name="T0" fmla="*/ 0 w 1413"/>
                <a:gd name="T1" fmla="*/ 723 h 1613"/>
                <a:gd name="T2" fmla="*/ 906 w 1413"/>
                <a:gd name="T3" fmla="*/ 0 h 1613"/>
                <a:gd name="T4" fmla="*/ 1413 w 1413"/>
                <a:gd name="T5" fmla="*/ 1613 h 1613"/>
                <a:gd name="T6" fmla="*/ 257 w 1413"/>
                <a:gd name="T7" fmla="*/ 1540 h 1613"/>
                <a:gd name="T8" fmla="*/ 0 w 1413"/>
                <a:gd name="T9" fmla="*/ 723 h 16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13" h="1613">
                  <a:moveTo>
                    <a:pt x="0" y="723"/>
                  </a:moveTo>
                  <a:cubicBezTo>
                    <a:pt x="359" y="555"/>
                    <a:pt x="648" y="300"/>
                    <a:pt x="906" y="0"/>
                  </a:cubicBezTo>
                  <a:cubicBezTo>
                    <a:pt x="1075" y="539"/>
                    <a:pt x="1244" y="1074"/>
                    <a:pt x="1413" y="1613"/>
                  </a:cubicBezTo>
                  <a:cubicBezTo>
                    <a:pt x="1031" y="1516"/>
                    <a:pt x="648" y="1473"/>
                    <a:pt x="257" y="1540"/>
                  </a:cubicBezTo>
                  <a:cubicBezTo>
                    <a:pt x="171" y="1267"/>
                    <a:pt x="86" y="996"/>
                    <a:pt x="0" y="7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282F39"/>
                </a:solidFill>
              </a:endParaRPr>
            </a:p>
          </p:txBody>
        </p:sp>
        <p:sp>
          <p:nvSpPr>
            <p:cNvPr id="15" name="Freeform 48">
              <a:extLst>
                <a:ext uri="{FF2B5EF4-FFF2-40B4-BE49-F238E27FC236}">
                  <a16:creationId xmlns="" xmlns:a16="http://schemas.microsoft.com/office/drawing/2014/main" id="{19F999A8-2577-4F2D-83C4-117104AAFD45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1806" y="3896651"/>
              <a:ext cx="1338819" cy="1400232"/>
            </a:xfrm>
            <a:custGeom>
              <a:avLst/>
              <a:gdLst>
                <a:gd name="T0" fmla="*/ 713 w 970"/>
                <a:gd name="T1" fmla="*/ 0 h 1006"/>
                <a:gd name="T2" fmla="*/ 970 w 970"/>
                <a:gd name="T3" fmla="*/ 817 h 1006"/>
                <a:gd name="T4" fmla="*/ 825 w 970"/>
                <a:gd name="T5" fmla="*/ 862 h 1006"/>
                <a:gd name="T6" fmla="*/ 541 w 970"/>
                <a:gd name="T7" fmla="*/ 948 h 1006"/>
                <a:gd name="T8" fmla="*/ 26 w 970"/>
                <a:gd name="T9" fmla="*/ 587 h 1006"/>
                <a:gd name="T10" fmla="*/ 318 w 970"/>
                <a:gd name="T11" fmla="*/ 125 h 1006"/>
                <a:gd name="T12" fmla="*/ 713 w 970"/>
                <a:gd name="T13" fmla="*/ 0 h 10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70" h="1006">
                  <a:moveTo>
                    <a:pt x="713" y="0"/>
                  </a:moveTo>
                  <a:cubicBezTo>
                    <a:pt x="799" y="274"/>
                    <a:pt x="884" y="544"/>
                    <a:pt x="970" y="817"/>
                  </a:cubicBezTo>
                  <a:cubicBezTo>
                    <a:pt x="920" y="832"/>
                    <a:pt x="873" y="847"/>
                    <a:pt x="825" y="862"/>
                  </a:cubicBezTo>
                  <a:cubicBezTo>
                    <a:pt x="731" y="891"/>
                    <a:pt x="638" y="926"/>
                    <a:pt x="541" y="948"/>
                  </a:cubicBezTo>
                  <a:cubicBezTo>
                    <a:pt x="297" y="1006"/>
                    <a:pt x="58" y="835"/>
                    <a:pt x="26" y="587"/>
                  </a:cubicBezTo>
                  <a:cubicBezTo>
                    <a:pt x="0" y="381"/>
                    <a:pt x="121" y="190"/>
                    <a:pt x="318" y="125"/>
                  </a:cubicBezTo>
                  <a:cubicBezTo>
                    <a:pt x="449" y="83"/>
                    <a:pt x="580" y="42"/>
                    <a:pt x="71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282F39"/>
                </a:solidFill>
              </a:endParaRPr>
            </a:p>
          </p:txBody>
        </p:sp>
      </p:grpSp>
      <p:grpSp>
        <p:nvGrpSpPr>
          <p:cNvPr id="134" name="Group 133">
            <a:extLst>
              <a:ext uri="{FF2B5EF4-FFF2-40B4-BE49-F238E27FC236}">
                <a16:creationId xmlns="" xmlns:a16="http://schemas.microsoft.com/office/drawing/2014/main" id="{35A04D48-F5FB-429A-8C89-FA741DCDB236}"/>
              </a:ext>
            </a:extLst>
          </p:cNvPr>
          <p:cNvGrpSpPr/>
          <p:nvPr/>
        </p:nvGrpSpPr>
        <p:grpSpPr>
          <a:xfrm>
            <a:off x="2435403" y="2065978"/>
            <a:ext cx="4595524" cy="3638169"/>
            <a:chOff x="3916862" y="1758463"/>
            <a:chExt cx="4595524" cy="3638169"/>
          </a:xfrm>
        </p:grpSpPr>
        <p:sp>
          <p:nvSpPr>
            <p:cNvPr id="19" name="Oval 5">
              <a:extLst>
                <a:ext uri="{FF2B5EF4-FFF2-40B4-BE49-F238E27FC236}">
                  <a16:creationId xmlns="" xmlns:a16="http://schemas.microsoft.com/office/drawing/2014/main" id="{D2292BFB-D27A-4763-B051-2FC808888B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31197" y="1758463"/>
              <a:ext cx="691676" cy="697401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282F39"/>
                </a:solidFill>
              </a:endParaRPr>
            </a:p>
          </p:txBody>
        </p:sp>
        <p:sp>
          <p:nvSpPr>
            <p:cNvPr id="20" name="Freeform 6">
              <a:extLst>
                <a:ext uri="{FF2B5EF4-FFF2-40B4-BE49-F238E27FC236}">
                  <a16:creationId xmlns="" xmlns:a16="http://schemas.microsoft.com/office/drawing/2014/main" id="{FE8A454B-2C11-4BAA-BFC6-F3AEA056CA4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7777" y="1968027"/>
              <a:ext cx="398515" cy="277128"/>
            </a:xfrm>
            <a:custGeom>
              <a:avLst/>
              <a:gdLst>
                <a:gd name="T0" fmla="*/ 319 w 319"/>
                <a:gd name="T1" fmla="*/ 170 h 220"/>
                <a:gd name="T2" fmla="*/ 268 w 319"/>
                <a:gd name="T3" fmla="*/ 220 h 220"/>
                <a:gd name="T4" fmla="*/ 50 w 319"/>
                <a:gd name="T5" fmla="*/ 220 h 220"/>
                <a:gd name="T6" fmla="*/ 0 w 319"/>
                <a:gd name="T7" fmla="*/ 170 h 220"/>
                <a:gd name="T8" fmla="*/ 0 w 319"/>
                <a:gd name="T9" fmla="*/ 50 h 220"/>
                <a:gd name="T10" fmla="*/ 50 w 319"/>
                <a:gd name="T11" fmla="*/ 0 h 220"/>
                <a:gd name="T12" fmla="*/ 268 w 319"/>
                <a:gd name="T13" fmla="*/ 0 h 220"/>
                <a:gd name="T14" fmla="*/ 319 w 319"/>
                <a:gd name="T15" fmla="*/ 50 h 220"/>
                <a:gd name="T16" fmla="*/ 319 w 319"/>
                <a:gd name="T17" fmla="*/ 170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9" h="220">
                  <a:moveTo>
                    <a:pt x="319" y="170"/>
                  </a:moveTo>
                  <a:cubicBezTo>
                    <a:pt x="319" y="198"/>
                    <a:pt x="296" y="220"/>
                    <a:pt x="268" y="220"/>
                  </a:cubicBezTo>
                  <a:cubicBezTo>
                    <a:pt x="50" y="220"/>
                    <a:pt x="50" y="220"/>
                    <a:pt x="50" y="220"/>
                  </a:cubicBezTo>
                  <a:cubicBezTo>
                    <a:pt x="22" y="220"/>
                    <a:pt x="0" y="198"/>
                    <a:pt x="0" y="17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22"/>
                    <a:pt x="22" y="0"/>
                    <a:pt x="50" y="0"/>
                  </a:cubicBezTo>
                  <a:cubicBezTo>
                    <a:pt x="268" y="0"/>
                    <a:pt x="268" y="0"/>
                    <a:pt x="268" y="0"/>
                  </a:cubicBezTo>
                  <a:cubicBezTo>
                    <a:pt x="296" y="0"/>
                    <a:pt x="319" y="22"/>
                    <a:pt x="319" y="50"/>
                  </a:cubicBezTo>
                  <a:lnTo>
                    <a:pt x="319" y="170"/>
                  </a:lnTo>
                  <a:close/>
                </a:path>
              </a:pathLst>
            </a:custGeom>
            <a:solidFill>
              <a:srgbClr val="F8F4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282F39"/>
                </a:solidFill>
              </a:endParaRPr>
            </a:p>
          </p:txBody>
        </p:sp>
        <p:sp>
          <p:nvSpPr>
            <p:cNvPr id="21" name="Freeform 7">
              <a:extLst>
                <a:ext uri="{FF2B5EF4-FFF2-40B4-BE49-F238E27FC236}">
                  <a16:creationId xmlns="" xmlns:a16="http://schemas.microsoft.com/office/drawing/2014/main" id="{97B8378C-7394-440B-BB8B-DA705B307BEC}"/>
                </a:ext>
              </a:extLst>
            </p:cNvPr>
            <p:cNvSpPr>
              <a:spLocks/>
            </p:cNvSpPr>
            <p:nvPr/>
          </p:nvSpPr>
          <p:spPr bwMode="auto">
            <a:xfrm>
              <a:off x="6240390" y="2000091"/>
              <a:ext cx="143145" cy="211854"/>
            </a:xfrm>
            <a:custGeom>
              <a:avLst/>
              <a:gdLst>
                <a:gd name="T0" fmla="*/ 125 w 125"/>
                <a:gd name="T1" fmla="*/ 93 h 185"/>
                <a:gd name="T2" fmla="*/ 0 w 125"/>
                <a:gd name="T3" fmla="*/ 185 h 185"/>
                <a:gd name="T4" fmla="*/ 0 w 125"/>
                <a:gd name="T5" fmla="*/ 0 h 185"/>
                <a:gd name="T6" fmla="*/ 125 w 125"/>
                <a:gd name="T7" fmla="*/ 93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5" h="185">
                  <a:moveTo>
                    <a:pt x="125" y="93"/>
                  </a:moveTo>
                  <a:lnTo>
                    <a:pt x="0" y="185"/>
                  </a:lnTo>
                  <a:lnTo>
                    <a:pt x="0" y="0"/>
                  </a:lnTo>
                  <a:lnTo>
                    <a:pt x="125" y="9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282F39"/>
                </a:solidFill>
              </a:endParaRPr>
            </a:p>
          </p:txBody>
        </p:sp>
        <p:sp>
          <p:nvSpPr>
            <p:cNvPr id="22" name="Oval 8">
              <a:extLst>
                <a:ext uri="{FF2B5EF4-FFF2-40B4-BE49-F238E27FC236}">
                  <a16:creationId xmlns="" xmlns:a16="http://schemas.microsoft.com/office/drawing/2014/main" id="{A1126434-412A-40B5-A5FC-9965146216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04212" y="4363699"/>
              <a:ext cx="621822" cy="628692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282F39"/>
                </a:solidFill>
              </a:endParaRPr>
            </a:p>
          </p:txBody>
        </p:sp>
        <p:sp>
          <p:nvSpPr>
            <p:cNvPr id="23" name="Freeform 9">
              <a:extLst>
                <a:ext uri="{FF2B5EF4-FFF2-40B4-BE49-F238E27FC236}">
                  <a16:creationId xmlns="" xmlns:a16="http://schemas.microsoft.com/office/drawing/2014/main" id="{926A0A45-F2D1-4013-A6F1-D0E8B25A9F65}"/>
                </a:ext>
              </a:extLst>
            </p:cNvPr>
            <p:cNvSpPr>
              <a:spLocks/>
            </p:cNvSpPr>
            <p:nvPr/>
          </p:nvSpPr>
          <p:spPr bwMode="auto">
            <a:xfrm>
              <a:off x="7087808" y="4542344"/>
              <a:ext cx="414548" cy="271402"/>
            </a:xfrm>
            <a:custGeom>
              <a:avLst/>
              <a:gdLst>
                <a:gd name="T0" fmla="*/ 332 w 332"/>
                <a:gd name="T1" fmla="*/ 28 h 216"/>
                <a:gd name="T2" fmla="*/ 330 w 332"/>
                <a:gd name="T3" fmla="*/ 26 h 216"/>
                <a:gd name="T4" fmla="*/ 310 w 332"/>
                <a:gd name="T5" fmla="*/ 27 h 216"/>
                <a:gd name="T6" fmla="*/ 218 w 332"/>
                <a:gd name="T7" fmla="*/ 28 h 216"/>
                <a:gd name="T8" fmla="*/ 198 w 332"/>
                <a:gd name="T9" fmla="*/ 29 h 216"/>
                <a:gd name="T10" fmla="*/ 197 w 332"/>
                <a:gd name="T11" fmla="*/ 30 h 216"/>
                <a:gd name="T12" fmla="*/ 197 w 332"/>
                <a:gd name="T13" fmla="*/ 48 h 216"/>
                <a:gd name="T14" fmla="*/ 198 w 332"/>
                <a:gd name="T15" fmla="*/ 50 h 216"/>
                <a:gd name="T16" fmla="*/ 210 w 332"/>
                <a:gd name="T17" fmla="*/ 50 h 216"/>
                <a:gd name="T18" fmla="*/ 245 w 332"/>
                <a:gd name="T19" fmla="*/ 51 h 216"/>
                <a:gd name="T20" fmla="*/ 247 w 332"/>
                <a:gd name="T21" fmla="*/ 51 h 216"/>
                <a:gd name="T22" fmla="*/ 245 w 332"/>
                <a:gd name="T23" fmla="*/ 53 h 216"/>
                <a:gd name="T24" fmla="*/ 183 w 332"/>
                <a:gd name="T25" fmla="*/ 106 h 216"/>
                <a:gd name="T26" fmla="*/ 180 w 332"/>
                <a:gd name="T27" fmla="*/ 105 h 216"/>
                <a:gd name="T28" fmla="*/ 127 w 332"/>
                <a:gd name="T29" fmla="*/ 40 h 216"/>
                <a:gd name="T30" fmla="*/ 115 w 332"/>
                <a:gd name="T31" fmla="*/ 25 h 216"/>
                <a:gd name="T32" fmla="*/ 116 w 332"/>
                <a:gd name="T33" fmla="*/ 24 h 216"/>
                <a:gd name="T34" fmla="*/ 136 w 332"/>
                <a:gd name="T35" fmla="*/ 23 h 216"/>
                <a:gd name="T36" fmla="*/ 158 w 332"/>
                <a:gd name="T37" fmla="*/ 21 h 216"/>
                <a:gd name="T38" fmla="*/ 159 w 332"/>
                <a:gd name="T39" fmla="*/ 20 h 216"/>
                <a:gd name="T40" fmla="*/ 161 w 332"/>
                <a:gd name="T41" fmla="*/ 1 h 216"/>
                <a:gd name="T42" fmla="*/ 159 w 332"/>
                <a:gd name="T43" fmla="*/ 0 h 216"/>
                <a:gd name="T44" fmla="*/ 1 w 332"/>
                <a:gd name="T45" fmla="*/ 0 h 216"/>
                <a:gd name="T46" fmla="*/ 0 w 332"/>
                <a:gd name="T47" fmla="*/ 1 h 216"/>
                <a:gd name="T48" fmla="*/ 0 w 332"/>
                <a:gd name="T49" fmla="*/ 19 h 216"/>
                <a:gd name="T50" fmla="*/ 2 w 332"/>
                <a:gd name="T51" fmla="*/ 21 h 216"/>
                <a:gd name="T52" fmla="*/ 46 w 332"/>
                <a:gd name="T53" fmla="*/ 24 h 216"/>
                <a:gd name="T54" fmla="*/ 49 w 332"/>
                <a:gd name="T55" fmla="*/ 26 h 216"/>
                <a:gd name="T56" fmla="*/ 88 w 332"/>
                <a:gd name="T57" fmla="*/ 73 h 216"/>
                <a:gd name="T58" fmla="*/ 139 w 332"/>
                <a:gd name="T59" fmla="*/ 135 h 216"/>
                <a:gd name="T60" fmla="*/ 140 w 332"/>
                <a:gd name="T61" fmla="*/ 137 h 216"/>
                <a:gd name="T62" fmla="*/ 140 w 332"/>
                <a:gd name="T63" fmla="*/ 158 h 216"/>
                <a:gd name="T64" fmla="*/ 140 w 332"/>
                <a:gd name="T65" fmla="*/ 192 h 216"/>
                <a:gd name="T66" fmla="*/ 139 w 332"/>
                <a:gd name="T67" fmla="*/ 193 h 216"/>
                <a:gd name="T68" fmla="*/ 116 w 332"/>
                <a:gd name="T69" fmla="*/ 195 h 216"/>
                <a:gd name="T70" fmla="*/ 89 w 332"/>
                <a:gd name="T71" fmla="*/ 197 h 216"/>
                <a:gd name="T72" fmla="*/ 88 w 332"/>
                <a:gd name="T73" fmla="*/ 199 h 216"/>
                <a:gd name="T74" fmla="*/ 88 w 332"/>
                <a:gd name="T75" fmla="*/ 214 h 216"/>
                <a:gd name="T76" fmla="*/ 90 w 332"/>
                <a:gd name="T77" fmla="*/ 216 h 216"/>
                <a:gd name="T78" fmla="*/ 245 w 332"/>
                <a:gd name="T79" fmla="*/ 216 h 216"/>
                <a:gd name="T80" fmla="*/ 246 w 332"/>
                <a:gd name="T81" fmla="*/ 216 h 216"/>
                <a:gd name="T82" fmla="*/ 247 w 332"/>
                <a:gd name="T83" fmla="*/ 215 h 216"/>
                <a:gd name="T84" fmla="*/ 247 w 332"/>
                <a:gd name="T85" fmla="*/ 198 h 216"/>
                <a:gd name="T86" fmla="*/ 246 w 332"/>
                <a:gd name="T87" fmla="*/ 197 h 216"/>
                <a:gd name="T88" fmla="*/ 239 w 332"/>
                <a:gd name="T89" fmla="*/ 197 h 216"/>
                <a:gd name="T90" fmla="*/ 197 w 332"/>
                <a:gd name="T91" fmla="*/ 195 h 216"/>
                <a:gd name="T92" fmla="*/ 196 w 332"/>
                <a:gd name="T93" fmla="*/ 194 h 216"/>
                <a:gd name="T94" fmla="*/ 197 w 332"/>
                <a:gd name="T95" fmla="*/ 135 h 216"/>
                <a:gd name="T96" fmla="*/ 198 w 332"/>
                <a:gd name="T97" fmla="*/ 133 h 216"/>
                <a:gd name="T98" fmla="*/ 218 w 332"/>
                <a:gd name="T99" fmla="*/ 115 h 216"/>
                <a:gd name="T100" fmla="*/ 285 w 332"/>
                <a:gd name="T101" fmla="*/ 56 h 216"/>
                <a:gd name="T102" fmla="*/ 287 w 332"/>
                <a:gd name="T103" fmla="*/ 55 h 216"/>
                <a:gd name="T104" fmla="*/ 296 w 332"/>
                <a:gd name="T105" fmla="*/ 54 h 216"/>
                <a:gd name="T106" fmla="*/ 331 w 332"/>
                <a:gd name="T107" fmla="*/ 51 h 216"/>
                <a:gd name="T108" fmla="*/ 332 w 332"/>
                <a:gd name="T109" fmla="*/ 50 h 216"/>
                <a:gd name="T110" fmla="*/ 332 w 332"/>
                <a:gd name="T111" fmla="*/ 28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32" h="216">
                  <a:moveTo>
                    <a:pt x="332" y="28"/>
                  </a:moveTo>
                  <a:cubicBezTo>
                    <a:pt x="332" y="27"/>
                    <a:pt x="331" y="26"/>
                    <a:pt x="330" y="26"/>
                  </a:cubicBezTo>
                  <a:cubicBezTo>
                    <a:pt x="324" y="27"/>
                    <a:pt x="317" y="27"/>
                    <a:pt x="310" y="27"/>
                  </a:cubicBezTo>
                  <a:cubicBezTo>
                    <a:pt x="280" y="27"/>
                    <a:pt x="248" y="27"/>
                    <a:pt x="218" y="28"/>
                  </a:cubicBezTo>
                  <a:cubicBezTo>
                    <a:pt x="211" y="28"/>
                    <a:pt x="205" y="28"/>
                    <a:pt x="198" y="29"/>
                  </a:cubicBezTo>
                  <a:cubicBezTo>
                    <a:pt x="197" y="29"/>
                    <a:pt x="197" y="29"/>
                    <a:pt x="197" y="30"/>
                  </a:cubicBezTo>
                  <a:cubicBezTo>
                    <a:pt x="197" y="36"/>
                    <a:pt x="197" y="42"/>
                    <a:pt x="197" y="48"/>
                  </a:cubicBezTo>
                  <a:cubicBezTo>
                    <a:pt x="197" y="49"/>
                    <a:pt x="197" y="49"/>
                    <a:pt x="198" y="50"/>
                  </a:cubicBezTo>
                  <a:cubicBezTo>
                    <a:pt x="202" y="50"/>
                    <a:pt x="206" y="50"/>
                    <a:pt x="210" y="50"/>
                  </a:cubicBezTo>
                  <a:cubicBezTo>
                    <a:pt x="222" y="50"/>
                    <a:pt x="233" y="51"/>
                    <a:pt x="245" y="51"/>
                  </a:cubicBezTo>
                  <a:cubicBezTo>
                    <a:pt x="246" y="51"/>
                    <a:pt x="246" y="51"/>
                    <a:pt x="247" y="51"/>
                  </a:cubicBezTo>
                  <a:cubicBezTo>
                    <a:pt x="246" y="52"/>
                    <a:pt x="245" y="53"/>
                    <a:pt x="245" y="53"/>
                  </a:cubicBezTo>
                  <a:cubicBezTo>
                    <a:pt x="224" y="71"/>
                    <a:pt x="204" y="88"/>
                    <a:pt x="183" y="106"/>
                  </a:cubicBezTo>
                  <a:cubicBezTo>
                    <a:pt x="182" y="107"/>
                    <a:pt x="182" y="107"/>
                    <a:pt x="180" y="105"/>
                  </a:cubicBezTo>
                  <a:cubicBezTo>
                    <a:pt x="163" y="84"/>
                    <a:pt x="145" y="62"/>
                    <a:pt x="127" y="40"/>
                  </a:cubicBezTo>
                  <a:cubicBezTo>
                    <a:pt x="123" y="35"/>
                    <a:pt x="119" y="30"/>
                    <a:pt x="115" y="25"/>
                  </a:cubicBezTo>
                  <a:cubicBezTo>
                    <a:pt x="115" y="25"/>
                    <a:pt x="116" y="24"/>
                    <a:pt x="116" y="24"/>
                  </a:cubicBezTo>
                  <a:cubicBezTo>
                    <a:pt x="122" y="24"/>
                    <a:pt x="129" y="23"/>
                    <a:pt x="136" y="23"/>
                  </a:cubicBezTo>
                  <a:cubicBezTo>
                    <a:pt x="143" y="22"/>
                    <a:pt x="150" y="22"/>
                    <a:pt x="158" y="21"/>
                  </a:cubicBezTo>
                  <a:cubicBezTo>
                    <a:pt x="159" y="21"/>
                    <a:pt x="159" y="21"/>
                    <a:pt x="159" y="20"/>
                  </a:cubicBezTo>
                  <a:cubicBezTo>
                    <a:pt x="159" y="14"/>
                    <a:pt x="160" y="7"/>
                    <a:pt x="161" y="1"/>
                  </a:cubicBezTo>
                  <a:cubicBezTo>
                    <a:pt x="161" y="0"/>
                    <a:pt x="161" y="0"/>
                    <a:pt x="159" y="0"/>
                  </a:cubicBezTo>
                  <a:cubicBezTo>
                    <a:pt x="107" y="0"/>
                    <a:pt x="54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7"/>
                    <a:pt x="0" y="13"/>
                    <a:pt x="0" y="19"/>
                  </a:cubicBezTo>
                  <a:cubicBezTo>
                    <a:pt x="0" y="21"/>
                    <a:pt x="0" y="21"/>
                    <a:pt x="2" y="21"/>
                  </a:cubicBezTo>
                  <a:cubicBezTo>
                    <a:pt x="17" y="22"/>
                    <a:pt x="32" y="23"/>
                    <a:pt x="46" y="24"/>
                  </a:cubicBezTo>
                  <a:cubicBezTo>
                    <a:pt x="47" y="24"/>
                    <a:pt x="48" y="25"/>
                    <a:pt x="49" y="26"/>
                  </a:cubicBezTo>
                  <a:cubicBezTo>
                    <a:pt x="62" y="41"/>
                    <a:pt x="75" y="57"/>
                    <a:pt x="88" y="73"/>
                  </a:cubicBezTo>
                  <a:cubicBezTo>
                    <a:pt x="105" y="94"/>
                    <a:pt x="122" y="114"/>
                    <a:pt x="139" y="135"/>
                  </a:cubicBezTo>
                  <a:cubicBezTo>
                    <a:pt x="139" y="136"/>
                    <a:pt x="140" y="136"/>
                    <a:pt x="140" y="137"/>
                  </a:cubicBezTo>
                  <a:cubicBezTo>
                    <a:pt x="140" y="144"/>
                    <a:pt x="140" y="151"/>
                    <a:pt x="140" y="158"/>
                  </a:cubicBezTo>
                  <a:cubicBezTo>
                    <a:pt x="140" y="169"/>
                    <a:pt x="140" y="181"/>
                    <a:pt x="140" y="192"/>
                  </a:cubicBezTo>
                  <a:cubicBezTo>
                    <a:pt x="140" y="193"/>
                    <a:pt x="140" y="193"/>
                    <a:pt x="139" y="193"/>
                  </a:cubicBezTo>
                  <a:cubicBezTo>
                    <a:pt x="131" y="194"/>
                    <a:pt x="124" y="195"/>
                    <a:pt x="116" y="195"/>
                  </a:cubicBezTo>
                  <a:cubicBezTo>
                    <a:pt x="107" y="196"/>
                    <a:pt x="98" y="196"/>
                    <a:pt x="89" y="197"/>
                  </a:cubicBezTo>
                  <a:cubicBezTo>
                    <a:pt x="88" y="197"/>
                    <a:pt x="88" y="198"/>
                    <a:pt x="88" y="199"/>
                  </a:cubicBezTo>
                  <a:cubicBezTo>
                    <a:pt x="88" y="204"/>
                    <a:pt x="88" y="209"/>
                    <a:pt x="88" y="214"/>
                  </a:cubicBezTo>
                  <a:cubicBezTo>
                    <a:pt x="88" y="216"/>
                    <a:pt x="88" y="216"/>
                    <a:pt x="90" y="216"/>
                  </a:cubicBezTo>
                  <a:cubicBezTo>
                    <a:pt x="141" y="216"/>
                    <a:pt x="194" y="216"/>
                    <a:pt x="245" y="216"/>
                  </a:cubicBezTo>
                  <a:cubicBezTo>
                    <a:pt x="245" y="216"/>
                    <a:pt x="246" y="216"/>
                    <a:pt x="246" y="216"/>
                  </a:cubicBezTo>
                  <a:cubicBezTo>
                    <a:pt x="247" y="216"/>
                    <a:pt x="247" y="216"/>
                    <a:pt x="247" y="215"/>
                  </a:cubicBezTo>
                  <a:cubicBezTo>
                    <a:pt x="247" y="209"/>
                    <a:pt x="247" y="204"/>
                    <a:pt x="247" y="198"/>
                  </a:cubicBezTo>
                  <a:cubicBezTo>
                    <a:pt x="247" y="198"/>
                    <a:pt x="247" y="197"/>
                    <a:pt x="246" y="197"/>
                  </a:cubicBezTo>
                  <a:cubicBezTo>
                    <a:pt x="244" y="197"/>
                    <a:pt x="241" y="197"/>
                    <a:pt x="239" y="197"/>
                  </a:cubicBezTo>
                  <a:cubicBezTo>
                    <a:pt x="225" y="196"/>
                    <a:pt x="211" y="196"/>
                    <a:pt x="197" y="195"/>
                  </a:cubicBezTo>
                  <a:cubicBezTo>
                    <a:pt x="196" y="195"/>
                    <a:pt x="196" y="195"/>
                    <a:pt x="196" y="194"/>
                  </a:cubicBezTo>
                  <a:cubicBezTo>
                    <a:pt x="196" y="174"/>
                    <a:pt x="197" y="155"/>
                    <a:pt x="197" y="135"/>
                  </a:cubicBezTo>
                  <a:cubicBezTo>
                    <a:pt x="197" y="134"/>
                    <a:pt x="197" y="134"/>
                    <a:pt x="198" y="133"/>
                  </a:cubicBezTo>
                  <a:cubicBezTo>
                    <a:pt x="205" y="127"/>
                    <a:pt x="212" y="121"/>
                    <a:pt x="218" y="115"/>
                  </a:cubicBezTo>
                  <a:cubicBezTo>
                    <a:pt x="240" y="95"/>
                    <a:pt x="262" y="75"/>
                    <a:pt x="285" y="56"/>
                  </a:cubicBezTo>
                  <a:cubicBezTo>
                    <a:pt x="285" y="55"/>
                    <a:pt x="286" y="55"/>
                    <a:pt x="287" y="55"/>
                  </a:cubicBezTo>
                  <a:cubicBezTo>
                    <a:pt x="290" y="54"/>
                    <a:pt x="293" y="54"/>
                    <a:pt x="296" y="54"/>
                  </a:cubicBezTo>
                  <a:cubicBezTo>
                    <a:pt x="308" y="53"/>
                    <a:pt x="319" y="53"/>
                    <a:pt x="331" y="51"/>
                  </a:cubicBezTo>
                  <a:cubicBezTo>
                    <a:pt x="331" y="51"/>
                    <a:pt x="332" y="51"/>
                    <a:pt x="332" y="50"/>
                  </a:cubicBezTo>
                  <a:cubicBezTo>
                    <a:pt x="331" y="43"/>
                    <a:pt x="331" y="35"/>
                    <a:pt x="332" y="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282F39"/>
                </a:solidFill>
              </a:endParaRPr>
            </a:p>
          </p:txBody>
        </p:sp>
        <p:sp>
          <p:nvSpPr>
            <p:cNvPr id="24" name="Freeform 10">
              <a:extLst>
                <a:ext uri="{FF2B5EF4-FFF2-40B4-BE49-F238E27FC236}">
                  <a16:creationId xmlns="" xmlns:a16="http://schemas.microsoft.com/office/drawing/2014/main" id="{2FADE476-D1E2-42E5-88F0-EB0ADBC4FD12}"/>
                </a:ext>
              </a:extLst>
            </p:cNvPr>
            <p:cNvSpPr>
              <a:spLocks/>
            </p:cNvSpPr>
            <p:nvPr/>
          </p:nvSpPr>
          <p:spPr bwMode="auto">
            <a:xfrm>
              <a:off x="7492049" y="4635102"/>
              <a:ext cx="50387" cy="116806"/>
            </a:xfrm>
            <a:custGeom>
              <a:avLst/>
              <a:gdLst>
                <a:gd name="T0" fmla="*/ 40 w 40"/>
                <a:gd name="T1" fmla="*/ 2 h 93"/>
                <a:gd name="T2" fmla="*/ 40 w 40"/>
                <a:gd name="T3" fmla="*/ 6 h 93"/>
                <a:gd name="T4" fmla="*/ 30 w 40"/>
                <a:gd name="T5" fmla="*/ 47 h 93"/>
                <a:gd name="T6" fmla="*/ 18 w 40"/>
                <a:gd name="T7" fmla="*/ 93 h 93"/>
                <a:gd name="T8" fmla="*/ 18 w 40"/>
                <a:gd name="T9" fmla="*/ 93 h 93"/>
                <a:gd name="T10" fmla="*/ 2 w 40"/>
                <a:gd name="T11" fmla="*/ 92 h 93"/>
                <a:gd name="T12" fmla="*/ 0 w 40"/>
                <a:gd name="T13" fmla="*/ 92 h 93"/>
                <a:gd name="T14" fmla="*/ 0 w 40"/>
                <a:gd name="T15" fmla="*/ 91 h 93"/>
                <a:gd name="T16" fmla="*/ 0 w 40"/>
                <a:gd name="T17" fmla="*/ 85 h 93"/>
                <a:gd name="T18" fmla="*/ 0 w 40"/>
                <a:gd name="T19" fmla="*/ 80 h 93"/>
                <a:gd name="T20" fmla="*/ 1 w 40"/>
                <a:gd name="T21" fmla="*/ 64 h 93"/>
                <a:gd name="T22" fmla="*/ 1 w 40"/>
                <a:gd name="T23" fmla="*/ 47 h 93"/>
                <a:gd name="T24" fmla="*/ 1 w 40"/>
                <a:gd name="T25" fmla="*/ 30 h 93"/>
                <a:gd name="T26" fmla="*/ 2 w 40"/>
                <a:gd name="T27" fmla="*/ 12 h 93"/>
                <a:gd name="T28" fmla="*/ 2 w 40"/>
                <a:gd name="T29" fmla="*/ 0 h 93"/>
                <a:gd name="T30" fmla="*/ 2 w 40"/>
                <a:gd name="T31" fmla="*/ 0 h 93"/>
                <a:gd name="T32" fmla="*/ 12 w 40"/>
                <a:gd name="T33" fmla="*/ 0 h 93"/>
                <a:gd name="T34" fmla="*/ 19 w 40"/>
                <a:gd name="T35" fmla="*/ 1 h 93"/>
                <a:gd name="T36" fmla="*/ 31 w 40"/>
                <a:gd name="T37" fmla="*/ 1 h 93"/>
                <a:gd name="T38" fmla="*/ 39 w 40"/>
                <a:gd name="T39" fmla="*/ 2 h 93"/>
                <a:gd name="T40" fmla="*/ 40 w 40"/>
                <a:gd name="T41" fmla="*/ 2 h 93"/>
                <a:gd name="T42" fmla="*/ 40 w 40"/>
                <a:gd name="T43" fmla="*/ 2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0" h="93">
                  <a:moveTo>
                    <a:pt x="40" y="2"/>
                  </a:moveTo>
                  <a:cubicBezTo>
                    <a:pt x="40" y="3"/>
                    <a:pt x="40" y="5"/>
                    <a:pt x="40" y="6"/>
                  </a:cubicBezTo>
                  <a:cubicBezTo>
                    <a:pt x="36" y="19"/>
                    <a:pt x="33" y="33"/>
                    <a:pt x="30" y="47"/>
                  </a:cubicBezTo>
                  <a:cubicBezTo>
                    <a:pt x="26" y="62"/>
                    <a:pt x="22" y="78"/>
                    <a:pt x="18" y="93"/>
                  </a:cubicBezTo>
                  <a:cubicBezTo>
                    <a:pt x="18" y="93"/>
                    <a:pt x="18" y="93"/>
                    <a:pt x="18" y="93"/>
                  </a:cubicBezTo>
                  <a:cubicBezTo>
                    <a:pt x="12" y="93"/>
                    <a:pt x="7" y="92"/>
                    <a:pt x="2" y="92"/>
                  </a:cubicBezTo>
                  <a:cubicBezTo>
                    <a:pt x="1" y="92"/>
                    <a:pt x="1" y="92"/>
                    <a:pt x="0" y="92"/>
                  </a:cubicBezTo>
                  <a:cubicBezTo>
                    <a:pt x="0" y="92"/>
                    <a:pt x="0" y="92"/>
                    <a:pt x="0" y="91"/>
                  </a:cubicBezTo>
                  <a:cubicBezTo>
                    <a:pt x="0" y="89"/>
                    <a:pt x="0" y="87"/>
                    <a:pt x="0" y="85"/>
                  </a:cubicBezTo>
                  <a:cubicBezTo>
                    <a:pt x="0" y="83"/>
                    <a:pt x="0" y="82"/>
                    <a:pt x="0" y="80"/>
                  </a:cubicBezTo>
                  <a:cubicBezTo>
                    <a:pt x="0" y="75"/>
                    <a:pt x="1" y="70"/>
                    <a:pt x="1" y="64"/>
                  </a:cubicBezTo>
                  <a:cubicBezTo>
                    <a:pt x="1" y="59"/>
                    <a:pt x="1" y="53"/>
                    <a:pt x="1" y="47"/>
                  </a:cubicBezTo>
                  <a:cubicBezTo>
                    <a:pt x="1" y="41"/>
                    <a:pt x="1" y="35"/>
                    <a:pt x="1" y="30"/>
                  </a:cubicBezTo>
                  <a:cubicBezTo>
                    <a:pt x="1" y="24"/>
                    <a:pt x="2" y="18"/>
                    <a:pt x="2" y="12"/>
                  </a:cubicBezTo>
                  <a:cubicBezTo>
                    <a:pt x="2" y="8"/>
                    <a:pt x="2" y="4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6" y="0"/>
                    <a:pt x="9" y="0"/>
                    <a:pt x="12" y="0"/>
                  </a:cubicBezTo>
                  <a:cubicBezTo>
                    <a:pt x="15" y="0"/>
                    <a:pt x="17" y="1"/>
                    <a:pt x="19" y="1"/>
                  </a:cubicBezTo>
                  <a:cubicBezTo>
                    <a:pt x="22" y="1"/>
                    <a:pt x="27" y="1"/>
                    <a:pt x="31" y="1"/>
                  </a:cubicBezTo>
                  <a:cubicBezTo>
                    <a:pt x="33" y="1"/>
                    <a:pt x="36" y="1"/>
                    <a:pt x="39" y="2"/>
                  </a:cubicBezTo>
                  <a:cubicBezTo>
                    <a:pt x="39" y="2"/>
                    <a:pt x="40" y="2"/>
                    <a:pt x="40" y="2"/>
                  </a:cubicBezTo>
                  <a:cubicBezTo>
                    <a:pt x="40" y="2"/>
                    <a:pt x="40" y="2"/>
                    <a:pt x="40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282F39"/>
                </a:solidFill>
              </a:endParaRPr>
            </a:p>
          </p:txBody>
        </p:sp>
        <p:sp>
          <p:nvSpPr>
            <p:cNvPr id="25" name="Freeform 11">
              <a:extLst>
                <a:ext uri="{FF2B5EF4-FFF2-40B4-BE49-F238E27FC236}">
                  <a16:creationId xmlns="" xmlns:a16="http://schemas.microsoft.com/office/drawing/2014/main" id="{12572329-DA8C-4B13-B390-DF3135C6C186}"/>
                </a:ext>
              </a:extLst>
            </p:cNvPr>
            <p:cNvSpPr>
              <a:spLocks/>
            </p:cNvSpPr>
            <p:nvPr/>
          </p:nvSpPr>
          <p:spPr bwMode="auto">
            <a:xfrm>
              <a:off x="7487469" y="4766795"/>
              <a:ext cx="29774" cy="26338"/>
            </a:xfrm>
            <a:custGeom>
              <a:avLst/>
              <a:gdLst>
                <a:gd name="T0" fmla="*/ 13 w 24"/>
                <a:gd name="T1" fmla="*/ 21 h 21"/>
                <a:gd name="T2" fmla="*/ 3 w 24"/>
                <a:gd name="T3" fmla="*/ 21 h 21"/>
                <a:gd name="T4" fmla="*/ 2 w 24"/>
                <a:gd name="T5" fmla="*/ 20 h 21"/>
                <a:gd name="T6" fmla="*/ 1 w 24"/>
                <a:gd name="T7" fmla="*/ 10 h 21"/>
                <a:gd name="T8" fmla="*/ 0 w 24"/>
                <a:gd name="T9" fmla="*/ 1 h 21"/>
                <a:gd name="T10" fmla="*/ 1 w 24"/>
                <a:gd name="T11" fmla="*/ 0 h 21"/>
                <a:gd name="T12" fmla="*/ 6 w 24"/>
                <a:gd name="T13" fmla="*/ 1 h 21"/>
                <a:gd name="T14" fmla="*/ 13 w 24"/>
                <a:gd name="T15" fmla="*/ 1 h 21"/>
                <a:gd name="T16" fmla="*/ 22 w 24"/>
                <a:gd name="T17" fmla="*/ 2 h 21"/>
                <a:gd name="T18" fmla="*/ 24 w 24"/>
                <a:gd name="T19" fmla="*/ 2 h 21"/>
                <a:gd name="T20" fmla="*/ 24 w 24"/>
                <a:gd name="T21" fmla="*/ 3 h 21"/>
                <a:gd name="T22" fmla="*/ 24 w 24"/>
                <a:gd name="T23" fmla="*/ 20 h 21"/>
                <a:gd name="T24" fmla="*/ 24 w 24"/>
                <a:gd name="T25" fmla="*/ 21 h 21"/>
                <a:gd name="T26" fmla="*/ 13 w 24"/>
                <a:gd name="T27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" h="21">
                  <a:moveTo>
                    <a:pt x="13" y="21"/>
                  </a:moveTo>
                  <a:cubicBezTo>
                    <a:pt x="10" y="21"/>
                    <a:pt x="6" y="21"/>
                    <a:pt x="3" y="21"/>
                  </a:cubicBezTo>
                  <a:cubicBezTo>
                    <a:pt x="2" y="21"/>
                    <a:pt x="2" y="20"/>
                    <a:pt x="2" y="20"/>
                  </a:cubicBezTo>
                  <a:cubicBezTo>
                    <a:pt x="2" y="17"/>
                    <a:pt x="2" y="14"/>
                    <a:pt x="1" y="10"/>
                  </a:cubicBezTo>
                  <a:cubicBezTo>
                    <a:pt x="1" y="7"/>
                    <a:pt x="0" y="4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2" y="1"/>
                    <a:pt x="4" y="1"/>
                    <a:pt x="6" y="1"/>
                  </a:cubicBezTo>
                  <a:cubicBezTo>
                    <a:pt x="9" y="1"/>
                    <a:pt x="11" y="1"/>
                    <a:pt x="13" y="1"/>
                  </a:cubicBezTo>
                  <a:cubicBezTo>
                    <a:pt x="16" y="2"/>
                    <a:pt x="19" y="2"/>
                    <a:pt x="22" y="2"/>
                  </a:cubicBezTo>
                  <a:cubicBezTo>
                    <a:pt x="23" y="2"/>
                    <a:pt x="23" y="2"/>
                    <a:pt x="24" y="2"/>
                  </a:cubicBezTo>
                  <a:cubicBezTo>
                    <a:pt x="24" y="2"/>
                    <a:pt x="24" y="2"/>
                    <a:pt x="24" y="3"/>
                  </a:cubicBezTo>
                  <a:cubicBezTo>
                    <a:pt x="24" y="8"/>
                    <a:pt x="24" y="14"/>
                    <a:pt x="24" y="20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0" y="21"/>
                    <a:pt x="17" y="21"/>
                    <a:pt x="13" y="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282F39"/>
                </a:solidFill>
              </a:endParaRPr>
            </a:p>
          </p:txBody>
        </p:sp>
        <p:sp>
          <p:nvSpPr>
            <p:cNvPr id="26" name="Oval 12">
              <a:extLst>
                <a:ext uri="{FF2B5EF4-FFF2-40B4-BE49-F238E27FC236}">
                  <a16:creationId xmlns="" xmlns:a16="http://schemas.microsoft.com/office/drawing/2014/main" id="{D347A350-69A1-4230-8ED3-D6793C2263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56263" y="4767940"/>
              <a:ext cx="546241" cy="551967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282F39"/>
                </a:solidFill>
              </a:endParaRPr>
            </a:p>
          </p:txBody>
        </p:sp>
        <p:sp>
          <p:nvSpPr>
            <p:cNvPr id="27" name="Freeform 13">
              <a:extLst>
                <a:ext uri="{FF2B5EF4-FFF2-40B4-BE49-F238E27FC236}">
                  <a16:creationId xmlns="" xmlns:a16="http://schemas.microsoft.com/office/drawing/2014/main" id="{E6FF70BD-9E0F-40D3-BD9C-FD9451F17BF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66199" y="4880166"/>
              <a:ext cx="326371" cy="327515"/>
            </a:xfrm>
            <a:custGeom>
              <a:avLst/>
              <a:gdLst>
                <a:gd name="T0" fmla="*/ 260 w 261"/>
                <a:gd name="T1" fmla="*/ 178 h 260"/>
                <a:gd name="T2" fmla="*/ 251 w 261"/>
                <a:gd name="T3" fmla="*/ 150 h 260"/>
                <a:gd name="T4" fmla="*/ 252 w 261"/>
                <a:gd name="T5" fmla="*/ 144 h 260"/>
                <a:gd name="T6" fmla="*/ 253 w 261"/>
                <a:gd name="T7" fmla="*/ 142 h 260"/>
                <a:gd name="T8" fmla="*/ 253 w 261"/>
                <a:gd name="T9" fmla="*/ 138 h 260"/>
                <a:gd name="T10" fmla="*/ 253 w 261"/>
                <a:gd name="T11" fmla="*/ 119 h 260"/>
                <a:gd name="T12" fmla="*/ 252 w 261"/>
                <a:gd name="T13" fmla="*/ 110 h 260"/>
                <a:gd name="T14" fmla="*/ 245 w 261"/>
                <a:gd name="T15" fmla="*/ 87 h 260"/>
                <a:gd name="T16" fmla="*/ 226 w 261"/>
                <a:gd name="T17" fmla="*/ 54 h 260"/>
                <a:gd name="T18" fmla="*/ 215 w 261"/>
                <a:gd name="T19" fmla="*/ 42 h 260"/>
                <a:gd name="T20" fmla="*/ 200 w 261"/>
                <a:gd name="T21" fmla="*/ 30 h 260"/>
                <a:gd name="T22" fmla="*/ 155 w 261"/>
                <a:gd name="T23" fmla="*/ 10 h 260"/>
                <a:gd name="T24" fmla="*/ 153 w 261"/>
                <a:gd name="T25" fmla="*/ 10 h 260"/>
                <a:gd name="T26" fmla="*/ 150 w 261"/>
                <a:gd name="T27" fmla="*/ 9 h 260"/>
                <a:gd name="T28" fmla="*/ 148 w 261"/>
                <a:gd name="T29" fmla="*/ 9 h 260"/>
                <a:gd name="T30" fmla="*/ 147 w 261"/>
                <a:gd name="T31" fmla="*/ 9 h 260"/>
                <a:gd name="T32" fmla="*/ 145 w 261"/>
                <a:gd name="T33" fmla="*/ 9 h 260"/>
                <a:gd name="T34" fmla="*/ 144 w 261"/>
                <a:gd name="T35" fmla="*/ 9 h 260"/>
                <a:gd name="T36" fmla="*/ 142 w 261"/>
                <a:gd name="T37" fmla="*/ 8 h 260"/>
                <a:gd name="T38" fmla="*/ 140 w 261"/>
                <a:gd name="T39" fmla="*/ 8 h 260"/>
                <a:gd name="T40" fmla="*/ 134 w 261"/>
                <a:gd name="T41" fmla="*/ 8 h 260"/>
                <a:gd name="T42" fmla="*/ 118 w 261"/>
                <a:gd name="T43" fmla="*/ 8 h 260"/>
                <a:gd name="T44" fmla="*/ 117 w 261"/>
                <a:gd name="T45" fmla="*/ 9 h 260"/>
                <a:gd name="T46" fmla="*/ 115 w 261"/>
                <a:gd name="T47" fmla="*/ 9 h 260"/>
                <a:gd name="T48" fmla="*/ 113 w 261"/>
                <a:gd name="T49" fmla="*/ 9 h 260"/>
                <a:gd name="T50" fmla="*/ 77 w 261"/>
                <a:gd name="T51" fmla="*/ 0 h 260"/>
                <a:gd name="T52" fmla="*/ 69 w 261"/>
                <a:gd name="T53" fmla="*/ 0 h 260"/>
                <a:gd name="T54" fmla="*/ 60 w 261"/>
                <a:gd name="T55" fmla="*/ 1 h 260"/>
                <a:gd name="T56" fmla="*/ 9 w 261"/>
                <a:gd name="T57" fmla="*/ 40 h 260"/>
                <a:gd name="T58" fmla="*/ 0 w 261"/>
                <a:gd name="T59" fmla="*/ 71 h 260"/>
                <a:gd name="T60" fmla="*/ 0 w 261"/>
                <a:gd name="T61" fmla="*/ 79 h 260"/>
                <a:gd name="T62" fmla="*/ 9 w 261"/>
                <a:gd name="T63" fmla="*/ 112 h 260"/>
                <a:gd name="T64" fmla="*/ 9 w 261"/>
                <a:gd name="T65" fmla="*/ 144 h 260"/>
                <a:gd name="T66" fmla="*/ 9 w 261"/>
                <a:gd name="T67" fmla="*/ 147 h 260"/>
                <a:gd name="T68" fmla="*/ 9 w 261"/>
                <a:gd name="T69" fmla="*/ 148 h 260"/>
                <a:gd name="T70" fmla="*/ 9 w 261"/>
                <a:gd name="T71" fmla="*/ 149 h 260"/>
                <a:gd name="T72" fmla="*/ 23 w 261"/>
                <a:gd name="T73" fmla="*/ 189 h 260"/>
                <a:gd name="T74" fmla="*/ 40 w 261"/>
                <a:gd name="T75" fmla="*/ 213 h 260"/>
                <a:gd name="T76" fmla="*/ 61 w 261"/>
                <a:gd name="T77" fmla="*/ 231 h 260"/>
                <a:gd name="T78" fmla="*/ 75 w 261"/>
                <a:gd name="T79" fmla="*/ 239 h 260"/>
                <a:gd name="T80" fmla="*/ 101 w 261"/>
                <a:gd name="T81" fmla="*/ 248 h 260"/>
                <a:gd name="T82" fmla="*/ 105 w 261"/>
                <a:gd name="T83" fmla="*/ 249 h 260"/>
                <a:gd name="T84" fmla="*/ 108 w 261"/>
                <a:gd name="T85" fmla="*/ 250 h 260"/>
                <a:gd name="T86" fmla="*/ 109 w 261"/>
                <a:gd name="T87" fmla="*/ 250 h 260"/>
                <a:gd name="T88" fmla="*/ 111 w 261"/>
                <a:gd name="T89" fmla="*/ 250 h 260"/>
                <a:gd name="T90" fmla="*/ 112 w 261"/>
                <a:gd name="T91" fmla="*/ 250 h 260"/>
                <a:gd name="T92" fmla="*/ 115 w 261"/>
                <a:gd name="T93" fmla="*/ 251 h 260"/>
                <a:gd name="T94" fmla="*/ 117 w 261"/>
                <a:gd name="T95" fmla="*/ 251 h 260"/>
                <a:gd name="T96" fmla="*/ 121 w 261"/>
                <a:gd name="T97" fmla="*/ 251 h 260"/>
                <a:gd name="T98" fmla="*/ 125 w 261"/>
                <a:gd name="T99" fmla="*/ 251 h 260"/>
                <a:gd name="T100" fmla="*/ 153 w 261"/>
                <a:gd name="T101" fmla="*/ 250 h 260"/>
                <a:gd name="T102" fmla="*/ 187 w 261"/>
                <a:gd name="T103" fmla="*/ 260 h 260"/>
                <a:gd name="T104" fmla="*/ 193 w 261"/>
                <a:gd name="T105" fmla="*/ 260 h 260"/>
                <a:gd name="T106" fmla="*/ 210 w 261"/>
                <a:gd name="T107" fmla="*/ 257 h 260"/>
                <a:gd name="T108" fmla="*/ 252 w 261"/>
                <a:gd name="T109" fmla="*/ 220 h 260"/>
                <a:gd name="T110" fmla="*/ 261 w 261"/>
                <a:gd name="T111" fmla="*/ 188 h 260"/>
                <a:gd name="T112" fmla="*/ 154 w 261"/>
                <a:gd name="T113" fmla="*/ 10 h 260"/>
                <a:gd name="T114" fmla="*/ 155 w 261"/>
                <a:gd name="T115" fmla="*/ 11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61" h="260">
                  <a:moveTo>
                    <a:pt x="261" y="181"/>
                  </a:moveTo>
                  <a:cubicBezTo>
                    <a:pt x="260" y="181"/>
                    <a:pt x="260" y="181"/>
                    <a:pt x="260" y="180"/>
                  </a:cubicBezTo>
                  <a:cubicBezTo>
                    <a:pt x="260" y="180"/>
                    <a:pt x="260" y="180"/>
                    <a:pt x="260" y="180"/>
                  </a:cubicBezTo>
                  <a:cubicBezTo>
                    <a:pt x="260" y="179"/>
                    <a:pt x="260" y="179"/>
                    <a:pt x="260" y="178"/>
                  </a:cubicBezTo>
                  <a:cubicBezTo>
                    <a:pt x="260" y="178"/>
                    <a:pt x="260" y="178"/>
                    <a:pt x="260" y="178"/>
                  </a:cubicBezTo>
                  <a:cubicBezTo>
                    <a:pt x="260" y="169"/>
                    <a:pt x="257" y="160"/>
                    <a:pt x="252" y="151"/>
                  </a:cubicBezTo>
                  <a:cubicBezTo>
                    <a:pt x="252" y="151"/>
                    <a:pt x="252" y="151"/>
                    <a:pt x="252" y="151"/>
                  </a:cubicBezTo>
                  <a:cubicBezTo>
                    <a:pt x="252" y="150"/>
                    <a:pt x="251" y="150"/>
                    <a:pt x="251" y="150"/>
                  </a:cubicBezTo>
                  <a:cubicBezTo>
                    <a:pt x="251" y="149"/>
                    <a:pt x="251" y="149"/>
                    <a:pt x="251" y="149"/>
                  </a:cubicBezTo>
                  <a:cubicBezTo>
                    <a:pt x="251" y="147"/>
                    <a:pt x="252" y="146"/>
                    <a:pt x="252" y="145"/>
                  </a:cubicBezTo>
                  <a:cubicBezTo>
                    <a:pt x="252" y="144"/>
                    <a:pt x="252" y="144"/>
                    <a:pt x="252" y="144"/>
                  </a:cubicBezTo>
                  <a:cubicBezTo>
                    <a:pt x="252" y="144"/>
                    <a:pt x="252" y="144"/>
                    <a:pt x="252" y="144"/>
                  </a:cubicBezTo>
                  <a:cubicBezTo>
                    <a:pt x="252" y="143"/>
                    <a:pt x="252" y="143"/>
                    <a:pt x="252" y="143"/>
                  </a:cubicBezTo>
                  <a:cubicBezTo>
                    <a:pt x="252" y="143"/>
                    <a:pt x="252" y="143"/>
                    <a:pt x="252" y="143"/>
                  </a:cubicBezTo>
                  <a:cubicBezTo>
                    <a:pt x="253" y="143"/>
                    <a:pt x="252" y="142"/>
                    <a:pt x="253" y="142"/>
                  </a:cubicBezTo>
                  <a:cubicBezTo>
                    <a:pt x="253" y="142"/>
                    <a:pt x="253" y="142"/>
                    <a:pt x="253" y="142"/>
                  </a:cubicBezTo>
                  <a:cubicBezTo>
                    <a:pt x="253" y="141"/>
                    <a:pt x="253" y="140"/>
                    <a:pt x="253" y="139"/>
                  </a:cubicBezTo>
                  <a:cubicBezTo>
                    <a:pt x="253" y="139"/>
                    <a:pt x="253" y="139"/>
                    <a:pt x="253" y="139"/>
                  </a:cubicBezTo>
                  <a:cubicBezTo>
                    <a:pt x="253" y="139"/>
                    <a:pt x="253" y="139"/>
                    <a:pt x="253" y="138"/>
                  </a:cubicBezTo>
                  <a:cubicBezTo>
                    <a:pt x="253" y="138"/>
                    <a:pt x="253" y="138"/>
                    <a:pt x="253" y="138"/>
                  </a:cubicBezTo>
                  <a:cubicBezTo>
                    <a:pt x="253" y="137"/>
                    <a:pt x="253" y="137"/>
                    <a:pt x="253" y="136"/>
                  </a:cubicBezTo>
                  <a:cubicBezTo>
                    <a:pt x="253" y="134"/>
                    <a:pt x="253" y="131"/>
                    <a:pt x="253" y="129"/>
                  </a:cubicBezTo>
                  <a:cubicBezTo>
                    <a:pt x="253" y="129"/>
                    <a:pt x="253" y="129"/>
                    <a:pt x="253" y="129"/>
                  </a:cubicBezTo>
                  <a:cubicBezTo>
                    <a:pt x="254" y="125"/>
                    <a:pt x="253" y="122"/>
                    <a:pt x="253" y="119"/>
                  </a:cubicBezTo>
                  <a:cubicBezTo>
                    <a:pt x="253" y="117"/>
                    <a:pt x="253" y="115"/>
                    <a:pt x="252" y="112"/>
                  </a:cubicBezTo>
                  <a:cubicBezTo>
                    <a:pt x="252" y="112"/>
                    <a:pt x="252" y="112"/>
                    <a:pt x="252" y="112"/>
                  </a:cubicBezTo>
                  <a:cubicBezTo>
                    <a:pt x="252" y="112"/>
                    <a:pt x="252" y="111"/>
                    <a:pt x="252" y="111"/>
                  </a:cubicBezTo>
                  <a:cubicBezTo>
                    <a:pt x="252" y="111"/>
                    <a:pt x="252" y="110"/>
                    <a:pt x="252" y="110"/>
                  </a:cubicBezTo>
                  <a:cubicBezTo>
                    <a:pt x="252" y="110"/>
                    <a:pt x="252" y="110"/>
                    <a:pt x="252" y="109"/>
                  </a:cubicBezTo>
                  <a:cubicBezTo>
                    <a:pt x="251" y="108"/>
                    <a:pt x="251" y="106"/>
                    <a:pt x="251" y="105"/>
                  </a:cubicBezTo>
                  <a:cubicBezTo>
                    <a:pt x="250" y="102"/>
                    <a:pt x="249" y="99"/>
                    <a:pt x="249" y="97"/>
                  </a:cubicBezTo>
                  <a:cubicBezTo>
                    <a:pt x="248" y="94"/>
                    <a:pt x="247" y="91"/>
                    <a:pt x="245" y="87"/>
                  </a:cubicBezTo>
                  <a:cubicBezTo>
                    <a:pt x="245" y="86"/>
                    <a:pt x="244" y="84"/>
                    <a:pt x="243" y="82"/>
                  </a:cubicBezTo>
                  <a:cubicBezTo>
                    <a:pt x="242" y="80"/>
                    <a:pt x="242" y="79"/>
                    <a:pt x="241" y="78"/>
                  </a:cubicBezTo>
                  <a:cubicBezTo>
                    <a:pt x="238" y="71"/>
                    <a:pt x="234" y="65"/>
                    <a:pt x="230" y="59"/>
                  </a:cubicBezTo>
                  <a:cubicBezTo>
                    <a:pt x="228" y="57"/>
                    <a:pt x="227" y="56"/>
                    <a:pt x="226" y="54"/>
                  </a:cubicBezTo>
                  <a:cubicBezTo>
                    <a:pt x="224" y="51"/>
                    <a:pt x="222" y="49"/>
                    <a:pt x="219" y="47"/>
                  </a:cubicBezTo>
                  <a:cubicBezTo>
                    <a:pt x="219" y="46"/>
                    <a:pt x="219" y="46"/>
                    <a:pt x="219" y="46"/>
                  </a:cubicBezTo>
                  <a:cubicBezTo>
                    <a:pt x="218" y="45"/>
                    <a:pt x="217" y="45"/>
                    <a:pt x="217" y="44"/>
                  </a:cubicBezTo>
                  <a:cubicBezTo>
                    <a:pt x="216" y="43"/>
                    <a:pt x="215" y="43"/>
                    <a:pt x="215" y="42"/>
                  </a:cubicBezTo>
                  <a:cubicBezTo>
                    <a:pt x="215" y="42"/>
                    <a:pt x="214" y="42"/>
                    <a:pt x="214" y="41"/>
                  </a:cubicBezTo>
                  <a:cubicBezTo>
                    <a:pt x="211" y="39"/>
                    <a:pt x="209" y="37"/>
                    <a:pt x="206" y="34"/>
                  </a:cubicBezTo>
                  <a:cubicBezTo>
                    <a:pt x="204" y="33"/>
                    <a:pt x="203" y="32"/>
                    <a:pt x="201" y="31"/>
                  </a:cubicBezTo>
                  <a:cubicBezTo>
                    <a:pt x="201" y="30"/>
                    <a:pt x="200" y="30"/>
                    <a:pt x="200" y="30"/>
                  </a:cubicBezTo>
                  <a:cubicBezTo>
                    <a:pt x="189" y="22"/>
                    <a:pt x="178" y="17"/>
                    <a:pt x="165" y="13"/>
                  </a:cubicBezTo>
                  <a:cubicBezTo>
                    <a:pt x="162" y="12"/>
                    <a:pt x="159" y="11"/>
                    <a:pt x="156" y="11"/>
                  </a:cubicBezTo>
                  <a:cubicBezTo>
                    <a:pt x="156" y="11"/>
                    <a:pt x="156" y="11"/>
                    <a:pt x="156" y="11"/>
                  </a:cubicBezTo>
                  <a:cubicBezTo>
                    <a:pt x="155" y="10"/>
                    <a:pt x="155" y="10"/>
                    <a:pt x="155" y="10"/>
                  </a:cubicBezTo>
                  <a:cubicBezTo>
                    <a:pt x="155" y="10"/>
                    <a:pt x="155" y="10"/>
                    <a:pt x="155" y="10"/>
                  </a:cubicBezTo>
                  <a:cubicBezTo>
                    <a:pt x="155" y="10"/>
                    <a:pt x="155" y="10"/>
                    <a:pt x="154" y="10"/>
                  </a:cubicBezTo>
                  <a:cubicBezTo>
                    <a:pt x="154" y="10"/>
                    <a:pt x="154" y="10"/>
                    <a:pt x="154" y="10"/>
                  </a:cubicBezTo>
                  <a:cubicBezTo>
                    <a:pt x="154" y="10"/>
                    <a:pt x="154" y="10"/>
                    <a:pt x="153" y="10"/>
                  </a:cubicBezTo>
                  <a:cubicBezTo>
                    <a:pt x="153" y="10"/>
                    <a:pt x="153" y="10"/>
                    <a:pt x="153" y="10"/>
                  </a:cubicBezTo>
                  <a:cubicBezTo>
                    <a:pt x="153" y="10"/>
                    <a:pt x="153" y="10"/>
                    <a:pt x="153" y="10"/>
                  </a:cubicBezTo>
                  <a:cubicBezTo>
                    <a:pt x="153" y="10"/>
                    <a:pt x="153" y="10"/>
                    <a:pt x="153" y="10"/>
                  </a:cubicBezTo>
                  <a:cubicBezTo>
                    <a:pt x="152" y="10"/>
                    <a:pt x="151" y="10"/>
                    <a:pt x="150" y="9"/>
                  </a:cubicBezTo>
                  <a:cubicBezTo>
                    <a:pt x="149" y="9"/>
                    <a:pt x="149" y="9"/>
                    <a:pt x="149" y="9"/>
                  </a:cubicBezTo>
                  <a:cubicBezTo>
                    <a:pt x="149" y="9"/>
                    <a:pt x="149" y="9"/>
                    <a:pt x="149" y="9"/>
                  </a:cubicBezTo>
                  <a:cubicBezTo>
                    <a:pt x="149" y="9"/>
                    <a:pt x="149" y="9"/>
                    <a:pt x="149" y="9"/>
                  </a:cubicBezTo>
                  <a:cubicBezTo>
                    <a:pt x="148" y="9"/>
                    <a:pt x="148" y="9"/>
                    <a:pt x="148" y="9"/>
                  </a:cubicBezTo>
                  <a:cubicBezTo>
                    <a:pt x="148" y="9"/>
                    <a:pt x="148" y="9"/>
                    <a:pt x="148" y="9"/>
                  </a:cubicBezTo>
                  <a:cubicBezTo>
                    <a:pt x="148" y="9"/>
                    <a:pt x="148" y="9"/>
                    <a:pt x="147" y="9"/>
                  </a:cubicBezTo>
                  <a:cubicBezTo>
                    <a:pt x="147" y="9"/>
                    <a:pt x="147" y="9"/>
                    <a:pt x="147" y="9"/>
                  </a:cubicBezTo>
                  <a:cubicBezTo>
                    <a:pt x="147" y="9"/>
                    <a:pt x="147" y="9"/>
                    <a:pt x="147" y="9"/>
                  </a:cubicBezTo>
                  <a:cubicBezTo>
                    <a:pt x="147" y="9"/>
                    <a:pt x="146" y="9"/>
                    <a:pt x="146" y="9"/>
                  </a:cubicBezTo>
                  <a:cubicBezTo>
                    <a:pt x="146" y="9"/>
                    <a:pt x="146" y="9"/>
                    <a:pt x="146" y="9"/>
                  </a:cubicBezTo>
                  <a:cubicBezTo>
                    <a:pt x="146" y="9"/>
                    <a:pt x="146" y="9"/>
                    <a:pt x="146" y="9"/>
                  </a:cubicBezTo>
                  <a:cubicBezTo>
                    <a:pt x="146" y="9"/>
                    <a:pt x="145" y="9"/>
                    <a:pt x="145" y="9"/>
                  </a:cubicBezTo>
                  <a:cubicBezTo>
                    <a:pt x="145" y="9"/>
                    <a:pt x="145" y="9"/>
                    <a:pt x="145" y="9"/>
                  </a:cubicBezTo>
                  <a:cubicBezTo>
                    <a:pt x="145" y="9"/>
                    <a:pt x="145" y="9"/>
                    <a:pt x="145" y="9"/>
                  </a:cubicBezTo>
                  <a:cubicBezTo>
                    <a:pt x="145" y="9"/>
                    <a:pt x="145" y="9"/>
                    <a:pt x="145" y="9"/>
                  </a:cubicBezTo>
                  <a:cubicBezTo>
                    <a:pt x="144" y="9"/>
                    <a:pt x="144" y="9"/>
                    <a:pt x="144" y="9"/>
                  </a:cubicBezTo>
                  <a:cubicBezTo>
                    <a:pt x="143" y="9"/>
                    <a:pt x="143" y="9"/>
                    <a:pt x="143" y="9"/>
                  </a:cubicBezTo>
                  <a:cubicBezTo>
                    <a:pt x="143" y="9"/>
                    <a:pt x="143" y="9"/>
                    <a:pt x="143" y="9"/>
                  </a:cubicBezTo>
                  <a:cubicBezTo>
                    <a:pt x="143" y="8"/>
                    <a:pt x="142" y="8"/>
                    <a:pt x="142" y="8"/>
                  </a:cubicBezTo>
                  <a:cubicBezTo>
                    <a:pt x="142" y="8"/>
                    <a:pt x="142" y="8"/>
                    <a:pt x="142" y="8"/>
                  </a:cubicBezTo>
                  <a:cubicBezTo>
                    <a:pt x="142" y="8"/>
                    <a:pt x="142" y="8"/>
                    <a:pt x="141" y="8"/>
                  </a:cubicBezTo>
                  <a:cubicBezTo>
                    <a:pt x="141" y="8"/>
                    <a:pt x="141" y="8"/>
                    <a:pt x="140" y="8"/>
                  </a:cubicBezTo>
                  <a:cubicBezTo>
                    <a:pt x="140" y="8"/>
                    <a:pt x="140" y="8"/>
                    <a:pt x="140" y="8"/>
                  </a:cubicBezTo>
                  <a:cubicBezTo>
                    <a:pt x="140" y="8"/>
                    <a:pt x="140" y="8"/>
                    <a:pt x="140" y="8"/>
                  </a:cubicBezTo>
                  <a:cubicBezTo>
                    <a:pt x="139" y="8"/>
                    <a:pt x="138" y="8"/>
                    <a:pt x="138" y="8"/>
                  </a:cubicBezTo>
                  <a:cubicBezTo>
                    <a:pt x="138" y="8"/>
                    <a:pt x="137" y="8"/>
                    <a:pt x="137" y="8"/>
                  </a:cubicBezTo>
                  <a:cubicBezTo>
                    <a:pt x="137" y="8"/>
                    <a:pt x="137" y="8"/>
                    <a:pt x="137" y="8"/>
                  </a:cubicBezTo>
                  <a:cubicBezTo>
                    <a:pt x="136" y="8"/>
                    <a:pt x="135" y="8"/>
                    <a:pt x="134" y="8"/>
                  </a:cubicBezTo>
                  <a:cubicBezTo>
                    <a:pt x="132" y="8"/>
                    <a:pt x="129" y="8"/>
                    <a:pt x="127" y="8"/>
                  </a:cubicBezTo>
                  <a:cubicBezTo>
                    <a:pt x="124" y="8"/>
                    <a:pt x="122" y="8"/>
                    <a:pt x="120" y="8"/>
                  </a:cubicBezTo>
                  <a:cubicBezTo>
                    <a:pt x="120" y="8"/>
                    <a:pt x="120" y="8"/>
                    <a:pt x="120" y="8"/>
                  </a:cubicBezTo>
                  <a:cubicBezTo>
                    <a:pt x="119" y="8"/>
                    <a:pt x="119" y="8"/>
                    <a:pt x="118" y="8"/>
                  </a:cubicBezTo>
                  <a:cubicBezTo>
                    <a:pt x="118" y="8"/>
                    <a:pt x="118" y="8"/>
                    <a:pt x="118" y="8"/>
                  </a:cubicBezTo>
                  <a:cubicBezTo>
                    <a:pt x="118" y="8"/>
                    <a:pt x="118" y="8"/>
                    <a:pt x="118" y="8"/>
                  </a:cubicBezTo>
                  <a:cubicBezTo>
                    <a:pt x="117" y="8"/>
                    <a:pt x="117" y="8"/>
                    <a:pt x="117" y="9"/>
                  </a:cubicBezTo>
                  <a:cubicBezTo>
                    <a:pt x="117" y="9"/>
                    <a:pt x="117" y="9"/>
                    <a:pt x="117" y="9"/>
                  </a:cubicBezTo>
                  <a:cubicBezTo>
                    <a:pt x="116" y="9"/>
                    <a:pt x="116" y="9"/>
                    <a:pt x="116" y="9"/>
                  </a:cubicBezTo>
                  <a:cubicBezTo>
                    <a:pt x="116" y="9"/>
                    <a:pt x="116" y="9"/>
                    <a:pt x="115" y="9"/>
                  </a:cubicBezTo>
                  <a:cubicBezTo>
                    <a:pt x="115" y="9"/>
                    <a:pt x="115" y="9"/>
                    <a:pt x="115" y="9"/>
                  </a:cubicBezTo>
                  <a:cubicBezTo>
                    <a:pt x="115" y="9"/>
                    <a:pt x="115" y="9"/>
                    <a:pt x="115" y="9"/>
                  </a:cubicBezTo>
                  <a:cubicBezTo>
                    <a:pt x="115" y="9"/>
                    <a:pt x="115" y="9"/>
                    <a:pt x="115" y="9"/>
                  </a:cubicBezTo>
                  <a:cubicBezTo>
                    <a:pt x="114" y="9"/>
                    <a:pt x="114" y="9"/>
                    <a:pt x="114" y="9"/>
                  </a:cubicBezTo>
                  <a:cubicBezTo>
                    <a:pt x="113" y="9"/>
                    <a:pt x="113" y="9"/>
                    <a:pt x="113" y="9"/>
                  </a:cubicBezTo>
                  <a:cubicBezTo>
                    <a:pt x="113" y="9"/>
                    <a:pt x="113" y="9"/>
                    <a:pt x="113" y="9"/>
                  </a:cubicBezTo>
                  <a:cubicBezTo>
                    <a:pt x="112" y="9"/>
                    <a:pt x="111" y="9"/>
                    <a:pt x="110" y="9"/>
                  </a:cubicBezTo>
                  <a:cubicBezTo>
                    <a:pt x="108" y="10"/>
                    <a:pt x="107" y="9"/>
                    <a:pt x="106" y="8"/>
                  </a:cubicBezTo>
                  <a:cubicBezTo>
                    <a:pt x="96" y="4"/>
                    <a:pt x="87" y="1"/>
                    <a:pt x="77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75" y="0"/>
                    <a:pt x="75" y="0"/>
                    <a:pt x="74" y="0"/>
                  </a:cubicBezTo>
                  <a:cubicBezTo>
                    <a:pt x="73" y="0"/>
                    <a:pt x="71" y="0"/>
                    <a:pt x="70" y="0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6" y="0"/>
                    <a:pt x="66" y="0"/>
                    <a:pt x="65" y="0"/>
                  </a:cubicBezTo>
                  <a:cubicBezTo>
                    <a:pt x="63" y="0"/>
                    <a:pt x="62" y="1"/>
                    <a:pt x="60" y="1"/>
                  </a:cubicBezTo>
                  <a:cubicBezTo>
                    <a:pt x="52" y="3"/>
                    <a:pt x="45" y="5"/>
                    <a:pt x="38" y="9"/>
                  </a:cubicBezTo>
                  <a:cubicBezTo>
                    <a:pt x="33" y="12"/>
                    <a:pt x="28" y="16"/>
                    <a:pt x="23" y="20"/>
                  </a:cubicBezTo>
                  <a:cubicBezTo>
                    <a:pt x="21" y="22"/>
                    <a:pt x="20" y="24"/>
                    <a:pt x="18" y="26"/>
                  </a:cubicBezTo>
                  <a:cubicBezTo>
                    <a:pt x="14" y="30"/>
                    <a:pt x="11" y="35"/>
                    <a:pt x="9" y="40"/>
                  </a:cubicBezTo>
                  <a:cubicBezTo>
                    <a:pt x="6" y="44"/>
                    <a:pt x="5" y="49"/>
                    <a:pt x="3" y="53"/>
                  </a:cubicBezTo>
                  <a:cubicBezTo>
                    <a:pt x="2" y="59"/>
                    <a:pt x="0" y="64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4"/>
                    <a:pt x="0" y="76"/>
                    <a:pt x="0" y="77"/>
                  </a:cubicBezTo>
                  <a:cubicBezTo>
                    <a:pt x="0" y="78"/>
                    <a:pt x="0" y="78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1" y="79"/>
                  </a:cubicBezTo>
                  <a:cubicBezTo>
                    <a:pt x="1" y="86"/>
                    <a:pt x="2" y="93"/>
                    <a:pt x="5" y="99"/>
                  </a:cubicBezTo>
                  <a:cubicBezTo>
                    <a:pt x="6" y="103"/>
                    <a:pt x="7" y="106"/>
                    <a:pt x="9" y="109"/>
                  </a:cubicBezTo>
                  <a:cubicBezTo>
                    <a:pt x="9" y="110"/>
                    <a:pt x="9" y="111"/>
                    <a:pt x="9" y="112"/>
                  </a:cubicBezTo>
                  <a:cubicBezTo>
                    <a:pt x="9" y="114"/>
                    <a:pt x="8" y="116"/>
                    <a:pt x="8" y="119"/>
                  </a:cubicBezTo>
                  <a:cubicBezTo>
                    <a:pt x="8" y="119"/>
                    <a:pt x="8" y="119"/>
                    <a:pt x="8" y="119"/>
                  </a:cubicBezTo>
                  <a:cubicBezTo>
                    <a:pt x="8" y="125"/>
                    <a:pt x="8" y="131"/>
                    <a:pt x="8" y="137"/>
                  </a:cubicBezTo>
                  <a:cubicBezTo>
                    <a:pt x="8" y="139"/>
                    <a:pt x="8" y="142"/>
                    <a:pt x="9" y="144"/>
                  </a:cubicBezTo>
                  <a:cubicBezTo>
                    <a:pt x="9" y="145"/>
                    <a:pt x="9" y="145"/>
                    <a:pt x="9" y="145"/>
                  </a:cubicBezTo>
                  <a:cubicBezTo>
                    <a:pt x="9" y="145"/>
                    <a:pt x="9" y="145"/>
                    <a:pt x="9" y="145"/>
                  </a:cubicBezTo>
                  <a:cubicBezTo>
                    <a:pt x="9" y="145"/>
                    <a:pt x="9" y="145"/>
                    <a:pt x="9" y="145"/>
                  </a:cubicBezTo>
                  <a:cubicBezTo>
                    <a:pt x="9" y="146"/>
                    <a:pt x="9" y="146"/>
                    <a:pt x="9" y="147"/>
                  </a:cubicBezTo>
                  <a:cubicBezTo>
                    <a:pt x="9" y="147"/>
                    <a:pt x="9" y="147"/>
                    <a:pt x="9" y="147"/>
                  </a:cubicBezTo>
                  <a:cubicBezTo>
                    <a:pt x="9" y="147"/>
                    <a:pt x="9" y="147"/>
                    <a:pt x="9" y="147"/>
                  </a:cubicBezTo>
                  <a:cubicBezTo>
                    <a:pt x="9" y="147"/>
                    <a:pt x="9" y="147"/>
                    <a:pt x="9" y="148"/>
                  </a:cubicBezTo>
                  <a:cubicBezTo>
                    <a:pt x="9" y="148"/>
                    <a:pt x="9" y="148"/>
                    <a:pt x="9" y="148"/>
                  </a:cubicBezTo>
                  <a:cubicBezTo>
                    <a:pt x="9" y="148"/>
                    <a:pt x="9" y="148"/>
                    <a:pt x="9" y="148"/>
                  </a:cubicBezTo>
                  <a:cubicBezTo>
                    <a:pt x="9" y="148"/>
                    <a:pt x="9" y="148"/>
                    <a:pt x="9" y="149"/>
                  </a:cubicBezTo>
                  <a:cubicBezTo>
                    <a:pt x="9" y="149"/>
                    <a:pt x="9" y="149"/>
                    <a:pt x="9" y="149"/>
                  </a:cubicBezTo>
                  <a:cubicBezTo>
                    <a:pt x="9" y="149"/>
                    <a:pt x="9" y="149"/>
                    <a:pt x="9" y="149"/>
                  </a:cubicBezTo>
                  <a:cubicBezTo>
                    <a:pt x="10" y="149"/>
                    <a:pt x="10" y="149"/>
                    <a:pt x="10" y="150"/>
                  </a:cubicBezTo>
                  <a:cubicBezTo>
                    <a:pt x="11" y="160"/>
                    <a:pt x="14" y="170"/>
                    <a:pt x="19" y="180"/>
                  </a:cubicBezTo>
                  <a:cubicBezTo>
                    <a:pt x="20" y="183"/>
                    <a:pt x="21" y="186"/>
                    <a:pt x="23" y="189"/>
                  </a:cubicBezTo>
                  <a:cubicBezTo>
                    <a:pt x="23" y="189"/>
                    <a:pt x="23" y="189"/>
                    <a:pt x="23" y="189"/>
                  </a:cubicBezTo>
                  <a:cubicBezTo>
                    <a:pt x="26" y="194"/>
                    <a:pt x="29" y="198"/>
                    <a:pt x="32" y="203"/>
                  </a:cubicBezTo>
                  <a:cubicBezTo>
                    <a:pt x="34" y="206"/>
                    <a:pt x="37" y="209"/>
                    <a:pt x="39" y="211"/>
                  </a:cubicBezTo>
                  <a:cubicBezTo>
                    <a:pt x="39" y="212"/>
                    <a:pt x="39" y="212"/>
                    <a:pt x="40" y="212"/>
                  </a:cubicBezTo>
                  <a:cubicBezTo>
                    <a:pt x="40" y="213"/>
                    <a:pt x="40" y="213"/>
                    <a:pt x="40" y="213"/>
                  </a:cubicBezTo>
                  <a:cubicBezTo>
                    <a:pt x="41" y="213"/>
                    <a:pt x="41" y="214"/>
                    <a:pt x="41" y="214"/>
                  </a:cubicBezTo>
                  <a:cubicBezTo>
                    <a:pt x="42" y="215"/>
                    <a:pt x="42" y="215"/>
                    <a:pt x="43" y="216"/>
                  </a:cubicBezTo>
                  <a:cubicBezTo>
                    <a:pt x="43" y="216"/>
                    <a:pt x="43" y="216"/>
                    <a:pt x="44" y="216"/>
                  </a:cubicBezTo>
                  <a:cubicBezTo>
                    <a:pt x="49" y="222"/>
                    <a:pt x="54" y="226"/>
                    <a:pt x="61" y="231"/>
                  </a:cubicBezTo>
                  <a:cubicBezTo>
                    <a:pt x="63" y="233"/>
                    <a:pt x="66" y="235"/>
                    <a:pt x="69" y="236"/>
                  </a:cubicBezTo>
                  <a:cubicBezTo>
                    <a:pt x="70" y="237"/>
                    <a:pt x="71" y="237"/>
                    <a:pt x="72" y="238"/>
                  </a:cubicBezTo>
                  <a:cubicBezTo>
                    <a:pt x="73" y="238"/>
                    <a:pt x="74" y="238"/>
                    <a:pt x="75" y="239"/>
                  </a:cubicBezTo>
                  <a:cubicBezTo>
                    <a:pt x="75" y="239"/>
                    <a:pt x="75" y="239"/>
                    <a:pt x="75" y="239"/>
                  </a:cubicBezTo>
                  <a:cubicBezTo>
                    <a:pt x="79" y="241"/>
                    <a:pt x="84" y="243"/>
                    <a:pt x="88" y="245"/>
                  </a:cubicBezTo>
                  <a:cubicBezTo>
                    <a:pt x="91" y="246"/>
                    <a:pt x="94" y="247"/>
                    <a:pt x="97" y="247"/>
                  </a:cubicBezTo>
                  <a:cubicBezTo>
                    <a:pt x="98" y="248"/>
                    <a:pt x="99" y="248"/>
                    <a:pt x="100" y="248"/>
                  </a:cubicBezTo>
                  <a:cubicBezTo>
                    <a:pt x="101" y="248"/>
                    <a:pt x="101" y="248"/>
                    <a:pt x="101" y="248"/>
                  </a:cubicBezTo>
                  <a:cubicBezTo>
                    <a:pt x="102" y="249"/>
                    <a:pt x="102" y="249"/>
                    <a:pt x="102" y="249"/>
                  </a:cubicBezTo>
                  <a:cubicBezTo>
                    <a:pt x="103" y="249"/>
                    <a:pt x="104" y="249"/>
                    <a:pt x="104" y="249"/>
                  </a:cubicBezTo>
                  <a:cubicBezTo>
                    <a:pt x="105" y="249"/>
                    <a:pt x="105" y="249"/>
                    <a:pt x="105" y="249"/>
                  </a:cubicBezTo>
                  <a:cubicBezTo>
                    <a:pt x="105" y="249"/>
                    <a:pt x="105" y="249"/>
                    <a:pt x="105" y="249"/>
                  </a:cubicBezTo>
                  <a:cubicBezTo>
                    <a:pt x="106" y="249"/>
                    <a:pt x="106" y="249"/>
                    <a:pt x="106" y="249"/>
                  </a:cubicBezTo>
                  <a:cubicBezTo>
                    <a:pt x="106" y="249"/>
                    <a:pt x="106" y="249"/>
                    <a:pt x="106" y="249"/>
                  </a:cubicBezTo>
                  <a:cubicBezTo>
                    <a:pt x="106" y="249"/>
                    <a:pt x="106" y="249"/>
                    <a:pt x="106" y="249"/>
                  </a:cubicBezTo>
                  <a:cubicBezTo>
                    <a:pt x="107" y="250"/>
                    <a:pt x="107" y="250"/>
                    <a:pt x="108" y="250"/>
                  </a:cubicBezTo>
                  <a:cubicBezTo>
                    <a:pt x="108" y="250"/>
                    <a:pt x="108" y="250"/>
                    <a:pt x="108" y="250"/>
                  </a:cubicBezTo>
                  <a:cubicBezTo>
                    <a:pt x="108" y="250"/>
                    <a:pt x="109" y="250"/>
                    <a:pt x="109" y="250"/>
                  </a:cubicBezTo>
                  <a:cubicBezTo>
                    <a:pt x="109" y="250"/>
                    <a:pt x="109" y="250"/>
                    <a:pt x="109" y="250"/>
                  </a:cubicBezTo>
                  <a:cubicBezTo>
                    <a:pt x="109" y="250"/>
                    <a:pt x="109" y="250"/>
                    <a:pt x="109" y="250"/>
                  </a:cubicBezTo>
                  <a:cubicBezTo>
                    <a:pt x="109" y="250"/>
                    <a:pt x="110" y="250"/>
                    <a:pt x="110" y="250"/>
                  </a:cubicBezTo>
                  <a:cubicBezTo>
                    <a:pt x="110" y="250"/>
                    <a:pt x="110" y="250"/>
                    <a:pt x="110" y="250"/>
                  </a:cubicBezTo>
                  <a:cubicBezTo>
                    <a:pt x="110" y="250"/>
                    <a:pt x="110" y="250"/>
                    <a:pt x="110" y="250"/>
                  </a:cubicBezTo>
                  <a:cubicBezTo>
                    <a:pt x="110" y="250"/>
                    <a:pt x="111" y="250"/>
                    <a:pt x="111" y="250"/>
                  </a:cubicBezTo>
                  <a:cubicBezTo>
                    <a:pt x="111" y="250"/>
                    <a:pt x="111" y="250"/>
                    <a:pt x="111" y="250"/>
                  </a:cubicBezTo>
                  <a:cubicBezTo>
                    <a:pt x="111" y="250"/>
                    <a:pt x="111" y="250"/>
                    <a:pt x="111" y="250"/>
                  </a:cubicBezTo>
                  <a:cubicBezTo>
                    <a:pt x="111" y="250"/>
                    <a:pt x="111" y="250"/>
                    <a:pt x="111" y="250"/>
                  </a:cubicBezTo>
                  <a:cubicBezTo>
                    <a:pt x="112" y="250"/>
                    <a:pt x="112" y="250"/>
                    <a:pt x="112" y="250"/>
                  </a:cubicBezTo>
                  <a:cubicBezTo>
                    <a:pt x="112" y="250"/>
                    <a:pt x="112" y="250"/>
                    <a:pt x="112" y="250"/>
                  </a:cubicBezTo>
                  <a:cubicBezTo>
                    <a:pt x="113" y="250"/>
                    <a:pt x="113" y="250"/>
                    <a:pt x="113" y="250"/>
                  </a:cubicBezTo>
                  <a:cubicBezTo>
                    <a:pt x="114" y="250"/>
                    <a:pt x="114" y="250"/>
                    <a:pt x="114" y="250"/>
                  </a:cubicBezTo>
                  <a:cubicBezTo>
                    <a:pt x="114" y="251"/>
                    <a:pt x="114" y="251"/>
                    <a:pt x="115" y="251"/>
                  </a:cubicBezTo>
                  <a:cubicBezTo>
                    <a:pt x="115" y="251"/>
                    <a:pt x="115" y="251"/>
                    <a:pt x="115" y="251"/>
                  </a:cubicBezTo>
                  <a:cubicBezTo>
                    <a:pt x="116" y="251"/>
                    <a:pt x="116" y="251"/>
                    <a:pt x="117" y="251"/>
                  </a:cubicBezTo>
                  <a:cubicBezTo>
                    <a:pt x="117" y="251"/>
                    <a:pt x="117" y="251"/>
                    <a:pt x="117" y="251"/>
                  </a:cubicBezTo>
                  <a:cubicBezTo>
                    <a:pt x="117" y="251"/>
                    <a:pt x="117" y="251"/>
                    <a:pt x="117" y="251"/>
                  </a:cubicBezTo>
                  <a:cubicBezTo>
                    <a:pt x="118" y="251"/>
                    <a:pt x="118" y="251"/>
                    <a:pt x="118" y="251"/>
                  </a:cubicBezTo>
                  <a:cubicBezTo>
                    <a:pt x="118" y="251"/>
                    <a:pt x="119" y="251"/>
                    <a:pt x="119" y="251"/>
                  </a:cubicBezTo>
                  <a:cubicBezTo>
                    <a:pt x="119" y="251"/>
                    <a:pt x="119" y="251"/>
                    <a:pt x="119" y="251"/>
                  </a:cubicBezTo>
                  <a:cubicBezTo>
                    <a:pt x="120" y="251"/>
                    <a:pt x="120" y="251"/>
                    <a:pt x="121" y="251"/>
                  </a:cubicBezTo>
                  <a:cubicBezTo>
                    <a:pt x="121" y="251"/>
                    <a:pt x="121" y="251"/>
                    <a:pt x="121" y="251"/>
                  </a:cubicBezTo>
                  <a:cubicBezTo>
                    <a:pt x="121" y="251"/>
                    <a:pt x="121" y="251"/>
                    <a:pt x="121" y="251"/>
                  </a:cubicBezTo>
                  <a:cubicBezTo>
                    <a:pt x="122" y="251"/>
                    <a:pt x="124" y="251"/>
                    <a:pt x="125" y="251"/>
                  </a:cubicBezTo>
                  <a:cubicBezTo>
                    <a:pt x="125" y="251"/>
                    <a:pt x="125" y="251"/>
                    <a:pt x="125" y="251"/>
                  </a:cubicBezTo>
                  <a:cubicBezTo>
                    <a:pt x="125" y="251"/>
                    <a:pt x="125" y="251"/>
                    <a:pt x="126" y="251"/>
                  </a:cubicBezTo>
                  <a:cubicBezTo>
                    <a:pt x="132" y="251"/>
                    <a:pt x="138" y="251"/>
                    <a:pt x="144" y="250"/>
                  </a:cubicBezTo>
                  <a:cubicBezTo>
                    <a:pt x="147" y="250"/>
                    <a:pt x="149" y="250"/>
                    <a:pt x="152" y="250"/>
                  </a:cubicBezTo>
                  <a:cubicBezTo>
                    <a:pt x="152" y="250"/>
                    <a:pt x="153" y="250"/>
                    <a:pt x="153" y="250"/>
                  </a:cubicBezTo>
                  <a:cubicBezTo>
                    <a:pt x="163" y="255"/>
                    <a:pt x="173" y="259"/>
                    <a:pt x="185" y="260"/>
                  </a:cubicBezTo>
                  <a:cubicBezTo>
                    <a:pt x="185" y="260"/>
                    <a:pt x="185" y="260"/>
                    <a:pt x="185" y="260"/>
                  </a:cubicBezTo>
                  <a:cubicBezTo>
                    <a:pt x="185" y="260"/>
                    <a:pt x="185" y="260"/>
                    <a:pt x="186" y="260"/>
                  </a:cubicBezTo>
                  <a:cubicBezTo>
                    <a:pt x="186" y="260"/>
                    <a:pt x="187" y="260"/>
                    <a:pt x="187" y="260"/>
                  </a:cubicBezTo>
                  <a:cubicBezTo>
                    <a:pt x="188" y="260"/>
                    <a:pt x="188" y="260"/>
                    <a:pt x="188" y="260"/>
                  </a:cubicBezTo>
                  <a:cubicBezTo>
                    <a:pt x="189" y="260"/>
                    <a:pt x="190" y="260"/>
                    <a:pt x="191" y="260"/>
                  </a:cubicBezTo>
                  <a:cubicBezTo>
                    <a:pt x="192" y="260"/>
                    <a:pt x="192" y="260"/>
                    <a:pt x="192" y="260"/>
                  </a:cubicBezTo>
                  <a:cubicBezTo>
                    <a:pt x="193" y="260"/>
                    <a:pt x="193" y="260"/>
                    <a:pt x="193" y="260"/>
                  </a:cubicBezTo>
                  <a:cubicBezTo>
                    <a:pt x="194" y="260"/>
                    <a:pt x="194" y="260"/>
                    <a:pt x="194" y="260"/>
                  </a:cubicBezTo>
                  <a:cubicBezTo>
                    <a:pt x="194" y="260"/>
                    <a:pt x="194" y="260"/>
                    <a:pt x="194" y="260"/>
                  </a:cubicBezTo>
                  <a:cubicBezTo>
                    <a:pt x="196" y="260"/>
                    <a:pt x="198" y="260"/>
                    <a:pt x="200" y="259"/>
                  </a:cubicBezTo>
                  <a:cubicBezTo>
                    <a:pt x="203" y="259"/>
                    <a:pt x="207" y="258"/>
                    <a:pt x="210" y="257"/>
                  </a:cubicBezTo>
                  <a:cubicBezTo>
                    <a:pt x="214" y="256"/>
                    <a:pt x="218" y="254"/>
                    <a:pt x="222" y="252"/>
                  </a:cubicBezTo>
                  <a:cubicBezTo>
                    <a:pt x="227" y="249"/>
                    <a:pt x="232" y="245"/>
                    <a:pt x="236" y="241"/>
                  </a:cubicBezTo>
                  <a:cubicBezTo>
                    <a:pt x="238" y="239"/>
                    <a:pt x="240" y="237"/>
                    <a:pt x="242" y="235"/>
                  </a:cubicBezTo>
                  <a:cubicBezTo>
                    <a:pt x="246" y="230"/>
                    <a:pt x="249" y="225"/>
                    <a:pt x="252" y="220"/>
                  </a:cubicBezTo>
                  <a:cubicBezTo>
                    <a:pt x="254" y="215"/>
                    <a:pt x="256" y="210"/>
                    <a:pt x="258" y="206"/>
                  </a:cubicBezTo>
                  <a:cubicBezTo>
                    <a:pt x="259" y="200"/>
                    <a:pt x="260" y="195"/>
                    <a:pt x="260" y="189"/>
                  </a:cubicBezTo>
                  <a:cubicBezTo>
                    <a:pt x="260" y="189"/>
                    <a:pt x="260" y="188"/>
                    <a:pt x="261" y="188"/>
                  </a:cubicBezTo>
                  <a:cubicBezTo>
                    <a:pt x="261" y="188"/>
                    <a:pt x="261" y="188"/>
                    <a:pt x="261" y="188"/>
                  </a:cubicBezTo>
                  <a:cubicBezTo>
                    <a:pt x="260" y="187"/>
                    <a:pt x="260" y="187"/>
                    <a:pt x="260" y="186"/>
                  </a:cubicBezTo>
                  <a:cubicBezTo>
                    <a:pt x="260" y="186"/>
                    <a:pt x="260" y="186"/>
                    <a:pt x="261" y="185"/>
                  </a:cubicBezTo>
                  <a:cubicBezTo>
                    <a:pt x="261" y="184"/>
                    <a:pt x="261" y="183"/>
                    <a:pt x="261" y="181"/>
                  </a:cubicBezTo>
                  <a:close/>
                  <a:moveTo>
                    <a:pt x="154" y="10"/>
                  </a:moveTo>
                  <a:cubicBezTo>
                    <a:pt x="154" y="10"/>
                    <a:pt x="154" y="10"/>
                    <a:pt x="154" y="10"/>
                  </a:cubicBezTo>
                  <a:cubicBezTo>
                    <a:pt x="154" y="10"/>
                    <a:pt x="154" y="10"/>
                    <a:pt x="154" y="10"/>
                  </a:cubicBezTo>
                  <a:close/>
                  <a:moveTo>
                    <a:pt x="155" y="10"/>
                  </a:moveTo>
                  <a:cubicBezTo>
                    <a:pt x="155" y="11"/>
                    <a:pt x="155" y="11"/>
                    <a:pt x="155" y="11"/>
                  </a:cubicBezTo>
                  <a:cubicBezTo>
                    <a:pt x="155" y="11"/>
                    <a:pt x="155" y="11"/>
                    <a:pt x="155" y="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282F39"/>
                </a:solidFill>
              </a:endParaRPr>
            </a:p>
          </p:txBody>
        </p:sp>
        <p:sp>
          <p:nvSpPr>
            <p:cNvPr id="28" name="Freeform 14">
              <a:extLst>
                <a:ext uri="{FF2B5EF4-FFF2-40B4-BE49-F238E27FC236}">
                  <a16:creationId xmlns="" xmlns:a16="http://schemas.microsoft.com/office/drawing/2014/main" id="{07D51154-B4FE-4528-80F1-29EC95A66C6A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0941" y="4946585"/>
              <a:ext cx="158032" cy="194677"/>
            </a:xfrm>
            <a:custGeom>
              <a:avLst/>
              <a:gdLst>
                <a:gd name="T0" fmla="*/ 45 w 127"/>
                <a:gd name="T1" fmla="*/ 1 h 154"/>
                <a:gd name="T2" fmla="*/ 47 w 127"/>
                <a:gd name="T3" fmla="*/ 1 h 154"/>
                <a:gd name="T4" fmla="*/ 48 w 127"/>
                <a:gd name="T5" fmla="*/ 1 h 154"/>
                <a:gd name="T6" fmla="*/ 51 w 127"/>
                <a:gd name="T7" fmla="*/ 0 h 154"/>
                <a:gd name="T8" fmla="*/ 53 w 127"/>
                <a:gd name="T9" fmla="*/ 0 h 154"/>
                <a:gd name="T10" fmla="*/ 62 w 127"/>
                <a:gd name="T11" fmla="*/ 0 h 154"/>
                <a:gd name="T12" fmla="*/ 108 w 127"/>
                <a:gd name="T13" fmla="*/ 16 h 154"/>
                <a:gd name="T14" fmla="*/ 117 w 127"/>
                <a:gd name="T15" fmla="*/ 31 h 154"/>
                <a:gd name="T16" fmla="*/ 116 w 127"/>
                <a:gd name="T17" fmla="*/ 38 h 154"/>
                <a:gd name="T18" fmla="*/ 91 w 127"/>
                <a:gd name="T19" fmla="*/ 40 h 154"/>
                <a:gd name="T20" fmla="*/ 80 w 127"/>
                <a:gd name="T21" fmla="*/ 31 h 154"/>
                <a:gd name="T22" fmla="*/ 56 w 127"/>
                <a:gd name="T23" fmla="*/ 26 h 154"/>
                <a:gd name="T24" fmla="*/ 37 w 127"/>
                <a:gd name="T25" fmla="*/ 47 h 154"/>
                <a:gd name="T26" fmla="*/ 57 w 127"/>
                <a:gd name="T27" fmla="*/ 58 h 154"/>
                <a:gd name="T28" fmla="*/ 91 w 127"/>
                <a:gd name="T29" fmla="*/ 66 h 154"/>
                <a:gd name="T30" fmla="*/ 117 w 127"/>
                <a:gd name="T31" fmla="*/ 83 h 154"/>
                <a:gd name="T32" fmla="*/ 126 w 127"/>
                <a:gd name="T33" fmla="*/ 101 h 154"/>
                <a:gd name="T34" fmla="*/ 127 w 127"/>
                <a:gd name="T35" fmla="*/ 103 h 154"/>
                <a:gd name="T36" fmla="*/ 110 w 127"/>
                <a:gd name="T37" fmla="*/ 139 h 154"/>
                <a:gd name="T38" fmla="*/ 109 w 127"/>
                <a:gd name="T39" fmla="*/ 140 h 154"/>
                <a:gd name="T40" fmla="*/ 104 w 127"/>
                <a:gd name="T41" fmla="*/ 144 h 154"/>
                <a:gd name="T42" fmla="*/ 94 w 127"/>
                <a:gd name="T43" fmla="*/ 149 h 154"/>
                <a:gd name="T44" fmla="*/ 75 w 127"/>
                <a:gd name="T45" fmla="*/ 154 h 154"/>
                <a:gd name="T46" fmla="*/ 70 w 127"/>
                <a:gd name="T47" fmla="*/ 154 h 154"/>
                <a:gd name="T48" fmla="*/ 40 w 127"/>
                <a:gd name="T49" fmla="*/ 151 h 154"/>
                <a:gd name="T50" fmla="*/ 26 w 127"/>
                <a:gd name="T51" fmla="*/ 146 h 154"/>
                <a:gd name="T52" fmla="*/ 4 w 127"/>
                <a:gd name="T53" fmla="*/ 127 h 154"/>
                <a:gd name="T54" fmla="*/ 0 w 127"/>
                <a:gd name="T55" fmla="*/ 118 h 154"/>
                <a:gd name="T56" fmla="*/ 0 w 127"/>
                <a:gd name="T57" fmla="*/ 115 h 154"/>
                <a:gd name="T58" fmla="*/ 11 w 127"/>
                <a:gd name="T59" fmla="*/ 104 h 154"/>
                <a:gd name="T60" fmla="*/ 13 w 127"/>
                <a:gd name="T61" fmla="*/ 104 h 154"/>
                <a:gd name="T62" fmla="*/ 26 w 127"/>
                <a:gd name="T63" fmla="*/ 108 h 154"/>
                <a:gd name="T64" fmla="*/ 35 w 127"/>
                <a:gd name="T65" fmla="*/ 117 h 154"/>
                <a:gd name="T66" fmla="*/ 57 w 127"/>
                <a:gd name="T67" fmla="*/ 129 h 154"/>
                <a:gd name="T68" fmla="*/ 58 w 127"/>
                <a:gd name="T69" fmla="*/ 129 h 154"/>
                <a:gd name="T70" fmla="*/ 61 w 127"/>
                <a:gd name="T71" fmla="*/ 129 h 154"/>
                <a:gd name="T72" fmla="*/ 67 w 127"/>
                <a:gd name="T73" fmla="*/ 129 h 154"/>
                <a:gd name="T74" fmla="*/ 69 w 127"/>
                <a:gd name="T75" fmla="*/ 129 h 154"/>
                <a:gd name="T76" fmla="*/ 85 w 127"/>
                <a:gd name="T77" fmla="*/ 100 h 154"/>
                <a:gd name="T78" fmla="*/ 52 w 127"/>
                <a:gd name="T79" fmla="*/ 88 h 154"/>
                <a:gd name="T80" fmla="*/ 20 w 127"/>
                <a:gd name="T81" fmla="*/ 77 h 154"/>
                <a:gd name="T82" fmla="*/ 2 w 127"/>
                <a:gd name="T83" fmla="*/ 53 h 154"/>
                <a:gd name="T84" fmla="*/ 2 w 127"/>
                <a:gd name="T85" fmla="*/ 51 h 154"/>
                <a:gd name="T86" fmla="*/ 1 w 127"/>
                <a:gd name="T87" fmla="*/ 44 h 154"/>
                <a:gd name="T88" fmla="*/ 2 w 127"/>
                <a:gd name="T89" fmla="*/ 41 h 154"/>
                <a:gd name="T90" fmla="*/ 2 w 127"/>
                <a:gd name="T91" fmla="*/ 39 h 154"/>
                <a:gd name="T92" fmla="*/ 2 w 127"/>
                <a:gd name="T93" fmla="*/ 35 h 154"/>
                <a:gd name="T94" fmla="*/ 27 w 127"/>
                <a:gd name="T95" fmla="*/ 7 h 154"/>
                <a:gd name="T96" fmla="*/ 40 w 127"/>
                <a:gd name="T97" fmla="*/ 2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27" h="154">
                  <a:moveTo>
                    <a:pt x="40" y="2"/>
                  </a:moveTo>
                  <a:cubicBezTo>
                    <a:pt x="41" y="2"/>
                    <a:pt x="43" y="2"/>
                    <a:pt x="44" y="2"/>
                  </a:cubicBezTo>
                  <a:cubicBezTo>
                    <a:pt x="44" y="2"/>
                    <a:pt x="45" y="1"/>
                    <a:pt x="45" y="1"/>
                  </a:cubicBezTo>
                  <a:cubicBezTo>
                    <a:pt x="45" y="1"/>
                    <a:pt x="46" y="1"/>
                    <a:pt x="46" y="1"/>
                  </a:cubicBezTo>
                  <a:cubicBezTo>
                    <a:pt x="46" y="1"/>
                    <a:pt x="46" y="1"/>
                    <a:pt x="46" y="1"/>
                  </a:cubicBezTo>
                  <a:cubicBezTo>
                    <a:pt x="46" y="1"/>
                    <a:pt x="47" y="1"/>
                    <a:pt x="47" y="1"/>
                  </a:cubicBezTo>
                  <a:cubicBezTo>
                    <a:pt x="47" y="1"/>
                    <a:pt x="47" y="1"/>
                    <a:pt x="47" y="1"/>
                  </a:cubicBezTo>
                  <a:cubicBezTo>
                    <a:pt x="47" y="1"/>
                    <a:pt x="48" y="1"/>
                    <a:pt x="48" y="1"/>
                  </a:cubicBezTo>
                  <a:cubicBezTo>
                    <a:pt x="48" y="1"/>
                    <a:pt x="48" y="1"/>
                    <a:pt x="48" y="1"/>
                  </a:cubicBezTo>
                  <a:cubicBezTo>
                    <a:pt x="49" y="1"/>
                    <a:pt x="49" y="1"/>
                    <a:pt x="49" y="1"/>
                  </a:cubicBezTo>
                  <a:cubicBezTo>
                    <a:pt x="49" y="1"/>
                    <a:pt x="49" y="1"/>
                    <a:pt x="49" y="1"/>
                  </a:cubicBezTo>
                  <a:cubicBezTo>
                    <a:pt x="50" y="0"/>
                    <a:pt x="50" y="1"/>
                    <a:pt x="51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2" y="0"/>
                    <a:pt x="52" y="0"/>
                    <a:pt x="53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4" y="0"/>
                    <a:pt x="55" y="0"/>
                    <a:pt x="56" y="0"/>
                  </a:cubicBezTo>
                  <a:cubicBezTo>
                    <a:pt x="56" y="0"/>
                    <a:pt x="56" y="0"/>
                    <a:pt x="57" y="0"/>
                  </a:cubicBezTo>
                  <a:cubicBezTo>
                    <a:pt x="58" y="0"/>
                    <a:pt x="60" y="0"/>
                    <a:pt x="62" y="0"/>
                  </a:cubicBezTo>
                  <a:cubicBezTo>
                    <a:pt x="66" y="0"/>
                    <a:pt x="69" y="1"/>
                    <a:pt x="72" y="1"/>
                  </a:cubicBezTo>
                  <a:cubicBezTo>
                    <a:pt x="82" y="2"/>
                    <a:pt x="91" y="5"/>
                    <a:pt x="99" y="10"/>
                  </a:cubicBezTo>
                  <a:cubicBezTo>
                    <a:pt x="102" y="12"/>
                    <a:pt x="105" y="14"/>
                    <a:pt x="108" y="16"/>
                  </a:cubicBezTo>
                  <a:cubicBezTo>
                    <a:pt x="110" y="19"/>
                    <a:pt x="113" y="21"/>
                    <a:pt x="115" y="25"/>
                  </a:cubicBezTo>
                  <a:cubicBezTo>
                    <a:pt x="115" y="26"/>
                    <a:pt x="116" y="28"/>
                    <a:pt x="117" y="30"/>
                  </a:cubicBezTo>
                  <a:cubicBezTo>
                    <a:pt x="117" y="30"/>
                    <a:pt x="117" y="30"/>
                    <a:pt x="117" y="31"/>
                  </a:cubicBezTo>
                  <a:cubicBezTo>
                    <a:pt x="117" y="31"/>
                    <a:pt x="117" y="31"/>
                    <a:pt x="117" y="31"/>
                  </a:cubicBezTo>
                  <a:cubicBezTo>
                    <a:pt x="117" y="31"/>
                    <a:pt x="117" y="31"/>
                    <a:pt x="117" y="32"/>
                  </a:cubicBezTo>
                  <a:cubicBezTo>
                    <a:pt x="117" y="34"/>
                    <a:pt x="117" y="36"/>
                    <a:pt x="116" y="38"/>
                  </a:cubicBezTo>
                  <a:cubicBezTo>
                    <a:pt x="114" y="46"/>
                    <a:pt x="106" y="49"/>
                    <a:pt x="100" y="47"/>
                  </a:cubicBezTo>
                  <a:cubicBezTo>
                    <a:pt x="99" y="47"/>
                    <a:pt x="97" y="46"/>
                    <a:pt x="96" y="45"/>
                  </a:cubicBezTo>
                  <a:cubicBezTo>
                    <a:pt x="94" y="43"/>
                    <a:pt x="92" y="42"/>
                    <a:pt x="91" y="40"/>
                  </a:cubicBezTo>
                  <a:cubicBezTo>
                    <a:pt x="88" y="37"/>
                    <a:pt x="85" y="35"/>
                    <a:pt x="82" y="32"/>
                  </a:cubicBezTo>
                  <a:cubicBezTo>
                    <a:pt x="81" y="32"/>
                    <a:pt x="81" y="32"/>
                    <a:pt x="80" y="31"/>
                  </a:cubicBezTo>
                  <a:cubicBezTo>
                    <a:pt x="80" y="31"/>
                    <a:pt x="80" y="31"/>
                    <a:pt x="80" y="31"/>
                  </a:cubicBezTo>
                  <a:cubicBezTo>
                    <a:pt x="78" y="30"/>
                    <a:pt x="76" y="29"/>
                    <a:pt x="75" y="29"/>
                  </a:cubicBezTo>
                  <a:cubicBezTo>
                    <a:pt x="71" y="27"/>
                    <a:pt x="68" y="26"/>
                    <a:pt x="64" y="26"/>
                  </a:cubicBezTo>
                  <a:cubicBezTo>
                    <a:pt x="62" y="26"/>
                    <a:pt x="59" y="26"/>
                    <a:pt x="56" y="26"/>
                  </a:cubicBezTo>
                  <a:cubicBezTo>
                    <a:pt x="51" y="26"/>
                    <a:pt x="46" y="27"/>
                    <a:pt x="42" y="30"/>
                  </a:cubicBezTo>
                  <a:cubicBezTo>
                    <a:pt x="39" y="32"/>
                    <a:pt x="37" y="35"/>
                    <a:pt x="35" y="39"/>
                  </a:cubicBezTo>
                  <a:cubicBezTo>
                    <a:pt x="34" y="42"/>
                    <a:pt x="35" y="45"/>
                    <a:pt x="37" y="47"/>
                  </a:cubicBezTo>
                  <a:cubicBezTo>
                    <a:pt x="39" y="50"/>
                    <a:pt x="41" y="51"/>
                    <a:pt x="44" y="53"/>
                  </a:cubicBezTo>
                  <a:cubicBezTo>
                    <a:pt x="47" y="55"/>
                    <a:pt x="51" y="56"/>
                    <a:pt x="55" y="57"/>
                  </a:cubicBezTo>
                  <a:cubicBezTo>
                    <a:pt x="55" y="57"/>
                    <a:pt x="56" y="58"/>
                    <a:pt x="57" y="58"/>
                  </a:cubicBezTo>
                  <a:cubicBezTo>
                    <a:pt x="59" y="59"/>
                    <a:pt x="61" y="59"/>
                    <a:pt x="63" y="60"/>
                  </a:cubicBezTo>
                  <a:cubicBezTo>
                    <a:pt x="69" y="62"/>
                    <a:pt x="76" y="62"/>
                    <a:pt x="82" y="64"/>
                  </a:cubicBezTo>
                  <a:cubicBezTo>
                    <a:pt x="85" y="65"/>
                    <a:pt x="88" y="66"/>
                    <a:pt x="91" y="66"/>
                  </a:cubicBezTo>
                  <a:cubicBezTo>
                    <a:pt x="91" y="67"/>
                    <a:pt x="91" y="67"/>
                    <a:pt x="91" y="67"/>
                  </a:cubicBezTo>
                  <a:cubicBezTo>
                    <a:pt x="94" y="68"/>
                    <a:pt x="96" y="69"/>
                    <a:pt x="98" y="70"/>
                  </a:cubicBezTo>
                  <a:cubicBezTo>
                    <a:pt x="105" y="73"/>
                    <a:pt x="111" y="77"/>
                    <a:pt x="117" y="83"/>
                  </a:cubicBezTo>
                  <a:cubicBezTo>
                    <a:pt x="117" y="83"/>
                    <a:pt x="118" y="84"/>
                    <a:pt x="118" y="84"/>
                  </a:cubicBezTo>
                  <a:cubicBezTo>
                    <a:pt x="120" y="86"/>
                    <a:pt x="122" y="89"/>
                    <a:pt x="123" y="91"/>
                  </a:cubicBezTo>
                  <a:cubicBezTo>
                    <a:pt x="125" y="94"/>
                    <a:pt x="126" y="98"/>
                    <a:pt x="126" y="101"/>
                  </a:cubicBezTo>
                  <a:cubicBezTo>
                    <a:pt x="126" y="101"/>
                    <a:pt x="126" y="102"/>
                    <a:pt x="127" y="102"/>
                  </a:cubicBezTo>
                  <a:cubicBezTo>
                    <a:pt x="127" y="102"/>
                    <a:pt x="126" y="103"/>
                    <a:pt x="127" y="103"/>
                  </a:cubicBezTo>
                  <a:cubicBezTo>
                    <a:pt x="127" y="103"/>
                    <a:pt x="127" y="103"/>
                    <a:pt x="127" y="103"/>
                  </a:cubicBezTo>
                  <a:cubicBezTo>
                    <a:pt x="127" y="105"/>
                    <a:pt x="127" y="107"/>
                    <a:pt x="127" y="109"/>
                  </a:cubicBezTo>
                  <a:cubicBezTo>
                    <a:pt x="126" y="110"/>
                    <a:pt x="126" y="113"/>
                    <a:pt x="126" y="115"/>
                  </a:cubicBezTo>
                  <a:cubicBezTo>
                    <a:pt x="123" y="124"/>
                    <a:pt x="117" y="132"/>
                    <a:pt x="110" y="139"/>
                  </a:cubicBezTo>
                  <a:cubicBezTo>
                    <a:pt x="110" y="139"/>
                    <a:pt x="110" y="139"/>
                    <a:pt x="110" y="139"/>
                  </a:cubicBezTo>
                  <a:cubicBezTo>
                    <a:pt x="110" y="139"/>
                    <a:pt x="109" y="139"/>
                    <a:pt x="109" y="139"/>
                  </a:cubicBezTo>
                  <a:cubicBezTo>
                    <a:pt x="109" y="140"/>
                    <a:pt x="109" y="140"/>
                    <a:pt x="109" y="140"/>
                  </a:cubicBezTo>
                  <a:cubicBezTo>
                    <a:pt x="108" y="141"/>
                    <a:pt x="107" y="141"/>
                    <a:pt x="106" y="142"/>
                  </a:cubicBezTo>
                  <a:cubicBezTo>
                    <a:pt x="106" y="142"/>
                    <a:pt x="105" y="143"/>
                    <a:pt x="104" y="143"/>
                  </a:cubicBezTo>
                  <a:cubicBezTo>
                    <a:pt x="104" y="144"/>
                    <a:pt x="104" y="144"/>
                    <a:pt x="104" y="144"/>
                  </a:cubicBezTo>
                  <a:cubicBezTo>
                    <a:pt x="102" y="145"/>
                    <a:pt x="100" y="146"/>
                    <a:pt x="98" y="147"/>
                  </a:cubicBezTo>
                  <a:cubicBezTo>
                    <a:pt x="98" y="148"/>
                    <a:pt x="97" y="148"/>
                    <a:pt x="97" y="148"/>
                  </a:cubicBezTo>
                  <a:cubicBezTo>
                    <a:pt x="96" y="148"/>
                    <a:pt x="95" y="149"/>
                    <a:pt x="94" y="149"/>
                  </a:cubicBezTo>
                  <a:cubicBezTo>
                    <a:pt x="91" y="150"/>
                    <a:pt x="88" y="151"/>
                    <a:pt x="85" y="152"/>
                  </a:cubicBezTo>
                  <a:cubicBezTo>
                    <a:pt x="83" y="152"/>
                    <a:pt x="81" y="153"/>
                    <a:pt x="79" y="153"/>
                  </a:cubicBezTo>
                  <a:cubicBezTo>
                    <a:pt x="77" y="153"/>
                    <a:pt x="76" y="154"/>
                    <a:pt x="75" y="154"/>
                  </a:cubicBezTo>
                  <a:cubicBezTo>
                    <a:pt x="74" y="154"/>
                    <a:pt x="74" y="154"/>
                    <a:pt x="73" y="154"/>
                  </a:cubicBezTo>
                  <a:cubicBezTo>
                    <a:pt x="72" y="154"/>
                    <a:pt x="71" y="154"/>
                    <a:pt x="71" y="154"/>
                  </a:cubicBezTo>
                  <a:cubicBezTo>
                    <a:pt x="70" y="154"/>
                    <a:pt x="70" y="154"/>
                    <a:pt x="70" y="154"/>
                  </a:cubicBezTo>
                  <a:cubicBezTo>
                    <a:pt x="67" y="154"/>
                    <a:pt x="63" y="154"/>
                    <a:pt x="59" y="154"/>
                  </a:cubicBezTo>
                  <a:cubicBezTo>
                    <a:pt x="53" y="153"/>
                    <a:pt x="47" y="153"/>
                    <a:pt x="40" y="151"/>
                  </a:cubicBezTo>
                  <a:cubicBezTo>
                    <a:pt x="40" y="151"/>
                    <a:pt x="40" y="151"/>
                    <a:pt x="40" y="151"/>
                  </a:cubicBezTo>
                  <a:cubicBezTo>
                    <a:pt x="39" y="150"/>
                    <a:pt x="39" y="150"/>
                    <a:pt x="38" y="150"/>
                  </a:cubicBezTo>
                  <a:cubicBezTo>
                    <a:pt x="37" y="150"/>
                    <a:pt x="36" y="150"/>
                    <a:pt x="35" y="149"/>
                  </a:cubicBezTo>
                  <a:cubicBezTo>
                    <a:pt x="32" y="148"/>
                    <a:pt x="29" y="147"/>
                    <a:pt x="26" y="146"/>
                  </a:cubicBezTo>
                  <a:cubicBezTo>
                    <a:pt x="19" y="143"/>
                    <a:pt x="12" y="138"/>
                    <a:pt x="6" y="132"/>
                  </a:cubicBezTo>
                  <a:cubicBezTo>
                    <a:pt x="6" y="132"/>
                    <a:pt x="6" y="132"/>
                    <a:pt x="6" y="132"/>
                  </a:cubicBezTo>
                  <a:cubicBezTo>
                    <a:pt x="5" y="130"/>
                    <a:pt x="5" y="129"/>
                    <a:pt x="4" y="127"/>
                  </a:cubicBezTo>
                  <a:cubicBezTo>
                    <a:pt x="2" y="125"/>
                    <a:pt x="1" y="123"/>
                    <a:pt x="1" y="121"/>
                  </a:cubicBezTo>
                  <a:cubicBezTo>
                    <a:pt x="0" y="120"/>
                    <a:pt x="0" y="120"/>
                    <a:pt x="0" y="119"/>
                  </a:cubicBezTo>
                  <a:cubicBezTo>
                    <a:pt x="0" y="119"/>
                    <a:pt x="0" y="119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17"/>
                    <a:pt x="0" y="116"/>
                    <a:pt x="0" y="115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0" y="115"/>
                    <a:pt x="0" y="114"/>
                    <a:pt x="0" y="114"/>
                  </a:cubicBezTo>
                  <a:cubicBezTo>
                    <a:pt x="1" y="112"/>
                    <a:pt x="2" y="110"/>
                    <a:pt x="3" y="108"/>
                  </a:cubicBezTo>
                  <a:cubicBezTo>
                    <a:pt x="5" y="106"/>
                    <a:pt x="8" y="104"/>
                    <a:pt x="11" y="104"/>
                  </a:cubicBezTo>
                  <a:cubicBezTo>
                    <a:pt x="11" y="104"/>
                    <a:pt x="11" y="104"/>
                    <a:pt x="11" y="104"/>
                  </a:cubicBezTo>
                  <a:cubicBezTo>
                    <a:pt x="12" y="104"/>
                    <a:pt x="12" y="104"/>
                    <a:pt x="13" y="104"/>
                  </a:cubicBezTo>
                  <a:cubicBezTo>
                    <a:pt x="13" y="104"/>
                    <a:pt x="13" y="104"/>
                    <a:pt x="13" y="104"/>
                  </a:cubicBezTo>
                  <a:cubicBezTo>
                    <a:pt x="13" y="103"/>
                    <a:pt x="14" y="104"/>
                    <a:pt x="14" y="103"/>
                  </a:cubicBezTo>
                  <a:cubicBezTo>
                    <a:pt x="15" y="103"/>
                    <a:pt x="17" y="103"/>
                    <a:pt x="18" y="104"/>
                  </a:cubicBezTo>
                  <a:cubicBezTo>
                    <a:pt x="21" y="104"/>
                    <a:pt x="24" y="106"/>
                    <a:pt x="26" y="108"/>
                  </a:cubicBezTo>
                  <a:cubicBezTo>
                    <a:pt x="27" y="109"/>
                    <a:pt x="27" y="109"/>
                    <a:pt x="28" y="109"/>
                  </a:cubicBezTo>
                  <a:cubicBezTo>
                    <a:pt x="29" y="110"/>
                    <a:pt x="29" y="111"/>
                    <a:pt x="30" y="112"/>
                  </a:cubicBezTo>
                  <a:cubicBezTo>
                    <a:pt x="32" y="113"/>
                    <a:pt x="33" y="115"/>
                    <a:pt x="35" y="117"/>
                  </a:cubicBezTo>
                  <a:cubicBezTo>
                    <a:pt x="39" y="121"/>
                    <a:pt x="42" y="123"/>
                    <a:pt x="47" y="125"/>
                  </a:cubicBezTo>
                  <a:cubicBezTo>
                    <a:pt x="47" y="126"/>
                    <a:pt x="48" y="126"/>
                    <a:pt x="48" y="126"/>
                  </a:cubicBezTo>
                  <a:cubicBezTo>
                    <a:pt x="51" y="127"/>
                    <a:pt x="54" y="128"/>
                    <a:pt x="57" y="129"/>
                  </a:cubicBezTo>
                  <a:cubicBezTo>
                    <a:pt x="57" y="129"/>
                    <a:pt x="57" y="129"/>
                    <a:pt x="57" y="129"/>
                  </a:cubicBezTo>
                  <a:cubicBezTo>
                    <a:pt x="57" y="129"/>
                    <a:pt x="58" y="129"/>
                    <a:pt x="58" y="129"/>
                  </a:cubicBezTo>
                  <a:cubicBezTo>
                    <a:pt x="58" y="129"/>
                    <a:pt x="58" y="129"/>
                    <a:pt x="58" y="129"/>
                  </a:cubicBezTo>
                  <a:cubicBezTo>
                    <a:pt x="59" y="129"/>
                    <a:pt x="59" y="129"/>
                    <a:pt x="59" y="129"/>
                  </a:cubicBezTo>
                  <a:cubicBezTo>
                    <a:pt x="59" y="129"/>
                    <a:pt x="59" y="129"/>
                    <a:pt x="60" y="129"/>
                  </a:cubicBezTo>
                  <a:cubicBezTo>
                    <a:pt x="60" y="129"/>
                    <a:pt x="61" y="129"/>
                    <a:pt x="61" y="129"/>
                  </a:cubicBezTo>
                  <a:cubicBezTo>
                    <a:pt x="61" y="129"/>
                    <a:pt x="61" y="129"/>
                    <a:pt x="61" y="129"/>
                  </a:cubicBezTo>
                  <a:cubicBezTo>
                    <a:pt x="63" y="130"/>
                    <a:pt x="65" y="130"/>
                    <a:pt x="66" y="129"/>
                  </a:cubicBezTo>
                  <a:cubicBezTo>
                    <a:pt x="66" y="129"/>
                    <a:pt x="66" y="129"/>
                    <a:pt x="67" y="129"/>
                  </a:cubicBezTo>
                  <a:cubicBezTo>
                    <a:pt x="67" y="129"/>
                    <a:pt x="68" y="129"/>
                    <a:pt x="68" y="129"/>
                  </a:cubicBezTo>
                  <a:cubicBezTo>
                    <a:pt x="68" y="129"/>
                    <a:pt x="68" y="129"/>
                    <a:pt x="68" y="129"/>
                  </a:cubicBezTo>
                  <a:cubicBezTo>
                    <a:pt x="69" y="129"/>
                    <a:pt x="69" y="129"/>
                    <a:pt x="69" y="129"/>
                  </a:cubicBezTo>
                  <a:cubicBezTo>
                    <a:pt x="74" y="128"/>
                    <a:pt x="79" y="127"/>
                    <a:pt x="83" y="124"/>
                  </a:cubicBezTo>
                  <a:cubicBezTo>
                    <a:pt x="86" y="121"/>
                    <a:pt x="89" y="117"/>
                    <a:pt x="89" y="113"/>
                  </a:cubicBezTo>
                  <a:cubicBezTo>
                    <a:pt x="90" y="108"/>
                    <a:pt x="88" y="104"/>
                    <a:pt x="85" y="100"/>
                  </a:cubicBezTo>
                  <a:cubicBezTo>
                    <a:pt x="82" y="99"/>
                    <a:pt x="80" y="98"/>
                    <a:pt x="78" y="97"/>
                  </a:cubicBezTo>
                  <a:cubicBezTo>
                    <a:pt x="74" y="95"/>
                    <a:pt x="70" y="93"/>
                    <a:pt x="66" y="92"/>
                  </a:cubicBezTo>
                  <a:cubicBezTo>
                    <a:pt x="61" y="91"/>
                    <a:pt x="56" y="90"/>
                    <a:pt x="52" y="88"/>
                  </a:cubicBezTo>
                  <a:cubicBezTo>
                    <a:pt x="51" y="88"/>
                    <a:pt x="51" y="88"/>
                    <a:pt x="51" y="88"/>
                  </a:cubicBezTo>
                  <a:cubicBezTo>
                    <a:pt x="47" y="87"/>
                    <a:pt x="44" y="86"/>
                    <a:pt x="41" y="86"/>
                  </a:cubicBezTo>
                  <a:cubicBezTo>
                    <a:pt x="34" y="84"/>
                    <a:pt x="27" y="81"/>
                    <a:pt x="20" y="77"/>
                  </a:cubicBezTo>
                  <a:cubicBezTo>
                    <a:pt x="19" y="77"/>
                    <a:pt x="18" y="76"/>
                    <a:pt x="16" y="75"/>
                  </a:cubicBezTo>
                  <a:cubicBezTo>
                    <a:pt x="14" y="74"/>
                    <a:pt x="13" y="72"/>
                    <a:pt x="11" y="70"/>
                  </a:cubicBezTo>
                  <a:cubicBezTo>
                    <a:pt x="6" y="66"/>
                    <a:pt x="3" y="60"/>
                    <a:pt x="2" y="53"/>
                  </a:cubicBezTo>
                  <a:cubicBezTo>
                    <a:pt x="2" y="53"/>
                    <a:pt x="2" y="53"/>
                    <a:pt x="2" y="52"/>
                  </a:cubicBezTo>
                  <a:cubicBezTo>
                    <a:pt x="2" y="52"/>
                    <a:pt x="2" y="52"/>
                    <a:pt x="2" y="51"/>
                  </a:cubicBezTo>
                  <a:cubicBezTo>
                    <a:pt x="2" y="51"/>
                    <a:pt x="2" y="51"/>
                    <a:pt x="2" y="51"/>
                  </a:cubicBezTo>
                  <a:cubicBezTo>
                    <a:pt x="1" y="51"/>
                    <a:pt x="2" y="50"/>
                    <a:pt x="1" y="50"/>
                  </a:cubicBezTo>
                  <a:cubicBezTo>
                    <a:pt x="1" y="50"/>
                    <a:pt x="1" y="50"/>
                    <a:pt x="1" y="50"/>
                  </a:cubicBezTo>
                  <a:cubicBezTo>
                    <a:pt x="1" y="48"/>
                    <a:pt x="1" y="46"/>
                    <a:pt x="1" y="44"/>
                  </a:cubicBezTo>
                  <a:cubicBezTo>
                    <a:pt x="1" y="43"/>
                    <a:pt x="1" y="43"/>
                    <a:pt x="1" y="43"/>
                  </a:cubicBezTo>
                  <a:cubicBezTo>
                    <a:pt x="1" y="42"/>
                    <a:pt x="1" y="42"/>
                    <a:pt x="1" y="42"/>
                  </a:cubicBezTo>
                  <a:cubicBezTo>
                    <a:pt x="2" y="42"/>
                    <a:pt x="1" y="41"/>
                    <a:pt x="2" y="41"/>
                  </a:cubicBezTo>
                  <a:cubicBezTo>
                    <a:pt x="2" y="41"/>
                    <a:pt x="2" y="41"/>
                    <a:pt x="2" y="41"/>
                  </a:cubicBezTo>
                  <a:cubicBezTo>
                    <a:pt x="2" y="41"/>
                    <a:pt x="2" y="40"/>
                    <a:pt x="2" y="40"/>
                  </a:cubicBezTo>
                  <a:cubicBezTo>
                    <a:pt x="2" y="39"/>
                    <a:pt x="2" y="39"/>
                    <a:pt x="2" y="39"/>
                  </a:cubicBezTo>
                  <a:cubicBezTo>
                    <a:pt x="2" y="39"/>
                    <a:pt x="2" y="39"/>
                    <a:pt x="2" y="39"/>
                  </a:cubicBezTo>
                  <a:cubicBezTo>
                    <a:pt x="2" y="38"/>
                    <a:pt x="2" y="37"/>
                    <a:pt x="2" y="36"/>
                  </a:cubicBezTo>
                  <a:cubicBezTo>
                    <a:pt x="3" y="35"/>
                    <a:pt x="2" y="35"/>
                    <a:pt x="2" y="35"/>
                  </a:cubicBezTo>
                  <a:cubicBezTo>
                    <a:pt x="3" y="34"/>
                    <a:pt x="3" y="33"/>
                    <a:pt x="4" y="32"/>
                  </a:cubicBezTo>
                  <a:cubicBezTo>
                    <a:pt x="5" y="27"/>
                    <a:pt x="8" y="22"/>
                    <a:pt x="12" y="18"/>
                  </a:cubicBezTo>
                  <a:cubicBezTo>
                    <a:pt x="16" y="13"/>
                    <a:pt x="21" y="10"/>
                    <a:pt x="27" y="7"/>
                  </a:cubicBezTo>
                  <a:cubicBezTo>
                    <a:pt x="29" y="6"/>
                    <a:pt x="31" y="5"/>
                    <a:pt x="33" y="4"/>
                  </a:cubicBezTo>
                  <a:cubicBezTo>
                    <a:pt x="33" y="4"/>
                    <a:pt x="33" y="4"/>
                    <a:pt x="34" y="4"/>
                  </a:cubicBezTo>
                  <a:cubicBezTo>
                    <a:pt x="36" y="4"/>
                    <a:pt x="38" y="3"/>
                    <a:pt x="40" y="2"/>
                  </a:cubicBezTo>
                  <a:close/>
                </a:path>
              </a:pathLst>
            </a:custGeom>
            <a:solidFill>
              <a:srgbClr val="6AA7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282F39"/>
                </a:solidFill>
              </a:endParaRPr>
            </a:p>
          </p:txBody>
        </p:sp>
        <p:sp>
          <p:nvSpPr>
            <p:cNvPr id="29" name="Oval 15">
              <a:extLst>
                <a:ext uri="{FF2B5EF4-FFF2-40B4-BE49-F238E27FC236}">
                  <a16:creationId xmlns="" xmlns:a16="http://schemas.microsoft.com/office/drawing/2014/main" id="{4F1047E0-2819-42B3-8474-627E1F4F53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79792" y="3044476"/>
              <a:ext cx="526773" cy="52906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282F39"/>
                </a:solidFill>
              </a:endParaRPr>
            </a:p>
          </p:txBody>
        </p:sp>
        <p:sp>
          <p:nvSpPr>
            <p:cNvPr id="30" name="Freeform 16">
              <a:extLst>
                <a:ext uri="{FF2B5EF4-FFF2-40B4-BE49-F238E27FC236}">
                  <a16:creationId xmlns="" xmlns:a16="http://schemas.microsoft.com/office/drawing/2014/main" id="{F84444DE-C6AB-42F8-AF8E-02A95AD3850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97743" y="3217395"/>
              <a:ext cx="148871" cy="179790"/>
            </a:xfrm>
            <a:custGeom>
              <a:avLst/>
              <a:gdLst>
                <a:gd name="T0" fmla="*/ 0 w 119"/>
                <a:gd name="T1" fmla="*/ 0 h 143"/>
                <a:gd name="T2" fmla="*/ 57 w 119"/>
                <a:gd name="T3" fmla="*/ 0 h 143"/>
                <a:gd name="T4" fmla="*/ 82 w 119"/>
                <a:gd name="T5" fmla="*/ 2 h 143"/>
                <a:gd name="T6" fmla="*/ 97 w 119"/>
                <a:gd name="T7" fmla="*/ 7 h 143"/>
                <a:gd name="T8" fmla="*/ 108 w 119"/>
                <a:gd name="T9" fmla="*/ 19 h 143"/>
                <a:gd name="T10" fmla="*/ 113 w 119"/>
                <a:gd name="T11" fmla="*/ 36 h 143"/>
                <a:gd name="T12" fmla="*/ 107 w 119"/>
                <a:gd name="T13" fmla="*/ 55 h 143"/>
                <a:gd name="T14" fmla="*/ 92 w 119"/>
                <a:gd name="T15" fmla="*/ 67 h 143"/>
                <a:gd name="T16" fmla="*/ 113 w 119"/>
                <a:gd name="T17" fmla="*/ 80 h 143"/>
                <a:gd name="T18" fmla="*/ 119 w 119"/>
                <a:gd name="T19" fmla="*/ 102 h 143"/>
                <a:gd name="T20" fmla="*/ 115 w 119"/>
                <a:gd name="T21" fmla="*/ 121 h 143"/>
                <a:gd name="T22" fmla="*/ 103 w 119"/>
                <a:gd name="T23" fmla="*/ 135 h 143"/>
                <a:gd name="T24" fmla="*/ 83 w 119"/>
                <a:gd name="T25" fmla="*/ 142 h 143"/>
                <a:gd name="T26" fmla="*/ 49 w 119"/>
                <a:gd name="T27" fmla="*/ 143 h 143"/>
                <a:gd name="T28" fmla="*/ 0 w 119"/>
                <a:gd name="T29" fmla="*/ 143 h 143"/>
                <a:gd name="T30" fmla="*/ 0 w 119"/>
                <a:gd name="T31" fmla="*/ 0 h 143"/>
                <a:gd name="T32" fmla="*/ 29 w 119"/>
                <a:gd name="T33" fmla="*/ 24 h 143"/>
                <a:gd name="T34" fmla="*/ 29 w 119"/>
                <a:gd name="T35" fmla="*/ 57 h 143"/>
                <a:gd name="T36" fmla="*/ 47 w 119"/>
                <a:gd name="T37" fmla="*/ 57 h 143"/>
                <a:gd name="T38" fmla="*/ 69 w 119"/>
                <a:gd name="T39" fmla="*/ 57 h 143"/>
                <a:gd name="T40" fmla="*/ 80 w 119"/>
                <a:gd name="T41" fmla="*/ 51 h 143"/>
                <a:gd name="T42" fmla="*/ 85 w 119"/>
                <a:gd name="T43" fmla="*/ 40 h 143"/>
                <a:gd name="T44" fmla="*/ 81 w 119"/>
                <a:gd name="T45" fmla="*/ 30 h 143"/>
                <a:gd name="T46" fmla="*/ 70 w 119"/>
                <a:gd name="T47" fmla="*/ 24 h 143"/>
                <a:gd name="T48" fmla="*/ 45 w 119"/>
                <a:gd name="T49" fmla="*/ 24 h 143"/>
                <a:gd name="T50" fmla="*/ 29 w 119"/>
                <a:gd name="T51" fmla="*/ 24 h 143"/>
                <a:gd name="T52" fmla="*/ 29 w 119"/>
                <a:gd name="T53" fmla="*/ 81 h 143"/>
                <a:gd name="T54" fmla="*/ 29 w 119"/>
                <a:gd name="T55" fmla="*/ 119 h 143"/>
                <a:gd name="T56" fmla="*/ 55 w 119"/>
                <a:gd name="T57" fmla="*/ 119 h 143"/>
                <a:gd name="T58" fmla="*/ 75 w 119"/>
                <a:gd name="T59" fmla="*/ 118 h 143"/>
                <a:gd name="T60" fmla="*/ 86 w 119"/>
                <a:gd name="T61" fmla="*/ 113 h 143"/>
                <a:gd name="T62" fmla="*/ 90 w 119"/>
                <a:gd name="T63" fmla="*/ 100 h 143"/>
                <a:gd name="T64" fmla="*/ 87 w 119"/>
                <a:gd name="T65" fmla="*/ 89 h 143"/>
                <a:gd name="T66" fmla="*/ 77 w 119"/>
                <a:gd name="T67" fmla="*/ 83 h 143"/>
                <a:gd name="T68" fmla="*/ 52 w 119"/>
                <a:gd name="T69" fmla="*/ 81 h 143"/>
                <a:gd name="T70" fmla="*/ 29 w 119"/>
                <a:gd name="T71" fmla="*/ 81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19" h="143">
                  <a:moveTo>
                    <a:pt x="0" y="0"/>
                  </a:moveTo>
                  <a:cubicBezTo>
                    <a:pt x="57" y="0"/>
                    <a:pt x="57" y="0"/>
                    <a:pt x="57" y="0"/>
                  </a:cubicBezTo>
                  <a:cubicBezTo>
                    <a:pt x="68" y="0"/>
                    <a:pt x="77" y="1"/>
                    <a:pt x="82" y="2"/>
                  </a:cubicBezTo>
                  <a:cubicBezTo>
                    <a:pt x="88" y="2"/>
                    <a:pt x="93" y="4"/>
                    <a:pt x="97" y="7"/>
                  </a:cubicBezTo>
                  <a:cubicBezTo>
                    <a:pt x="101" y="11"/>
                    <a:pt x="105" y="14"/>
                    <a:pt x="108" y="19"/>
                  </a:cubicBezTo>
                  <a:cubicBezTo>
                    <a:pt x="111" y="24"/>
                    <a:pt x="113" y="30"/>
                    <a:pt x="113" y="36"/>
                  </a:cubicBezTo>
                  <a:cubicBezTo>
                    <a:pt x="113" y="43"/>
                    <a:pt x="111" y="49"/>
                    <a:pt x="107" y="55"/>
                  </a:cubicBezTo>
                  <a:cubicBezTo>
                    <a:pt x="103" y="60"/>
                    <a:pt x="99" y="64"/>
                    <a:pt x="92" y="67"/>
                  </a:cubicBezTo>
                  <a:cubicBezTo>
                    <a:pt x="101" y="70"/>
                    <a:pt x="108" y="74"/>
                    <a:pt x="113" y="80"/>
                  </a:cubicBezTo>
                  <a:cubicBezTo>
                    <a:pt x="117" y="86"/>
                    <a:pt x="119" y="94"/>
                    <a:pt x="119" y="102"/>
                  </a:cubicBezTo>
                  <a:cubicBezTo>
                    <a:pt x="119" y="108"/>
                    <a:pt x="118" y="115"/>
                    <a:pt x="115" y="121"/>
                  </a:cubicBezTo>
                  <a:cubicBezTo>
                    <a:pt x="112" y="127"/>
                    <a:pt x="108" y="132"/>
                    <a:pt x="103" y="135"/>
                  </a:cubicBezTo>
                  <a:cubicBezTo>
                    <a:pt x="97" y="139"/>
                    <a:pt x="91" y="142"/>
                    <a:pt x="83" y="142"/>
                  </a:cubicBezTo>
                  <a:cubicBezTo>
                    <a:pt x="78" y="143"/>
                    <a:pt x="67" y="143"/>
                    <a:pt x="49" y="143"/>
                  </a:cubicBezTo>
                  <a:cubicBezTo>
                    <a:pt x="0" y="143"/>
                    <a:pt x="0" y="143"/>
                    <a:pt x="0" y="143"/>
                  </a:cubicBezTo>
                  <a:lnTo>
                    <a:pt x="0" y="0"/>
                  </a:lnTo>
                  <a:close/>
                  <a:moveTo>
                    <a:pt x="29" y="24"/>
                  </a:moveTo>
                  <a:cubicBezTo>
                    <a:pt x="29" y="57"/>
                    <a:pt x="29" y="57"/>
                    <a:pt x="29" y="57"/>
                  </a:cubicBezTo>
                  <a:cubicBezTo>
                    <a:pt x="47" y="57"/>
                    <a:pt x="47" y="57"/>
                    <a:pt x="47" y="57"/>
                  </a:cubicBezTo>
                  <a:cubicBezTo>
                    <a:pt x="59" y="57"/>
                    <a:pt x="66" y="57"/>
                    <a:pt x="69" y="57"/>
                  </a:cubicBezTo>
                  <a:cubicBezTo>
                    <a:pt x="73" y="56"/>
                    <a:pt x="77" y="54"/>
                    <a:pt x="80" y="51"/>
                  </a:cubicBezTo>
                  <a:cubicBezTo>
                    <a:pt x="83" y="49"/>
                    <a:pt x="85" y="45"/>
                    <a:pt x="85" y="40"/>
                  </a:cubicBezTo>
                  <a:cubicBezTo>
                    <a:pt x="85" y="36"/>
                    <a:pt x="83" y="32"/>
                    <a:pt x="81" y="30"/>
                  </a:cubicBezTo>
                  <a:cubicBezTo>
                    <a:pt x="78" y="27"/>
                    <a:pt x="75" y="25"/>
                    <a:pt x="70" y="24"/>
                  </a:cubicBezTo>
                  <a:cubicBezTo>
                    <a:pt x="67" y="24"/>
                    <a:pt x="59" y="24"/>
                    <a:pt x="45" y="24"/>
                  </a:cubicBezTo>
                  <a:lnTo>
                    <a:pt x="29" y="24"/>
                  </a:lnTo>
                  <a:close/>
                  <a:moveTo>
                    <a:pt x="29" y="81"/>
                  </a:moveTo>
                  <a:cubicBezTo>
                    <a:pt x="29" y="119"/>
                    <a:pt x="29" y="119"/>
                    <a:pt x="29" y="119"/>
                  </a:cubicBezTo>
                  <a:cubicBezTo>
                    <a:pt x="55" y="119"/>
                    <a:pt x="55" y="119"/>
                    <a:pt x="55" y="119"/>
                  </a:cubicBezTo>
                  <a:cubicBezTo>
                    <a:pt x="66" y="119"/>
                    <a:pt x="73" y="119"/>
                    <a:pt x="75" y="118"/>
                  </a:cubicBezTo>
                  <a:cubicBezTo>
                    <a:pt x="79" y="118"/>
                    <a:pt x="83" y="115"/>
                    <a:pt x="86" y="113"/>
                  </a:cubicBezTo>
                  <a:cubicBezTo>
                    <a:pt x="88" y="110"/>
                    <a:pt x="90" y="105"/>
                    <a:pt x="90" y="100"/>
                  </a:cubicBezTo>
                  <a:cubicBezTo>
                    <a:pt x="90" y="96"/>
                    <a:pt x="89" y="93"/>
                    <a:pt x="87" y="89"/>
                  </a:cubicBezTo>
                  <a:cubicBezTo>
                    <a:pt x="85" y="86"/>
                    <a:pt x="82" y="84"/>
                    <a:pt x="77" y="83"/>
                  </a:cubicBezTo>
                  <a:cubicBezTo>
                    <a:pt x="74" y="82"/>
                    <a:pt x="65" y="81"/>
                    <a:pt x="52" y="81"/>
                  </a:cubicBezTo>
                  <a:lnTo>
                    <a:pt x="29" y="8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282F39"/>
                </a:solidFill>
              </a:endParaRPr>
            </a:p>
          </p:txBody>
        </p:sp>
        <p:sp>
          <p:nvSpPr>
            <p:cNvPr id="31" name="Freeform 17">
              <a:extLst>
                <a:ext uri="{FF2B5EF4-FFF2-40B4-BE49-F238E27FC236}">
                  <a16:creationId xmlns="" xmlns:a16="http://schemas.microsoft.com/office/drawing/2014/main" id="{A04BC17A-0CEE-404F-89B6-12DDD566F1D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367227" y="3263201"/>
              <a:ext cx="121387" cy="137419"/>
            </a:xfrm>
            <a:custGeom>
              <a:avLst/>
              <a:gdLst>
                <a:gd name="T0" fmla="*/ 68 w 97"/>
                <a:gd name="T1" fmla="*/ 73 h 109"/>
                <a:gd name="T2" fmla="*/ 95 w 97"/>
                <a:gd name="T3" fmla="*/ 78 h 109"/>
                <a:gd name="T4" fmla="*/ 78 w 97"/>
                <a:gd name="T5" fmla="*/ 101 h 109"/>
                <a:gd name="T6" fmla="*/ 50 w 97"/>
                <a:gd name="T7" fmla="*/ 109 h 109"/>
                <a:gd name="T8" fmla="*/ 10 w 97"/>
                <a:gd name="T9" fmla="*/ 91 h 109"/>
                <a:gd name="T10" fmla="*/ 0 w 97"/>
                <a:gd name="T11" fmla="*/ 55 h 109"/>
                <a:gd name="T12" fmla="*/ 13 w 97"/>
                <a:gd name="T13" fmla="*/ 15 h 109"/>
                <a:gd name="T14" fmla="*/ 47 w 97"/>
                <a:gd name="T15" fmla="*/ 0 h 109"/>
                <a:gd name="T16" fmla="*/ 84 w 97"/>
                <a:gd name="T17" fmla="*/ 15 h 109"/>
                <a:gd name="T18" fmla="*/ 96 w 97"/>
                <a:gd name="T19" fmla="*/ 62 h 109"/>
                <a:gd name="T20" fmla="*/ 28 w 97"/>
                <a:gd name="T21" fmla="*/ 62 h 109"/>
                <a:gd name="T22" fmla="*/ 35 w 97"/>
                <a:gd name="T23" fmla="*/ 81 h 109"/>
                <a:gd name="T24" fmla="*/ 50 w 97"/>
                <a:gd name="T25" fmla="*/ 88 h 109"/>
                <a:gd name="T26" fmla="*/ 61 w 97"/>
                <a:gd name="T27" fmla="*/ 85 h 109"/>
                <a:gd name="T28" fmla="*/ 68 w 97"/>
                <a:gd name="T29" fmla="*/ 73 h 109"/>
                <a:gd name="T30" fmla="*/ 69 w 97"/>
                <a:gd name="T31" fmla="*/ 46 h 109"/>
                <a:gd name="T32" fmla="*/ 63 w 97"/>
                <a:gd name="T33" fmla="*/ 27 h 109"/>
                <a:gd name="T34" fmla="*/ 49 w 97"/>
                <a:gd name="T35" fmla="*/ 21 h 109"/>
                <a:gd name="T36" fmla="*/ 34 w 97"/>
                <a:gd name="T37" fmla="*/ 28 h 109"/>
                <a:gd name="T38" fmla="*/ 28 w 97"/>
                <a:gd name="T39" fmla="*/ 46 h 109"/>
                <a:gd name="T40" fmla="*/ 69 w 97"/>
                <a:gd name="T41" fmla="*/ 46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7" h="109">
                  <a:moveTo>
                    <a:pt x="68" y="73"/>
                  </a:moveTo>
                  <a:cubicBezTo>
                    <a:pt x="95" y="78"/>
                    <a:pt x="95" y="78"/>
                    <a:pt x="95" y="78"/>
                  </a:cubicBezTo>
                  <a:cubicBezTo>
                    <a:pt x="92" y="88"/>
                    <a:pt x="86" y="96"/>
                    <a:pt x="78" y="101"/>
                  </a:cubicBezTo>
                  <a:cubicBezTo>
                    <a:pt x="71" y="106"/>
                    <a:pt x="61" y="109"/>
                    <a:pt x="50" y="109"/>
                  </a:cubicBezTo>
                  <a:cubicBezTo>
                    <a:pt x="32" y="109"/>
                    <a:pt x="19" y="103"/>
                    <a:pt x="10" y="91"/>
                  </a:cubicBezTo>
                  <a:cubicBezTo>
                    <a:pt x="3" y="81"/>
                    <a:pt x="0" y="70"/>
                    <a:pt x="0" y="55"/>
                  </a:cubicBezTo>
                  <a:cubicBezTo>
                    <a:pt x="0" y="38"/>
                    <a:pt x="4" y="25"/>
                    <a:pt x="13" y="15"/>
                  </a:cubicBezTo>
                  <a:cubicBezTo>
                    <a:pt x="22" y="5"/>
                    <a:pt x="34" y="0"/>
                    <a:pt x="47" y="0"/>
                  </a:cubicBezTo>
                  <a:cubicBezTo>
                    <a:pt x="63" y="0"/>
                    <a:pt x="75" y="5"/>
                    <a:pt x="84" y="15"/>
                  </a:cubicBezTo>
                  <a:cubicBezTo>
                    <a:pt x="93" y="26"/>
                    <a:pt x="97" y="41"/>
                    <a:pt x="96" y="62"/>
                  </a:cubicBezTo>
                  <a:cubicBezTo>
                    <a:pt x="28" y="62"/>
                    <a:pt x="28" y="62"/>
                    <a:pt x="28" y="62"/>
                  </a:cubicBezTo>
                  <a:cubicBezTo>
                    <a:pt x="28" y="70"/>
                    <a:pt x="30" y="77"/>
                    <a:pt x="35" y="81"/>
                  </a:cubicBezTo>
                  <a:cubicBezTo>
                    <a:pt x="39" y="86"/>
                    <a:pt x="44" y="88"/>
                    <a:pt x="50" y="88"/>
                  </a:cubicBezTo>
                  <a:cubicBezTo>
                    <a:pt x="54" y="88"/>
                    <a:pt x="58" y="87"/>
                    <a:pt x="61" y="85"/>
                  </a:cubicBezTo>
                  <a:cubicBezTo>
                    <a:pt x="64" y="82"/>
                    <a:pt x="66" y="78"/>
                    <a:pt x="68" y="73"/>
                  </a:cubicBezTo>
                  <a:close/>
                  <a:moveTo>
                    <a:pt x="69" y="46"/>
                  </a:moveTo>
                  <a:cubicBezTo>
                    <a:pt x="69" y="38"/>
                    <a:pt x="67" y="32"/>
                    <a:pt x="63" y="27"/>
                  </a:cubicBezTo>
                  <a:cubicBezTo>
                    <a:pt x="59" y="23"/>
                    <a:pt x="54" y="21"/>
                    <a:pt x="49" y="21"/>
                  </a:cubicBezTo>
                  <a:cubicBezTo>
                    <a:pt x="43" y="21"/>
                    <a:pt x="38" y="23"/>
                    <a:pt x="34" y="28"/>
                  </a:cubicBezTo>
                  <a:cubicBezTo>
                    <a:pt x="30" y="32"/>
                    <a:pt x="28" y="38"/>
                    <a:pt x="28" y="46"/>
                  </a:cubicBezTo>
                  <a:lnTo>
                    <a:pt x="69" y="4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282F39"/>
                </a:solidFill>
              </a:endParaRPr>
            </a:p>
          </p:txBody>
        </p:sp>
        <p:sp>
          <p:nvSpPr>
            <p:cNvPr id="32" name="Rectangle 18">
              <a:extLst>
                <a:ext uri="{FF2B5EF4-FFF2-40B4-BE49-F238E27FC236}">
                  <a16:creationId xmlns="" xmlns:a16="http://schemas.microsoft.com/office/drawing/2014/main" id="{4BCFF891-2D37-4843-9498-8250518CC7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91275" y="3221975"/>
              <a:ext cx="76726" cy="2977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282F39"/>
                </a:solidFill>
              </a:endParaRPr>
            </a:p>
          </p:txBody>
        </p:sp>
        <p:sp>
          <p:nvSpPr>
            <p:cNvPr id="33" name="Oval 19">
              <a:extLst>
                <a:ext uri="{FF2B5EF4-FFF2-40B4-BE49-F238E27FC236}">
                  <a16:creationId xmlns="" xmlns:a16="http://schemas.microsoft.com/office/drawing/2014/main" id="{2900AD70-9DA8-47C4-9352-F6E4CB6E9E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28037" y="4170167"/>
              <a:ext cx="563418" cy="566853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282F39"/>
                </a:solidFill>
              </a:endParaRPr>
            </a:p>
          </p:txBody>
        </p:sp>
        <p:sp>
          <p:nvSpPr>
            <p:cNvPr id="34" name="Freeform 20">
              <a:extLst>
                <a:ext uri="{FF2B5EF4-FFF2-40B4-BE49-F238E27FC236}">
                  <a16:creationId xmlns="" xmlns:a16="http://schemas.microsoft.com/office/drawing/2014/main" id="{2D66BFF3-869D-448C-8B3C-89BD8C0E247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71183" y="4304151"/>
              <a:ext cx="207274" cy="310338"/>
            </a:xfrm>
            <a:custGeom>
              <a:avLst/>
              <a:gdLst>
                <a:gd name="T0" fmla="*/ 139 w 165"/>
                <a:gd name="T1" fmla="*/ 143 h 247"/>
                <a:gd name="T2" fmla="*/ 119 w 165"/>
                <a:gd name="T3" fmla="*/ 126 h 247"/>
                <a:gd name="T4" fmla="*/ 117 w 165"/>
                <a:gd name="T5" fmla="*/ 103 h 247"/>
                <a:gd name="T6" fmla="*/ 131 w 165"/>
                <a:gd name="T7" fmla="*/ 90 h 247"/>
                <a:gd name="T8" fmla="*/ 139 w 165"/>
                <a:gd name="T9" fmla="*/ 25 h 247"/>
                <a:gd name="T10" fmla="*/ 126 w 165"/>
                <a:gd name="T11" fmla="*/ 11 h 247"/>
                <a:gd name="T12" fmla="*/ 162 w 165"/>
                <a:gd name="T13" fmla="*/ 0 h 247"/>
                <a:gd name="T14" fmla="*/ 92 w 165"/>
                <a:gd name="T15" fmla="*/ 0 h 247"/>
                <a:gd name="T16" fmla="*/ 57 w 165"/>
                <a:gd name="T17" fmla="*/ 9 h 247"/>
                <a:gd name="T18" fmla="*/ 32 w 165"/>
                <a:gd name="T19" fmla="*/ 88 h 247"/>
                <a:gd name="T20" fmla="*/ 78 w 165"/>
                <a:gd name="T21" fmla="*/ 109 h 247"/>
                <a:gd name="T22" fmla="*/ 84 w 165"/>
                <a:gd name="T23" fmla="*/ 112 h 247"/>
                <a:gd name="T24" fmla="*/ 92 w 165"/>
                <a:gd name="T25" fmla="*/ 143 h 247"/>
                <a:gd name="T26" fmla="*/ 84 w 165"/>
                <a:gd name="T27" fmla="*/ 143 h 247"/>
                <a:gd name="T28" fmla="*/ 25 w 165"/>
                <a:gd name="T29" fmla="*/ 161 h 247"/>
                <a:gd name="T30" fmla="*/ 29 w 165"/>
                <a:gd name="T31" fmla="*/ 229 h 247"/>
                <a:gd name="T32" fmla="*/ 138 w 165"/>
                <a:gd name="T33" fmla="*/ 220 h 247"/>
                <a:gd name="T34" fmla="*/ 139 w 165"/>
                <a:gd name="T35" fmla="*/ 143 h 247"/>
                <a:gd name="T36" fmla="*/ 65 w 165"/>
                <a:gd name="T37" fmla="*/ 86 h 247"/>
                <a:gd name="T38" fmla="*/ 51 w 165"/>
                <a:gd name="T39" fmla="*/ 37 h 247"/>
                <a:gd name="T40" fmla="*/ 71 w 165"/>
                <a:gd name="T41" fmla="*/ 12 h 247"/>
                <a:gd name="T42" fmla="*/ 102 w 165"/>
                <a:gd name="T43" fmla="*/ 20 h 247"/>
                <a:gd name="T44" fmla="*/ 120 w 165"/>
                <a:gd name="T45" fmla="*/ 64 h 247"/>
                <a:gd name="T46" fmla="*/ 100 w 165"/>
                <a:gd name="T47" fmla="*/ 98 h 247"/>
                <a:gd name="T48" fmla="*/ 65 w 165"/>
                <a:gd name="T49" fmla="*/ 86 h 247"/>
                <a:gd name="T50" fmla="*/ 137 w 165"/>
                <a:gd name="T51" fmla="*/ 197 h 247"/>
                <a:gd name="T52" fmla="*/ 118 w 165"/>
                <a:gd name="T53" fmla="*/ 221 h 247"/>
                <a:gd name="T54" fmla="*/ 89 w 165"/>
                <a:gd name="T55" fmla="*/ 227 h 247"/>
                <a:gd name="T56" fmla="*/ 50 w 165"/>
                <a:gd name="T57" fmla="*/ 216 h 247"/>
                <a:gd name="T58" fmla="*/ 54 w 165"/>
                <a:gd name="T59" fmla="*/ 159 h 247"/>
                <a:gd name="T60" fmla="*/ 99 w 165"/>
                <a:gd name="T61" fmla="*/ 151 h 247"/>
                <a:gd name="T62" fmla="*/ 137 w 165"/>
                <a:gd name="T63" fmla="*/ 197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5" h="247">
                  <a:moveTo>
                    <a:pt x="139" y="143"/>
                  </a:moveTo>
                  <a:cubicBezTo>
                    <a:pt x="133" y="137"/>
                    <a:pt x="126" y="132"/>
                    <a:pt x="119" y="126"/>
                  </a:cubicBezTo>
                  <a:cubicBezTo>
                    <a:pt x="110" y="119"/>
                    <a:pt x="110" y="111"/>
                    <a:pt x="117" y="103"/>
                  </a:cubicBezTo>
                  <a:cubicBezTo>
                    <a:pt x="121" y="98"/>
                    <a:pt x="126" y="94"/>
                    <a:pt x="131" y="90"/>
                  </a:cubicBezTo>
                  <a:cubicBezTo>
                    <a:pt x="150" y="72"/>
                    <a:pt x="153" y="47"/>
                    <a:pt x="139" y="25"/>
                  </a:cubicBezTo>
                  <a:cubicBezTo>
                    <a:pt x="135" y="21"/>
                    <a:pt x="131" y="17"/>
                    <a:pt x="126" y="11"/>
                  </a:cubicBezTo>
                  <a:cubicBezTo>
                    <a:pt x="140" y="13"/>
                    <a:pt x="152" y="9"/>
                    <a:pt x="162" y="0"/>
                  </a:cubicBezTo>
                  <a:cubicBezTo>
                    <a:pt x="138" y="0"/>
                    <a:pt x="115" y="0"/>
                    <a:pt x="92" y="0"/>
                  </a:cubicBezTo>
                  <a:cubicBezTo>
                    <a:pt x="80" y="0"/>
                    <a:pt x="68" y="3"/>
                    <a:pt x="57" y="9"/>
                  </a:cubicBezTo>
                  <a:cubicBezTo>
                    <a:pt x="25" y="23"/>
                    <a:pt x="14" y="61"/>
                    <a:pt x="32" y="88"/>
                  </a:cubicBezTo>
                  <a:cubicBezTo>
                    <a:pt x="44" y="104"/>
                    <a:pt x="60" y="109"/>
                    <a:pt x="78" y="109"/>
                  </a:cubicBezTo>
                  <a:cubicBezTo>
                    <a:pt x="81" y="109"/>
                    <a:pt x="86" y="106"/>
                    <a:pt x="84" y="112"/>
                  </a:cubicBezTo>
                  <a:cubicBezTo>
                    <a:pt x="81" y="123"/>
                    <a:pt x="84" y="132"/>
                    <a:pt x="92" y="143"/>
                  </a:cubicBezTo>
                  <a:cubicBezTo>
                    <a:pt x="88" y="143"/>
                    <a:pt x="86" y="142"/>
                    <a:pt x="84" y="143"/>
                  </a:cubicBezTo>
                  <a:cubicBezTo>
                    <a:pt x="63" y="145"/>
                    <a:pt x="42" y="147"/>
                    <a:pt x="25" y="161"/>
                  </a:cubicBezTo>
                  <a:cubicBezTo>
                    <a:pt x="0" y="181"/>
                    <a:pt x="2" y="213"/>
                    <a:pt x="29" y="229"/>
                  </a:cubicBezTo>
                  <a:cubicBezTo>
                    <a:pt x="57" y="247"/>
                    <a:pt x="113" y="242"/>
                    <a:pt x="138" y="220"/>
                  </a:cubicBezTo>
                  <a:cubicBezTo>
                    <a:pt x="164" y="198"/>
                    <a:pt x="165" y="166"/>
                    <a:pt x="139" y="143"/>
                  </a:cubicBezTo>
                  <a:close/>
                  <a:moveTo>
                    <a:pt x="65" y="86"/>
                  </a:moveTo>
                  <a:cubicBezTo>
                    <a:pt x="54" y="72"/>
                    <a:pt x="49" y="55"/>
                    <a:pt x="51" y="37"/>
                  </a:cubicBezTo>
                  <a:cubicBezTo>
                    <a:pt x="53" y="24"/>
                    <a:pt x="59" y="16"/>
                    <a:pt x="71" y="12"/>
                  </a:cubicBezTo>
                  <a:cubicBezTo>
                    <a:pt x="83" y="8"/>
                    <a:pt x="93" y="11"/>
                    <a:pt x="102" y="20"/>
                  </a:cubicBezTo>
                  <a:cubicBezTo>
                    <a:pt x="114" y="33"/>
                    <a:pt x="119" y="50"/>
                    <a:pt x="120" y="64"/>
                  </a:cubicBezTo>
                  <a:cubicBezTo>
                    <a:pt x="120" y="84"/>
                    <a:pt x="114" y="93"/>
                    <a:pt x="100" y="98"/>
                  </a:cubicBezTo>
                  <a:cubicBezTo>
                    <a:pt x="87" y="103"/>
                    <a:pt x="74" y="99"/>
                    <a:pt x="65" y="86"/>
                  </a:cubicBezTo>
                  <a:close/>
                  <a:moveTo>
                    <a:pt x="137" y="197"/>
                  </a:moveTo>
                  <a:cubicBezTo>
                    <a:pt x="136" y="209"/>
                    <a:pt x="128" y="217"/>
                    <a:pt x="118" y="221"/>
                  </a:cubicBezTo>
                  <a:cubicBezTo>
                    <a:pt x="109" y="225"/>
                    <a:pt x="99" y="227"/>
                    <a:pt x="89" y="227"/>
                  </a:cubicBezTo>
                  <a:cubicBezTo>
                    <a:pt x="76" y="227"/>
                    <a:pt x="62" y="224"/>
                    <a:pt x="50" y="216"/>
                  </a:cubicBezTo>
                  <a:cubicBezTo>
                    <a:pt x="28" y="200"/>
                    <a:pt x="30" y="171"/>
                    <a:pt x="54" y="159"/>
                  </a:cubicBezTo>
                  <a:cubicBezTo>
                    <a:pt x="68" y="152"/>
                    <a:pt x="84" y="150"/>
                    <a:pt x="99" y="151"/>
                  </a:cubicBezTo>
                  <a:cubicBezTo>
                    <a:pt x="116" y="152"/>
                    <a:pt x="139" y="180"/>
                    <a:pt x="137" y="19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282F39"/>
                </a:solidFill>
              </a:endParaRPr>
            </a:p>
          </p:txBody>
        </p:sp>
        <p:sp>
          <p:nvSpPr>
            <p:cNvPr id="35" name="Freeform 21">
              <a:extLst>
                <a:ext uri="{FF2B5EF4-FFF2-40B4-BE49-F238E27FC236}">
                  <a16:creationId xmlns="" xmlns:a16="http://schemas.microsoft.com/office/drawing/2014/main" id="{6CAE04A1-77BB-4507-BB1B-E1EF7FB10E18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0746" y="4300715"/>
              <a:ext cx="96193" cy="97338"/>
            </a:xfrm>
            <a:custGeom>
              <a:avLst/>
              <a:gdLst>
                <a:gd name="T0" fmla="*/ 30 w 84"/>
                <a:gd name="T1" fmla="*/ 85 h 85"/>
                <a:gd name="T2" fmla="*/ 30 w 84"/>
                <a:gd name="T3" fmla="*/ 53 h 85"/>
                <a:gd name="T4" fmla="*/ 0 w 84"/>
                <a:gd name="T5" fmla="*/ 53 h 85"/>
                <a:gd name="T6" fmla="*/ 0 w 84"/>
                <a:gd name="T7" fmla="*/ 32 h 85"/>
                <a:gd name="T8" fmla="*/ 30 w 84"/>
                <a:gd name="T9" fmla="*/ 32 h 85"/>
                <a:gd name="T10" fmla="*/ 30 w 84"/>
                <a:gd name="T11" fmla="*/ 0 h 85"/>
                <a:gd name="T12" fmla="*/ 52 w 84"/>
                <a:gd name="T13" fmla="*/ 0 h 85"/>
                <a:gd name="T14" fmla="*/ 52 w 84"/>
                <a:gd name="T15" fmla="*/ 32 h 85"/>
                <a:gd name="T16" fmla="*/ 84 w 84"/>
                <a:gd name="T17" fmla="*/ 32 h 85"/>
                <a:gd name="T18" fmla="*/ 84 w 84"/>
                <a:gd name="T19" fmla="*/ 53 h 85"/>
                <a:gd name="T20" fmla="*/ 52 w 84"/>
                <a:gd name="T21" fmla="*/ 53 h 85"/>
                <a:gd name="T22" fmla="*/ 52 w 84"/>
                <a:gd name="T23" fmla="*/ 85 h 85"/>
                <a:gd name="T24" fmla="*/ 30 w 84"/>
                <a:gd name="T25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85">
                  <a:moveTo>
                    <a:pt x="30" y="85"/>
                  </a:moveTo>
                  <a:lnTo>
                    <a:pt x="30" y="53"/>
                  </a:lnTo>
                  <a:lnTo>
                    <a:pt x="0" y="53"/>
                  </a:lnTo>
                  <a:lnTo>
                    <a:pt x="0" y="32"/>
                  </a:lnTo>
                  <a:lnTo>
                    <a:pt x="30" y="32"/>
                  </a:lnTo>
                  <a:lnTo>
                    <a:pt x="30" y="0"/>
                  </a:lnTo>
                  <a:lnTo>
                    <a:pt x="52" y="0"/>
                  </a:lnTo>
                  <a:lnTo>
                    <a:pt x="52" y="32"/>
                  </a:lnTo>
                  <a:lnTo>
                    <a:pt x="84" y="32"/>
                  </a:lnTo>
                  <a:lnTo>
                    <a:pt x="84" y="53"/>
                  </a:lnTo>
                  <a:lnTo>
                    <a:pt x="52" y="53"/>
                  </a:lnTo>
                  <a:lnTo>
                    <a:pt x="52" y="85"/>
                  </a:lnTo>
                  <a:lnTo>
                    <a:pt x="30" y="8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282F39"/>
                </a:solidFill>
              </a:endParaRPr>
            </a:p>
          </p:txBody>
        </p:sp>
        <p:sp>
          <p:nvSpPr>
            <p:cNvPr id="36" name="Oval 22">
              <a:extLst>
                <a:ext uri="{FF2B5EF4-FFF2-40B4-BE49-F238E27FC236}">
                  <a16:creationId xmlns="" xmlns:a16="http://schemas.microsoft.com/office/drawing/2014/main" id="{AADFA746-658D-4613-9C25-977EA7E1BD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60410" y="2350510"/>
              <a:ext cx="677934" cy="68366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282F39"/>
                </a:solidFill>
              </a:endParaRPr>
            </a:p>
          </p:txBody>
        </p:sp>
        <p:sp>
          <p:nvSpPr>
            <p:cNvPr id="37" name="Freeform 23">
              <a:extLst>
                <a:ext uri="{FF2B5EF4-FFF2-40B4-BE49-F238E27FC236}">
                  <a16:creationId xmlns="" xmlns:a16="http://schemas.microsoft.com/office/drawing/2014/main" id="{2A51CED0-BAFE-4DAA-8308-96C03B091D94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3958" y="2498235"/>
              <a:ext cx="213000" cy="147725"/>
            </a:xfrm>
            <a:custGeom>
              <a:avLst/>
              <a:gdLst>
                <a:gd name="T0" fmla="*/ 66 w 170"/>
                <a:gd name="T1" fmla="*/ 0 h 117"/>
                <a:gd name="T2" fmla="*/ 69 w 170"/>
                <a:gd name="T3" fmla="*/ 1 h 117"/>
                <a:gd name="T4" fmla="*/ 153 w 170"/>
                <a:gd name="T5" fmla="*/ 53 h 117"/>
                <a:gd name="T6" fmla="*/ 167 w 170"/>
                <a:gd name="T7" fmla="*/ 61 h 117"/>
                <a:gd name="T8" fmla="*/ 167 w 170"/>
                <a:gd name="T9" fmla="*/ 66 h 117"/>
                <a:gd name="T10" fmla="*/ 141 w 170"/>
                <a:gd name="T11" fmla="*/ 88 h 117"/>
                <a:gd name="T12" fmla="*/ 107 w 170"/>
                <a:gd name="T13" fmla="*/ 115 h 117"/>
                <a:gd name="T14" fmla="*/ 100 w 170"/>
                <a:gd name="T15" fmla="*/ 116 h 117"/>
                <a:gd name="T16" fmla="*/ 26 w 170"/>
                <a:gd name="T17" fmla="*/ 71 h 117"/>
                <a:gd name="T18" fmla="*/ 3 w 170"/>
                <a:gd name="T19" fmla="*/ 56 h 117"/>
                <a:gd name="T20" fmla="*/ 3 w 170"/>
                <a:gd name="T21" fmla="*/ 51 h 117"/>
                <a:gd name="T22" fmla="*/ 46 w 170"/>
                <a:gd name="T23" fmla="*/ 16 h 117"/>
                <a:gd name="T24" fmla="*/ 63 w 170"/>
                <a:gd name="T25" fmla="*/ 2 h 117"/>
                <a:gd name="T26" fmla="*/ 66 w 170"/>
                <a:gd name="T27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0" h="117">
                  <a:moveTo>
                    <a:pt x="66" y="0"/>
                  </a:moveTo>
                  <a:cubicBezTo>
                    <a:pt x="67" y="0"/>
                    <a:pt x="68" y="0"/>
                    <a:pt x="69" y="1"/>
                  </a:cubicBezTo>
                  <a:cubicBezTo>
                    <a:pt x="97" y="18"/>
                    <a:pt x="125" y="36"/>
                    <a:pt x="153" y="53"/>
                  </a:cubicBezTo>
                  <a:cubicBezTo>
                    <a:pt x="158" y="56"/>
                    <a:pt x="162" y="59"/>
                    <a:pt x="167" y="61"/>
                  </a:cubicBezTo>
                  <a:cubicBezTo>
                    <a:pt x="170" y="63"/>
                    <a:pt x="170" y="64"/>
                    <a:pt x="167" y="66"/>
                  </a:cubicBezTo>
                  <a:cubicBezTo>
                    <a:pt x="159" y="73"/>
                    <a:pt x="150" y="80"/>
                    <a:pt x="141" y="88"/>
                  </a:cubicBezTo>
                  <a:cubicBezTo>
                    <a:pt x="130" y="97"/>
                    <a:pt x="118" y="106"/>
                    <a:pt x="107" y="115"/>
                  </a:cubicBezTo>
                  <a:cubicBezTo>
                    <a:pt x="104" y="117"/>
                    <a:pt x="104" y="117"/>
                    <a:pt x="100" y="116"/>
                  </a:cubicBezTo>
                  <a:cubicBezTo>
                    <a:pt x="76" y="101"/>
                    <a:pt x="51" y="86"/>
                    <a:pt x="26" y="71"/>
                  </a:cubicBezTo>
                  <a:cubicBezTo>
                    <a:pt x="19" y="66"/>
                    <a:pt x="11" y="61"/>
                    <a:pt x="3" y="56"/>
                  </a:cubicBezTo>
                  <a:cubicBezTo>
                    <a:pt x="0" y="54"/>
                    <a:pt x="0" y="53"/>
                    <a:pt x="3" y="51"/>
                  </a:cubicBezTo>
                  <a:cubicBezTo>
                    <a:pt x="17" y="40"/>
                    <a:pt x="31" y="28"/>
                    <a:pt x="46" y="16"/>
                  </a:cubicBezTo>
                  <a:cubicBezTo>
                    <a:pt x="51" y="11"/>
                    <a:pt x="57" y="6"/>
                    <a:pt x="63" y="2"/>
                  </a:cubicBezTo>
                  <a:cubicBezTo>
                    <a:pt x="64" y="1"/>
                    <a:pt x="65" y="0"/>
                    <a:pt x="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282F39"/>
                </a:solidFill>
              </a:endParaRPr>
            </a:p>
          </p:txBody>
        </p:sp>
        <p:sp>
          <p:nvSpPr>
            <p:cNvPr id="38" name="Freeform 24">
              <a:extLst>
                <a:ext uri="{FF2B5EF4-FFF2-40B4-BE49-F238E27FC236}">
                  <a16:creationId xmlns="" xmlns:a16="http://schemas.microsoft.com/office/drawing/2014/main" id="{424E870D-F55A-4A9A-A0F9-F22BC27AB5B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1797" y="2498235"/>
              <a:ext cx="210709" cy="148871"/>
            </a:xfrm>
            <a:custGeom>
              <a:avLst/>
              <a:gdLst>
                <a:gd name="T0" fmla="*/ 103 w 169"/>
                <a:gd name="T1" fmla="*/ 0 h 118"/>
                <a:gd name="T2" fmla="*/ 106 w 169"/>
                <a:gd name="T3" fmla="*/ 1 h 118"/>
                <a:gd name="T4" fmla="*/ 138 w 169"/>
                <a:gd name="T5" fmla="*/ 28 h 118"/>
                <a:gd name="T6" fmla="*/ 166 w 169"/>
                <a:gd name="T7" fmla="*/ 51 h 118"/>
                <a:gd name="T8" fmla="*/ 168 w 169"/>
                <a:gd name="T9" fmla="*/ 52 h 118"/>
                <a:gd name="T10" fmla="*/ 167 w 169"/>
                <a:gd name="T11" fmla="*/ 56 h 118"/>
                <a:gd name="T12" fmla="*/ 147 w 169"/>
                <a:gd name="T13" fmla="*/ 68 h 118"/>
                <a:gd name="T14" fmla="*/ 69 w 169"/>
                <a:gd name="T15" fmla="*/ 115 h 118"/>
                <a:gd name="T16" fmla="*/ 63 w 169"/>
                <a:gd name="T17" fmla="*/ 115 h 118"/>
                <a:gd name="T18" fmla="*/ 27 w 169"/>
                <a:gd name="T19" fmla="*/ 86 h 118"/>
                <a:gd name="T20" fmla="*/ 4 w 169"/>
                <a:gd name="T21" fmla="*/ 67 h 118"/>
                <a:gd name="T22" fmla="*/ 3 w 169"/>
                <a:gd name="T23" fmla="*/ 66 h 118"/>
                <a:gd name="T24" fmla="*/ 3 w 169"/>
                <a:gd name="T25" fmla="*/ 61 h 118"/>
                <a:gd name="T26" fmla="*/ 100 w 169"/>
                <a:gd name="T27" fmla="*/ 2 h 118"/>
                <a:gd name="T28" fmla="*/ 103 w 169"/>
                <a:gd name="T29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9" h="118">
                  <a:moveTo>
                    <a:pt x="103" y="0"/>
                  </a:moveTo>
                  <a:cubicBezTo>
                    <a:pt x="105" y="0"/>
                    <a:pt x="106" y="0"/>
                    <a:pt x="106" y="1"/>
                  </a:cubicBezTo>
                  <a:cubicBezTo>
                    <a:pt x="117" y="10"/>
                    <a:pt x="128" y="19"/>
                    <a:pt x="138" y="28"/>
                  </a:cubicBezTo>
                  <a:cubicBezTo>
                    <a:pt x="148" y="35"/>
                    <a:pt x="157" y="43"/>
                    <a:pt x="166" y="51"/>
                  </a:cubicBezTo>
                  <a:cubicBezTo>
                    <a:pt x="167" y="51"/>
                    <a:pt x="167" y="52"/>
                    <a:pt x="168" y="52"/>
                  </a:cubicBezTo>
                  <a:cubicBezTo>
                    <a:pt x="169" y="54"/>
                    <a:pt x="169" y="54"/>
                    <a:pt x="167" y="56"/>
                  </a:cubicBezTo>
                  <a:cubicBezTo>
                    <a:pt x="161" y="60"/>
                    <a:pt x="154" y="64"/>
                    <a:pt x="147" y="68"/>
                  </a:cubicBezTo>
                  <a:cubicBezTo>
                    <a:pt x="121" y="84"/>
                    <a:pt x="95" y="100"/>
                    <a:pt x="69" y="115"/>
                  </a:cubicBezTo>
                  <a:cubicBezTo>
                    <a:pt x="66" y="117"/>
                    <a:pt x="66" y="118"/>
                    <a:pt x="63" y="115"/>
                  </a:cubicBezTo>
                  <a:cubicBezTo>
                    <a:pt x="51" y="105"/>
                    <a:pt x="39" y="95"/>
                    <a:pt x="27" y="86"/>
                  </a:cubicBezTo>
                  <a:cubicBezTo>
                    <a:pt x="19" y="79"/>
                    <a:pt x="11" y="73"/>
                    <a:pt x="4" y="67"/>
                  </a:cubicBezTo>
                  <a:cubicBezTo>
                    <a:pt x="3" y="67"/>
                    <a:pt x="3" y="67"/>
                    <a:pt x="3" y="66"/>
                  </a:cubicBezTo>
                  <a:cubicBezTo>
                    <a:pt x="0" y="64"/>
                    <a:pt x="0" y="64"/>
                    <a:pt x="3" y="61"/>
                  </a:cubicBezTo>
                  <a:cubicBezTo>
                    <a:pt x="35" y="42"/>
                    <a:pt x="68" y="22"/>
                    <a:pt x="100" y="2"/>
                  </a:cubicBezTo>
                  <a:cubicBezTo>
                    <a:pt x="101" y="1"/>
                    <a:pt x="102" y="0"/>
                    <a:pt x="1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282F39"/>
                </a:solidFill>
              </a:endParaRPr>
            </a:p>
          </p:txBody>
        </p:sp>
        <p:sp>
          <p:nvSpPr>
            <p:cNvPr id="39" name="Freeform 25">
              <a:extLst>
                <a:ext uri="{FF2B5EF4-FFF2-40B4-BE49-F238E27FC236}">
                  <a16:creationId xmlns="" xmlns:a16="http://schemas.microsoft.com/office/drawing/2014/main" id="{78C694D5-DF7B-4B3F-A2B0-E43467BAC674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3119" y="2659703"/>
              <a:ext cx="196967" cy="137419"/>
            </a:xfrm>
            <a:custGeom>
              <a:avLst/>
              <a:gdLst>
                <a:gd name="T0" fmla="*/ 97 w 158"/>
                <a:gd name="T1" fmla="*/ 0 h 109"/>
                <a:gd name="T2" fmla="*/ 99 w 158"/>
                <a:gd name="T3" fmla="*/ 1 h 109"/>
                <a:gd name="T4" fmla="*/ 131 w 158"/>
                <a:gd name="T5" fmla="*/ 28 h 109"/>
                <a:gd name="T6" fmla="*/ 155 w 158"/>
                <a:gd name="T7" fmla="*/ 48 h 109"/>
                <a:gd name="T8" fmla="*/ 155 w 158"/>
                <a:gd name="T9" fmla="*/ 52 h 109"/>
                <a:gd name="T10" fmla="*/ 68 w 158"/>
                <a:gd name="T11" fmla="*/ 104 h 109"/>
                <a:gd name="T12" fmla="*/ 60 w 158"/>
                <a:gd name="T13" fmla="*/ 108 h 109"/>
                <a:gd name="T14" fmla="*/ 56 w 158"/>
                <a:gd name="T15" fmla="*/ 108 h 109"/>
                <a:gd name="T16" fmla="*/ 32 w 158"/>
                <a:gd name="T17" fmla="*/ 87 h 109"/>
                <a:gd name="T18" fmla="*/ 3 w 158"/>
                <a:gd name="T19" fmla="*/ 62 h 109"/>
                <a:gd name="T20" fmla="*/ 3 w 158"/>
                <a:gd name="T21" fmla="*/ 57 h 109"/>
                <a:gd name="T22" fmla="*/ 93 w 158"/>
                <a:gd name="T23" fmla="*/ 2 h 109"/>
                <a:gd name="T24" fmla="*/ 97 w 158"/>
                <a:gd name="T25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8" h="109">
                  <a:moveTo>
                    <a:pt x="97" y="0"/>
                  </a:moveTo>
                  <a:cubicBezTo>
                    <a:pt x="98" y="0"/>
                    <a:pt x="99" y="1"/>
                    <a:pt x="99" y="1"/>
                  </a:cubicBezTo>
                  <a:cubicBezTo>
                    <a:pt x="110" y="10"/>
                    <a:pt x="121" y="19"/>
                    <a:pt x="131" y="28"/>
                  </a:cubicBezTo>
                  <a:cubicBezTo>
                    <a:pt x="139" y="35"/>
                    <a:pt x="147" y="42"/>
                    <a:pt x="155" y="48"/>
                  </a:cubicBezTo>
                  <a:cubicBezTo>
                    <a:pt x="158" y="50"/>
                    <a:pt x="158" y="51"/>
                    <a:pt x="155" y="52"/>
                  </a:cubicBezTo>
                  <a:cubicBezTo>
                    <a:pt x="126" y="69"/>
                    <a:pt x="97" y="87"/>
                    <a:pt x="68" y="104"/>
                  </a:cubicBezTo>
                  <a:cubicBezTo>
                    <a:pt x="65" y="105"/>
                    <a:pt x="63" y="106"/>
                    <a:pt x="60" y="108"/>
                  </a:cubicBezTo>
                  <a:cubicBezTo>
                    <a:pt x="59" y="109"/>
                    <a:pt x="57" y="109"/>
                    <a:pt x="56" y="108"/>
                  </a:cubicBezTo>
                  <a:cubicBezTo>
                    <a:pt x="48" y="101"/>
                    <a:pt x="40" y="94"/>
                    <a:pt x="32" y="87"/>
                  </a:cubicBezTo>
                  <a:cubicBezTo>
                    <a:pt x="22" y="78"/>
                    <a:pt x="12" y="70"/>
                    <a:pt x="3" y="62"/>
                  </a:cubicBezTo>
                  <a:cubicBezTo>
                    <a:pt x="0" y="59"/>
                    <a:pt x="0" y="59"/>
                    <a:pt x="3" y="57"/>
                  </a:cubicBezTo>
                  <a:cubicBezTo>
                    <a:pt x="33" y="38"/>
                    <a:pt x="63" y="20"/>
                    <a:pt x="93" y="2"/>
                  </a:cubicBezTo>
                  <a:cubicBezTo>
                    <a:pt x="95" y="1"/>
                    <a:pt x="96" y="1"/>
                    <a:pt x="9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282F39"/>
                </a:solidFill>
              </a:endParaRPr>
            </a:p>
          </p:txBody>
        </p:sp>
        <p:sp>
          <p:nvSpPr>
            <p:cNvPr id="40" name="Freeform 26">
              <a:extLst>
                <a:ext uri="{FF2B5EF4-FFF2-40B4-BE49-F238E27FC236}">
                  <a16:creationId xmlns="" xmlns:a16="http://schemas.microsoft.com/office/drawing/2014/main" id="{B36CA320-5638-4F3A-B2D9-06A13BF9299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7522" y="2659703"/>
              <a:ext cx="198113" cy="137419"/>
            </a:xfrm>
            <a:custGeom>
              <a:avLst/>
              <a:gdLst>
                <a:gd name="T0" fmla="*/ 99 w 158"/>
                <a:gd name="T1" fmla="*/ 109 h 109"/>
                <a:gd name="T2" fmla="*/ 97 w 158"/>
                <a:gd name="T3" fmla="*/ 108 h 109"/>
                <a:gd name="T4" fmla="*/ 3 w 158"/>
                <a:gd name="T5" fmla="*/ 53 h 109"/>
                <a:gd name="T6" fmla="*/ 3 w 158"/>
                <a:gd name="T7" fmla="*/ 52 h 109"/>
                <a:gd name="T8" fmla="*/ 2 w 158"/>
                <a:gd name="T9" fmla="*/ 48 h 109"/>
                <a:gd name="T10" fmla="*/ 15 w 158"/>
                <a:gd name="T11" fmla="*/ 37 h 109"/>
                <a:gd name="T12" fmla="*/ 49 w 158"/>
                <a:gd name="T13" fmla="*/ 9 h 109"/>
                <a:gd name="T14" fmla="*/ 58 w 158"/>
                <a:gd name="T15" fmla="*/ 1 h 109"/>
                <a:gd name="T16" fmla="*/ 62 w 158"/>
                <a:gd name="T17" fmla="*/ 1 h 109"/>
                <a:gd name="T18" fmla="*/ 86 w 158"/>
                <a:gd name="T19" fmla="*/ 15 h 109"/>
                <a:gd name="T20" fmla="*/ 155 w 158"/>
                <a:gd name="T21" fmla="*/ 57 h 109"/>
                <a:gd name="T22" fmla="*/ 155 w 158"/>
                <a:gd name="T23" fmla="*/ 57 h 109"/>
                <a:gd name="T24" fmla="*/ 156 w 158"/>
                <a:gd name="T25" fmla="*/ 61 h 109"/>
                <a:gd name="T26" fmla="*/ 143 w 158"/>
                <a:gd name="T27" fmla="*/ 72 h 109"/>
                <a:gd name="T28" fmla="*/ 116 w 158"/>
                <a:gd name="T29" fmla="*/ 96 h 109"/>
                <a:gd name="T30" fmla="*/ 101 w 158"/>
                <a:gd name="T31" fmla="*/ 108 h 109"/>
                <a:gd name="T32" fmla="*/ 99 w 158"/>
                <a:gd name="T33" fmla="*/ 109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8" h="109">
                  <a:moveTo>
                    <a:pt x="99" y="109"/>
                  </a:moveTo>
                  <a:cubicBezTo>
                    <a:pt x="99" y="108"/>
                    <a:pt x="98" y="108"/>
                    <a:pt x="97" y="108"/>
                  </a:cubicBezTo>
                  <a:cubicBezTo>
                    <a:pt x="66" y="90"/>
                    <a:pt x="35" y="71"/>
                    <a:pt x="3" y="53"/>
                  </a:cubicBezTo>
                  <a:cubicBezTo>
                    <a:pt x="3" y="52"/>
                    <a:pt x="3" y="52"/>
                    <a:pt x="3" y="52"/>
                  </a:cubicBezTo>
                  <a:cubicBezTo>
                    <a:pt x="0" y="51"/>
                    <a:pt x="0" y="50"/>
                    <a:pt x="2" y="48"/>
                  </a:cubicBezTo>
                  <a:cubicBezTo>
                    <a:pt x="6" y="45"/>
                    <a:pt x="11" y="41"/>
                    <a:pt x="15" y="37"/>
                  </a:cubicBezTo>
                  <a:cubicBezTo>
                    <a:pt x="26" y="28"/>
                    <a:pt x="38" y="18"/>
                    <a:pt x="49" y="9"/>
                  </a:cubicBezTo>
                  <a:cubicBezTo>
                    <a:pt x="52" y="6"/>
                    <a:pt x="55" y="3"/>
                    <a:pt x="58" y="1"/>
                  </a:cubicBezTo>
                  <a:cubicBezTo>
                    <a:pt x="60" y="0"/>
                    <a:pt x="61" y="0"/>
                    <a:pt x="62" y="1"/>
                  </a:cubicBezTo>
                  <a:cubicBezTo>
                    <a:pt x="71" y="6"/>
                    <a:pt x="78" y="11"/>
                    <a:pt x="86" y="15"/>
                  </a:cubicBezTo>
                  <a:cubicBezTo>
                    <a:pt x="109" y="29"/>
                    <a:pt x="132" y="43"/>
                    <a:pt x="155" y="57"/>
                  </a:cubicBezTo>
                  <a:cubicBezTo>
                    <a:pt x="155" y="57"/>
                    <a:pt x="155" y="57"/>
                    <a:pt x="155" y="57"/>
                  </a:cubicBezTo>
                  <a:cubicBezTo>
                    <a:pt x="157" y="59"/>
                    <a:pt x="158" y="59"/>
                    <a:pt x="156" y="61"/>
                  </a:cubicBezTo>
                  <a:cubicBezTo>
                    <a:pt x="151" y="65"/>
                    <a:pt x="147" y="68"/>
                    <a:pt x="143" y="72"/>
                  </a:cubicBezTo>
                  <a:cubicBezTo>
                    <a:pt x="134" y="80"/>
                    <a:pt x="124" y="88"/>
                    <a:pt x="116" y="96"/>
                  </a:cubicBezTo>
                  <a:cubicBezTo>
                    <a:pt x="111" y="100"/>
                    <a:pt x="106" y="104"/>
                    <a:pt x="101" y="108"/>
                  </a:cubicBezTo>
                  <a:cubicBezTo>
                    <a:pt x="101" y="108"/>
                    <a:pt x="100" y="109"/>
                    <a:pt x="99" y="10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282F39"/>
                </a:solidFill>
              </a:endParaRPr>
            </a:p>
          </p:txBody>
        </p:sp>
        <p:sp>
          <p:nvSpPr>
            <p:cNvPr id="41" name="Freeform 27">
              <a:extLst>
                <a:ext uri="{FF2B5EF4-FFF2-40B4-BE49-F238E27FC236}">
                  <a16:creationId xmlns="" xmlns:a16="http://schemas.microsoft.com/office/drawing/2014/main" id="{C8CD7FCD-B1D6-43A6-A2C4-7DB0913DD5B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2812" y="2742154"/>
              <a:ext cx="125968" cy="145435"/>
            </a:xfrm>
            <a:custGeom>
              <a:avLst/>
              <a:gdLst>
                <a:gd name="T0" fmla="*/ 0 w 101"/>
                <a:gd name="T1" fmla="*/ 58 h 116"/>
                <a:gd name="T2" fmla="*/ 0 w 101"/>
                <a:gd name="T3" fmla="*/ 4 h 116"/>
                <a:gd name="T4" fmla="*/ 0 w 101"/>
                <a:gd name="T5" fmla="*/ 3 h 116"/>
                <a:gd name="T6" fmla="*/ 1 w 101"/>
                <a:gd name="T7" fmla="*/ 0 h 116"/>
                <a:gd name="T8" fmla="*/ 4 w 101"/>
                <a:gd name="T9" fmla="*/ 1 h 116"/>
                <a:gd name="T10" fmla="*/ 19 w 101"/>
                <a:gd name="T11" fmla="*/ 14 h 116"/>
                <a:gd name="T12" fmla="*/ 55 w 101"/>
                <a:gd name="T13" fmla="*/ 43 h 116"/>
                <a:gd name="T14" fmla="*/ 65 w 101"/>
                <a:gd name="T15" fmla="*/ 52 h 116"/>
                <a:gd name="T16" fmla="*/ 70 w 101"/>
                <a:gd name="T17" fmla="*/ 52 h 116"/>
                <a:gd name="T18" fmla="*/ 98 w 101"/>
                <a:gd name="T19" fmla="*/ 37 h 116"/>
                <a:gd name="T20" fmla="*/ 101 w 101"/>
                <a:gd name="T21" fmla="*/ 39 h 116"/>
                <a:gd name="T22" fmla="*/ 101 w 101"/>
                <a:gd name="T23" fmla="*/ 52 h 116"/>
                <a:gd name="T24" fmla="*/ 99 w 101"/>
                <a:gd name="T25" fmla="*/ 56 h 116"/>
                <a:gd name="T26" fmla="*/ 49 w 101"/>
                <a:gd name="T27" fmla="*/ 87 h 116"/>
                <a:gd name="T28" fmla="*/ 5 w 101"/>
                <a:gd name="T29" fmla="*/ 114 h 116"/>
                <a:gd name="T30" fmla="*/ 1 w 101"/>
                <a:gd name="T31" fmla="*/ 115 h 116"/>
                <a:gd name="T32" fmla="*/ 0 w 101"/>
                <a:gd name="T33" fmla="*/ 111 h 116"/>
                <a:gd name="T34" fmla="*/ 0 w 101"/>
                <a:gd name="T35" fmla="*/ 58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1" h="116">
                  <a:moveTo>
                    <a:pt x="0" y="58"/>
                  </a:moveTo>
                  <a:cubicBezTo>
                    <a:pt x="0" y="40"/>
                    <a:pt x="0" y="22"/>
                    <a:pt x="0" y="4"/>
                  </a:cubicBezTo>
                  <a:cubicBezTo>
                    <a:pt x="0" y="4"/>
                    <a:pt x="0" y="3"/>
                    <a:pt x="0" y="3"/>
                  </a:cubicBezTo>
                  <a:cubicBezTo>
                    <a:pt x="0" y="2"/>
                    <a:pt x="0" y="1"/>
                    <a:pt x="1" y="0"/>
                  </a:cubicBezTo>
                  <a:cubicBezTo>
                    <a:pt x="2" y="0"/>
                    <a:pt x="3" y="1"/>
                    <a:pt x="4" y="1"/>
                  </a:cubicBezTo>
                  <a:cubicBezTo>
                    <a:pt x="9" y="5"/>
                    <a:pt x="14" y="10"/>
                    <a:pt x="19" y="14"/>
                  </a:cubicBezTo>
                  <a:cubicBezTo>
                    <a:pt x="31" y="23"/>
                    <a:pt x="43" y="34"/>
                    <a:pt x="55" y="43"/>
                  </a:cubicBezTo>
                  <a:cubicBezTo>
                    <a:pt x="58" y="46"/>
                    <a:pt x="62" y="49"/>
                    <a:pt x="65" y="52"/>
                  </a:cubicBezTo>
                  <a:cubicBezTo>
                    <a:pt x="67" y="53"/>
                    <a:pt x="68" y="53"/>
                    <a:pt x="70" y="52"/>
                  </a:cubicBezTo>
                  <a:cubicBezTo>
                    <a:pt x="79" y="47"/>
                    <a:pt x="89" y="42"/>
                    <a:pt x="98" y="37"/>
                  </a:cubicBezTo>
                  <a:cubicBezTo>
                    <a:pt x="100" y="36"/>
                    <a:pt x="101" y="36"/>
                    <a:pt x="101" y="39"/>
                  </a:cubicBezTo>
                  <a:cubicBezTo>
                    <a:pt x="101" y="43"/>
                    <a:pt x="101" y="47"/>
                    <a:pt x="101" y="52"/>
                  </a:cubicBezTo>
                  <a:cubicBezTo>
                    <a:pt x="101" y="54"/>
                    <a:pt x="101" y="55"/>
                    <a:pt x="99" y="56"/>
                  </a:cubicBezTo>
                  <a:cubicBezTo>
                    <a:pt x="82" y="66"/>
                    <a:pt x="65" y="76"/>
                    <a:pt x="49" y="87"/>
                  </a:cubicBezTo>
                  <a:cubicBezTo>
                    <a:pt x="34" y="96"/>
                    <a:pt x="19" y="105"/>
                    <a:pt x="5" y="114"/>
                  </a:cubicBezTo>
                  <a:cubicBezTo>
                    <a:pt x="4" y="114"/>
                    <a:pt x="3" y="116"/>
                    <a:pt x="1" y="115"/>
                  </a:cubicBezTo>
                  <a:cubicBezTo>
                    <a:pt x="0" y="114"/>
                    <a:pt x="0" y="113"/>
                    <a:pt x="0" y="111"/>
                  </a:cubicBezTo>
                  <a:cubicBezTo>
                    <a:pt x="0" y="93"/>
                    <a:pt x="0" y="76"/>
                    <a:pt x="0" y="5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282F39"/>
                </a:solidFill>
              </a:endParaRPr>
            </a:p>
          </p:txBody>
        </p:sp>
        <p:sp>
          <p:nvSpPr>
            <p:cNvPr id="42" name="Freeform 28">
              <a:extLst>
                <a:ext uri="{FF2B5EF4-FFF2-40B4-BE49-F238E27FC236}">
                  <a16:creationId xmlns="" xmlns:a16="http://schemas.microsoft.com/office/drawing/2014/main" id="{36869599-5087-4BBD-9A38-787FC1CF802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7683" y="2742154"/>
              <a:ext cx="127113" cy="145435"/>
            </a:xfrm>
            <a:custGeom>
              <a:avLst/>
              <a:gdLst>
                <a:gd name="T0" fmla="*/ 101 w 101"/>
                <a:gd name="T1" fmla="*/ 58 h 116"/>
                <a:gd name="T2" fmla="*/ 101 w 101"/>
                <a:gd name="T3" fmla="*/ 110 h 116"/>
                <a:gd name="T4" fmla="*/ 101 w 101"/>
                <a:gd name="T5" fmla="*/ 112 h 116"/>
                <a:gd name="T6" fmla="*/ 98 w 101"/>
                <a:gd name="T7" fmla="*/ 114 h 116"/>
                <a:gd name="T8" fmla="*/ 54 w 101"/>
                <a:gd name="T9" fmla="*/ 88 h 116"/>
                <a:gd name="T10" fmla="*/ 4 w 101"/>
                <a:gd name="T11" fmla="*/ 56 h 116"/>
                <a:gd name="T12" fmla="*/ 1 w 101"/>
                <a:gd name="T13" fmla="*/ 52 h 116"/>
                <a:gd name="T14" fmla="*/ 1 w 101"/>
                <a:gd name="T15" fmla="*/ 39 h 116"/>
                <a:gd name="T16" fmla="*/ 4 w 101"/>
                <a:gd name="T17" fmla="*/ 37 h 116"/>
                <a:gd name="T18" fmla="*/ 32 w 101"/>
                <a:gd name="T19" fmla="*/ 52 h 116"/>
                <a:gd name="T20" fmla="*/ 37 w 101"/>
                <a:gd name="T21" fmla="*/ 52 h 116"/>
                <a:gd name="T22" fmla="*/ 83 w 101"/>
                <a:gd name="T23" fmla="*/ 14 h 116"/>
                <a:gd name="T24" fmla="*/ 97 w 101"/>
                <a:gd name="T25" fmla="*/ 3 h 116"/>
                <a:gd name="T26" fmla="*/ 99 w 101"/>
                <a:gd name="T27" fmla="*/ 1 h 116"/>
                <a:gd name="T28" fmla="*/ 101 w 101"/>
                <a:gd name="T29" fmla="*/ 2 h 116"/>
                <a:gd name="T30" fmla="*/ 101 w 101"/>
                <a:gd name="T31" fmla="*/ 4 h 116"/>
                <a:gd name="T32" fmla="*/ 101 w 101"/>
                <a:gd name="T33" fmla="*/ 58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1" h="116">
                  <a:moveTo>
                    <a:pt x="101" y="58"/>
                  </a:moveTo>
                  <a:cubicBezTo>
                    <a:pt x="101" y="75"/>
                    <a:pt x="101" y="93"/>
                    <a:pt x="101" y="110"/>
                  </a:cubicBezTo>
                  <a:cubicBezTo>
                    <a:pt x="101" y="111"/>
                    <a:pt x="101" y="112"/>
                    <a:pt x="101" y="112"/>
                  </a:cubicBezTo>
                  <a:cubicBezTo>
                    <a:pt x="101" y="115"/>
                    <a:pt x="100" y="116"/>
                    <a:pt x="98" y="114"/>
                  </a:cubicBezTo>
                  <a:cubicBezTo>
                    <a:pt x="83" y="105"/>
                    <a:pt x="69" y="96"/>
                    <a:pt x="54" y="88"/>
                  </a:cubicBezTo>
                  <a:cubicBezTo>
                    <a:pt x="37" y="77"/>
                    <a:pt x="20" y="67"/>
                    <a:pt x="4" y="56"/>
                  </a:cubicBezTo>
                  <a:cubicBezTo>
                    <a:pt x="2" y="55"/>
                    <a:pt x="0" y="54"/>
                    <a:pt x="1" y="52"/>
                  </a:cubicBezTo>
                  <a:cubicBezTo>
                    <a:pt x="1" y="47"/>
                    <a:pt x="1" y="43"/>
                    <a:pt x="1" y="39"/>
                  </a:cubicBezTo>
                  <a:cubicBezTo>
                    <a:pt x="1" y="36"/>
                    <a:pt x="2" y="36"/>
                    <a:pt x="4" y="37"/>
                  </a:cubicBezTo>
                  <a:cubicBezTo>
                    <a:pt x="14" y="42"/>
                    <a:pt x="23" y="47"/>
                    <a:pt x="32" y="52"/>
                  </a:cubicBezTo>
                  <a:cubicBezTo>
                    <a:pt x="34" y="53"/>
                    <a:pt x="35" y="53"/>
                    <a:pt x="37" y="52"/>
                  </a:cubicBezTo>
                  <a:cubicBezTo>
                    <a:pt x="52" y="39"/>
                    <a:pt x="68" y="26"/>
                    <a:pt x="83" y="14"/>
                  </a:cubicBezTo>
                  <a:cubicBezTo>
                    <a:pt x="88" y="10"/>
                    <a:pt x="92" y="6"/>
                    <a:pt x="97" y="3"/>
                  </a:cubicBezTo>
                  <a:cubicBezTo>
                    <a:pt x="97" y="2"/>
                    <a:pt x="98" y="1"/>
                    <a:pt x="99" y="1"/>
                  </a:cubicBezTo>
                  <a:cubicBezTo>
                    <a:pt x="100" y="0"/>
                    <a:pt x="101" y="0"/>
                    <a:pt x="101" y="2"/>
                  </a:cubicBezTo>
                  <a:cubicBezTo>
                    <a:pt x="101" y="3"/>
                    <a:pt x="101" y="3"/>
                    <a:pt x="101" y="4"/>
                  </a:cubicBezTo>
                  <a:cubicBezTo>
                    <a:pt x="101" y="22"/>
                    <a:pt x="101" y="40"/>
                    <a:pt x="101" y="5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282F39"/>
                </a:solidFill>
              </a:endParaRPr>
            </a:p>
          </p:txBody>
        </p:sp>
        <p:sp>
          <p:nvSpPr>
            <p:cNvPr id="43" name="Oval 29">
              <a:extLst>
                <a:ext uri="{FF2B5EF4-FFF2-40B4-BE49-F238E27FC236}">
                  <a16:creationId xmlns="" xmlns:a16="http://schemas.microsoft.com/office/drawing/2014/main" id="{467406B4-711A-4201-8A3D-137BE818A7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26585" y="4331635"/>
              <a:ext cx="460354" cy="464935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282F39"/>
                </a:solidFill>
              </a:endParaRPr>
            </a:p>
          </p:txBody>
        </p:sp>
        <p:sp>
          <p:nvSpPr>
            <p:cNvPr id="44" name="Freeform 30">
              <a:extLst>
                <a:ext uri="{FF2B5EF4-FFF2-40B4-BE49-F238E27FC236}">
                  <a16:creationId xmlns="" xmlns:a16="http://schemas.microsoft.com/office/drawing/2014/main" id="{221FB233-1ECB-43CB-B347-4BE00B917C09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8278" y="4422102"/>
              <a:ext cx="196967" cy="282854"/>
            </a:xfrm>
            <a:custGeom>
              <a:avLst/>
              <a:gdLst>
                <a:gd name="T0" fmla="*/ 28 w 158"/>
                <a:gd name="T1" fmla="*/ 83 h 224"/>
                <a:gd name="T2" fmla="*/ 43 w 158"/>
                <a:gd name="T3" fmla="*/ 87 h 224"/>
                <a:gd name="T4" fmla="*/ 103 w 158"/>
                <a:gd name="T5" fmla="*/ 41 h 224"/>
                <a:gd name="T6" fmla="*/ 101 w 158"/>
                <a:gd name="T7" fmla="*/ 29 h 224"/>
                <a:gd name="T8" fmla="*/ 129 w 158"/>
                <a:gd name="T9" fmla="*/ 0 h 224"/>
                <a:gd name="T10" fmla="*/ 158 w 158"/>
                <a:gd name="T11" fmla="*/ 29 h 224"/>
                <a:gd name="T12" fmla="*/ 129 w 158"/>
                <a:gd name="T13" fmla="*/ 57 h 224"/>
                <a:gd name="T14" fmla="*/ 113 w 158"/>
                <a:gd name="T15" fmla="*/ 52 h 224"/>
                <a:gd name="T16" fmla="*/ 53 w 158"/>
                <a:gd name="T17" fmla="*/ 97 h 224"/>
                <a:gd name="T18" fmla="*/ 57 w 158"/>
                <a:gd name="T19" fmla="*/ 111 h 224"/>
                <a:gd name="T20" fmla="*/ 53 w 158"/>
                <a:gd name="T21" fmla="*/ 125 h 224"/>
                <a:gd name="T22" fmla="*/ 113 w 158"/>
                <a:gd name="T23" fmla="*/ 172 h 224"/>
                <a:gd name="T24" fmla="*/ 129 w 158"/>
                <a:gd name="T25" fmla="*/ 167 h 224"/>
                <a:gd name="T26" fmla="*/ 158 w 158"/>
                <a:gd name="T27" fmla="*/ 196 h 224"/>
                <a:gd name="T28" fmla="*/ 129 w 158"/>
                <a:gd name="T29" fmla="*/ 224 h 224"/>
                <a:gd name="T30" fmla="*/ 101 w 158"/>
                <a:gd name="T31" fmla="*/ 196 h 224"/>
                <a:gd name="T32" fmla="*/ 104 w 158"/>
                <a:gd name="T33" fmla="*/ 183 h 224"/>
                <a:gd name="T34" fmla="*/ 43 w 158"/>
                <a:gd name="T35" fmla="*/ 136 h 224"/>
                <a:gd name="T36" fmla="*/ 28 w 158"/>
                <a:gd name="T37" fmla="*/ 140 h 224"/>
                <a:gd name="T38" fmla="*/ 0 w 158"/>
                <a:gd name="T39" fmla="*/ 111 h 224"/>
                <a:gd name="T40" fmla="*/ 28 w 158"/>
                <a:gd name="T41" fmla="*/ 83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58" h="224">
                  <a:moveTo>
                    <a:pt x="28" y="83"/>
                  </a:moveTo>
                  <a:cubicBezTo>
                    <a:pt x="34" y="83"/>
                    <a:pt x="39" y="84"/>
                    <a:pt x="43" y="87"/>
                  </a:cubicBezTo>
                  <a:cubicBezTo>
                    <a:pt x="103" y="41"/>
                    <a:pt x="103" y="41"/>
                    <a:pt x="103" y="41"/>
                  </a:cubicBezTo>
                  <a:cubicBezTo>
                    <a:pt x="102" y="37"/>
                    <a:pt x="101" y="33"/>
                    <a:pt x="101" y="29"/>
                  </a:cubicBezTo>
                  <a:cubicBezTo>
                    <a:pt x="101" y="13"/>
                    <a:pt x="114" y="0"/>
                    <a:pt x="129" y="0"/>
                  </a:cubicBezTo>
                  <a:cubicBezTo>
                    <a:pt x="145" y="0"/>
                    <a:pt x="158" y="13"/>
                    <a:pt x="158" y="29"/>
                  </a:cubicBezTo>
                  <a:cubicBezTo>
                    <a:pt x="158" y="45"/>
                    <a:pt x="145" y="57"/>
                    <a:pt x="129" y="57"/>
                  </a:cubicBezTo>
                  <a:cubicBezTo>
                    <a:pt x="123" y="57"/>
                    <a:pt x="117" y="55"/>
                    <a:pt x="113" y="52"/>
                  </a:cubicBezTo>
                  <a:cubicBezTo>
                    <a:pt x="53" y="97"/>
                    <a:pt x="53" y="97"/>
                    <a:pt x="53" y="97"/>
                  </a:cubicBezTo>
                  <a:cubicBezTo>
                    <a:pt x="56" y="101"/>
                    <a:pt x="57" y="106"/>
                    <a:pt x="57" y="111"/>
                  </a:cubicBezTo>
                  <a:cubicBezTo>
                    <a:pt x="57" y="116"/>
                    <a:pt x="56" y="121"/>
                    <a:pt x="53" y="125"/>
                  </a:cubicBezTo>
                  <a:cubicBezTo>
                    <a:pt x="113" y="172"/>
                    <a:pt x="113" y="172"/>
                    <a:pt x="113" y="172"/>
                  </a:cubicBezTo>
                  <a:cubicBezTo>
                    <a:pt x="118" y="169"/>
                    <a:pt x="123" y="167"/>
                    <a:pt x="129" y="167"/>
                  </a:cubicBezTo>
                  <a:cubicBezTo>
                    <a:pt x="145" y="167"/>
                    <a:pt x="158" y="180"/>
                    <a:pt x="158" y="196"/>
                  </a:cubicBezTo>
                  <a:cubicBezTo>
                    <a:pt x="158" y="211"/>
                    <a:pt x="145" y="224"/>
                    <a:pt x="129" y="224"/>
                  </a:cubicBezTo>
                  <a:cubicBezTo>
                    <a:pt x="114" y="224"/>
                    <a:pt x="101" y="211"/>
                    <a:pt x="101" y="196"/>
                  </a:cubicBezTo>
                  <a:cubicBezTo>
                    <a:pt x="101" y="191"/>
                    <a:pt x="102" y="187"/>
                    <a:pt x="104" y="183"/>
                  </a:cubicBezTo>
                  <a:cubicBezTo>
                    <a:pt x="43" y="136"/>
                    <a:pt x="43" y="136"/>
                    <a:pt x="43" y="136"/>
                  </a:cubicBezTo>
                  <a:cubicBezTo>
                    <a:pt x="39" y="138"/>
                    <a:pt x="34" y="140"/>
                    <a:pt x="28" y="140"/>
                  </a:cubicBezTo>
                  <a:cubicBezTo>
                    <a:pt x="12" y="140"/>
                    <a:pt x="0" y="127"/>
                    <a:pt x="0" y="111"/>
                  </a:cubicBezTo>
                  <a:cubicBezTo>
                    <a:pt x="0" y="95"/>
                    <a:pt x="12" y="83"/>
                    <a:pt x="28" y="8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282F39"/>
                </a:solidFill>
              </a:endParaRPr>
            </a:p>
          </p:txBody>
        </p:sp>
        <p:sp>
          <p:nvSpPr>
            <p:cNvPr id="45" name="Oval 31">
              <a:extLst>
                <a:ext uri="{FF2B5EF4-FFF2-40B4-BE49-F238E27FC236}">
                  <a16:creationId xmlns="" xmlns:a16="http://schemas.microsoft.com/office/drawing/2014/main" id="{907A43AF-8B3B-4BF1-837E-DE2E8D4DE2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03894" y="3570104"/>
              <a:ext cx="732902" cy="738627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282F39"/>
                </a:solidFill>
              </a:endParaRPr>
            </a:p>
          </p:txBody>
        </p:sp>
        <p:sp>
          <p:nvSpPr>
            <p:cNvPr id="46" name="Freeform 32">
              <a:extLst>
                <a:ext uri="{FF2B5EF4-FFF2-40B4-BE49-F238E27FC236}">
                  <a16:creationId xmlns="" xmlns:a16="http://schemas.microsoft.com/office/drawing/2014/main" id="{AB30CE6C-7239-4153-BA47-C1359C280FA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09249" y="3718974"/>
              <a:ext cx="501580" cy="443176"/>
            </a:xfrm>
            <a:custGeom>
              <a:avLst/>
              <a:gdLst>
                <a:gd name="T0" fmla="*/ 378 w 401"/>
                <a:gd name="T1" fmla="*/ 134 h 352"/>
                <a:gd name="T2" fmla="*/ 209 w 401"/>
                <a:gd name="T3" fmla="*/ 0 h 352"/>
                <a:gd name="T4" fmla="*/ 175 w 401"/>
                <a:gd name="T5" fmla="*/ 4 h 352"/>
                <a:gd name="T6" fmla="*/ 57 w 401"/>
                <a:gd name="T7" fmla="*/ 257 h 352"/>
                <a:gd name="T8" fmla="*/ 57 w 401"/>
                <a:gd name="T9" fmla="*/ 265 h 352"/>
                <a:gd name="T10" fmla="*/ 35 w 401"/>
                <a:gd name="T11" fmla="*/ 346 h 352"/>
                <a:gd name="T12" fmla="*/ 38 w 401"/>
                <a:gd name="T13" fmla="*/ 350 h 352"/>
                <a:gd name="T14" fmla="*/ 123 w 401"/>
                <a:gd name="T15" fmla="*/ 328 h 352"/>
                <a:gd name="T16" fmla="*/ 129 w 401"/>
                <a:gd name="T17" fmla="*/ 328 h 352"/>
                <a:gd name="T18" fmla="*/ 243 w 401"/>
                <a:gd name="T19" fmla="*/ 344 h 352"/>
                <a:gd name="T20" fmla="*/ 378 w 401"/>
                <a:gd name="T21" fmla="*/ 134 h 352"/>
                <a:gd name="T22" fmla="*/ 233 w 401"/>
                <a:gd name="T23" fmla="*/ 317 h 352"/>
                <a:gd name="T24" fmla="*/ 213 w 401"/>
                <a:gd name="T25" fmla="*/ 319 h 352"/>
                <a:gd name="T26" fmla="*/ 135 w 401"/>
                <a:gd name="T27" fmla="*/ 298 h 352"/>
                <a:gd name="T28" fmla="*/ 126 w 401"/>
                <a:gd name="T29" fmla="*/ 297 h 352"/>
                <a:gd name="T30" fmla="*/ 79 w 401"/>
                <a:gd name="T31" fmla="*/ 309 h 352"/>
                <a:gd name="T32" fmla="*/ 77 w 401"/>
                <a:gd name="T33" fmla="*/ 306 h 352"/>
                <a:gd name="T34" fmla="*/ 89 w 401"/>
                <a:gd name="T35" fmla="*/ 262 h 352"/>
                <a:gd name="T36" fmla="*/ 87 w 401"/>
                <a:gd name="T37" fmla="*/ 251 h 352"/>
                <a:gd name="T38" fmla="*/ 92 w 401"/>
                <a:gd name="T39" fmla="*/ 90 h 352"/>
                <a:gd name="T40" fmla="*/ 239 w 401"/>
                <a:gd name="T41" fmla="*/ 33 h 352"/>
                <a:gd name="T42" fmla="*/ 350 w 401"/>
                <a:gd name="T43" fmla="*/ 143 h 352"/>
                <a:gd name="T44" fmla="*/ 233 w 401"/>
                <a:gd name="T45" fmla="*/ 317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01" h="352">
                  <a:moveTo>
                    <a:pt x="378" y="134"/>
                  </a:moveTo>
                  <a:cubicBezTo>
                    <a:pt x="359" y="55"/>
                    <a:pt x="291" y="1"/>
                    <a:pt x="209" y="0"/>
                  </a:cubicBezTo>
                  <a:cubicBezTo>
                    <a:pt x="198" y="0"/>
                    <a:pt x="186" y="1"/>
                    <a:pt x="175" y="4"/>
                  </a:cubicBezTo>
                  <a:cubicBezTo>
                    <a:pt x="60" y="27"/>
                    <a:pt x="0" y="154"/>
                    <a:pt x="57" y="257"/>
                  </a:cubicBezTo>
                  <a:cubicBezTo>
                    <a:pt x="58" y="260"/>
                    <a:pt x="58" y="262"/>
                    <a:pt x="57" y="265"/>
                  </a:cubicBezTo>
                  <a:cubicBezTo>
                    <a:pt x="50" y="292"/>
                    <a:pt x="43" y="319"/>
                    <a:pt x="35" y="346"/>
                  </a:cubicBezTo>
                  <a:cubicBezTo>
                    <a:pt x="34" y="351"/>
                    <a:pt x="34" y="351"/>
                    <a:pt x="38" y="350"/>
                  </a:cubicBezTo>
                  <a:cubicBezTo>
                    <a:pt x="67" y="342"/>
                    <a:pt x="95" y="335"/>
                    <a:pt x="123" y="328"/>
                  </a:cubicBezTo>
                  <a:cubicBezTo>
                    <a:pt x="125" y="327"/>
                    <a:pt x="127" y="327"/>
                    <a:pt x="129" y="328"/>
                  </a:cubicBezTo>
                  <a:cubicBezTo>
                    <a:pt x="165" y="347"/>
                    <a:pt x="203" y="352"/>
                    <a:pt x="243" y="344"/>
                  </a:cubicBezTo>
                  <a:cubicBezTo>
                    <a:pt x="339" y="326"/>
                    <a:pt x="401" y="229"/>
                    <a:pt x="378" y="134"/>
                  </a:cubicBezTo>
                  <a:close/>
                  <a:moveTo>
                    <a:pt x="233" y="317"/>
                  </a:moveTo>
                  <a:cubicBezTo>
                    <a:pt x="225" y="318"/>
                    <a:pt x="217" y="319"/>
                    <a:pt x="213" y="319"/>
                  </a:cubicBezTo>
                  <a:cubicBezTo>
                    <a:pt x="182" y="318"/>
                    <a:pt x="157" y="312"/>
                    <a:pt x="135" y="298"/>
                  </a:cubicBezTo>
                  <a:cubicBezTo>
                    <a:pt x="132" y="296"/>
                    <a:pt x="129" y="295"/>
                    <a:pt x="126" y="297"/>
                  </a:cubicBezTo>
                  <a:cubicBezTo>
                    <a:pt x="110" y="301"/>
                    <a:pt x="95" y="305"/>
                    <a:pt x="79" y="309"/>
                  </a:cubicBezTo>
                  <a:cubicBezTo>
                    <a:pt x="76" y="309"/>
                    <a:pt x="76" y="309"/>
                    <a:pt x="77" y="306"/>
                  </a:cubicBezTo>
                  <a:cubicBezTo>
                    <a:pt x="81" y="291"/>
                    <a:pt x="84" y="277"/>
                    <a:pt x="89" y="262"/>
                  </a:cubicBezTo>
                  <a:cubicBezTo>
                    <a:pt x="90" y="258"/>
                    <a:pt x="89" y="255"/>
                    <a:pt x="87" y="251"/>
                  </a:cubicBezTo>
                  <a:cubicBezTo>
                    <a:pt x="55" y="200"/>
                    <a:pt x="57" y="137"/>
                    <a:pt x="92" y="90"/>
                  </a:cubicBezTo>
                  <a:cubicBezTo>
                    <a:pt x="129" y="41"/>
                    <a:pt x="179" y="20"/>
                    <a:pt x="239" y="33"/>
                  </a:cubicBezTo>
                  <a:cubicBezTo>
                    <a:pt x="298" y="46"/>
                    <a:pt x="336" y="84"/>
                    <a:pt x="350" y="143"/>
                  </a:cubicBezTo>
                  <a:cubicBezTo>
                    <a:pt x="369" y="223"/>
                    <a:pt x="314" y="303"/>
                    <a:pt x="233" y="3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282F39"/>
                </a:solidFill>
              </a:endParaRPr>
            </a:p>
          </p:txBody>
        </p:sp>
        <p:sp>
          <p:nvSpPr>
            <p:cNvPr id="47" name="Freeform 33">
              <a:extLst>
                <a:ext uri="{FF2B5EF4-FFF2-40B4-BE49-F238E27FC236}">
                  <a16:creationId xmlns="" xmlns:a16="http://schemas.microsoft.com/office/drawing/2014/main" id="{02BE0099-A586-4D31-BA65-9244B6B1C1E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6974" y="3834636"/>
              <a:ext cx="224451" cy="209564"/>
            </a:xfrm>
            <a:custGeom>
              <a:avLst/>
              <a:gdLst>
                <a:gd name="T0" fmla="*/ 136 w 180"/>
                <a:gd name="T1" fmla="*/ 165 h 166"/>
                <a:gd name="T2" fmla="*/ 118 w 180"/>
                <a:gd name="T3" fmla="*/ 163 h 166"/>
                <a:gd name="T4" fmla="*/ 24 w 180"/>
                <a:gd name="T5" fmla="*/ 93 h 166"/>
                <a:gd name="T6" fmla="*/ 4 w 180"/>
                <a:gd name="T7" fmla="*/ 53 h 166"/>
                <a:gd name="T8" fmla="*/ 20 w 180"/>
                <a:gd name="T9" fmla="*/ 6 h 166"/>
                <a:gd name="T10" fmla="*/ 42 w 180"/>
                <a:gd name="T11" fmla="*/ 3 h 166"/>
                <a:gd name="T12" fmla="*/ 47 w 180"/>
                <a:gd name="T13" fmla="*/ 7 h 166"/>
                <a:gd name="T14" fmla="*/ 62 w 180"/>
                <a:gd name="T15" fmla="*/ 43 h 166"/>
                <a:gd name="T16" fmla="*/ 61 w 180"/>
                <a:gd name="T17" fmla="*/ 50 h 166"/>
                <a:gd name="T18" fmla="*/ 50 w 180"/>
                <a:gd name="T19" fmla="*/ 64 h 166"/>
                <a:gd name="T20" fmla="*/ 49 w 180"/>
                <a:gd name="T21" fmla="*/ 74 h 166"/>
                <a:gd name="T22" fmla="*/ 108 w 180"/>
                <a:gd name="T23" fmla="*/ 125 h 166"/>
                <a:gd name="T24" fmla="*/ 118 w 180"/>
                <a:gd name="T25" fmla="*/ 123 h 166"/>
                <a:gd name="T26" fmla="*/ 130 w 180"/>
                <a:gd name="T27" fmla="*/ 107 h 166"/>
                <a:gd name="T28" fmla="*/ 140 w 180"/>
                <a:gd name="T29" fmla="*/ 104 h 166"/>
                <a:gd name="T30" fmla="*/ 166 w 180"/>
                <a:gd name="T31" fmla="*/ 116 h 166"/>
                <a:gd name="T32" fmla="*/ 171 w 180"/>
                <a:gd name="T33" fmla="*/ 119 h 166"/>
                <a:gd name="T34" fmla="*/ 179 w 180"/>
                <a:gd name="T35" fmla="*/ 132 h 166"/>
                <a:gd name="T36" fmla="*/ 147 w 180"/>
                <a:gd name="T37" fmla="*/ 165 h 166"/>
                <a:gd name="T38" fmla="*/ 136 w 180"/>
                <a:gd name="T39" fmla="*/ 165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0" h="166">
                  <a:moveTo>
                    <a:pt x="136" y="165"/>
                  </a:moveTo>
                  <a:cubicBezTo>
                    <a:pt x="130" y="166"/>
                    <a:pt x="124" y="164"/>
                    <a:pt x="118" y="163"/>
                  </a:cubicBezTo>
                  <a:cubicBezTo>
                    <a:pt x="78" y="151"/>
                    <a:pt x="48" y="126"/>
                    <a:pt x="24" y="93"/>
                  </a:cubicBezTo>
                  <a:cubicBezTo>
                    <a:pt x="15" y="81"/>
                    <a:pt x="7" y="68"/>
                    <a:pt x="4" y="53"/>
                  </a:cubicBezTo>
                  <a:cubicBezTo>
                    <a:pt x="0" y="34"/>
                    <a:pt x="6" y="18"/>
                    <a:pt x="20" y="6"/>
                  </a:cubicBezTo>
                  <a:cubicBezTo>
                    <a:pt x="24" y="2"/>
                    <a:pt x="37" y="0"/>
                    <a:pt x="42" y="3"/>
                  </a:cubicBezTo>
                  <a:cubicBezTo>
                    <a:pt x="44" y="3"/>
                    <a:pt x="46" y="5"/>
                    <a:pt x="47" y="7"/>
                  </a:cubicBezTo>
                  <a:cubicBezTo>
                    <a:pt x="52" y="19"/>
                    <a:pt x="57" y="31"/>
                    <a:pt x="62" y="43"/>
                  </a:cubicBezTo>
                  <a:cubicBezTo>
                    <a:pt x="62" y="45"/>
                    <a:pt x="62" y="48"/>
                    <a:pt x="61" y="50"/>
                  </a:cubicBezTo>
                  <a:cubicBezTo>
                    <a:pt x="58" y="55"/>
                    <a:pt x="54" y="60"/>
                    <a:pt x="50" y="64"/>
                  </a:cubicBezTo>
                  <a:cubicBezTo>
                    <a:pt x="47" y="67"/>
                    <a:pt x="47" y="70"/>
                    <a:pt x="49" y="74"/>
                  </a:cubicBezTo>
                  <a:cubicBezTo>
                    <a:pt x="63" y="98"/>
                    <a:pt x="83" y="115"/>
                    <a:pt x="108" y="125"/>
                  </a:cubicBezTo>
                  <a:cubicBezTo>
                    <a:pt x="112" y="127"/>
                    <a:pt x="115" y="126"/>
                    <a:pt x="118" y="123"/>
                  </a:cubicBezTo>
                  <a:cubicBezTo>
                    <a:pt x="122" y="117"/>
                    <a:pt x="126" y="112"/>
                    <a:pt x="130" y="107"/>
                  </a:cubicBezTo>
                  <a:cubicBezTo>
                    <a:pt x="133" y="103"/>
                    <a:pt x="136" y="102"/>
                    <a:pt x="140" y="104"/>
                  </a:cubicBezTo>
                  <a:cubicBezTo>
                    <a:pt x="149" y="108"/>
                    <a:pt x="157" y="112"/>
                    <a:pt x="166" y="116"/>
                  </a:cubicBezTo>
                  <a:cubicBezTo>
                    <a:pt x="167" y="117"/>
                    <a:pt x="169" y="118"/>
                    <a:pt x="171" y="119"/>
                  </a:cubicBezTo>
                  <a:cubicBezTo>
                    <a:pt x="180" y="123"/>
                    <a:pt x="180" y="123"/>
                    <a:pt x="179" y="132"/>
                  </a:cubicBezTo>
                  <a:cubicBezTo>
                    <a:pt x="177" y="151"/>
                    <a:pt x="164" y="160"/>
                    <a:pt x="147" y="165"/>
                  </a:cubicBezTo>
                  <a:cubicBezTo>
                    <a:pt x="144" y="166"/>
                    <a:pt x="140" y="166"/>
                    <a:pt x="136" y="16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282F39"/>
                </a:solidFill>
              </a:endParaRPr>
            </a:p>
          </p:txBody>
        </p:sp>
        <p:sp>
          <p:nvSpPr>
            <p:cNvPr id="48" name="Oval 34">
              <a:extLst>
                <a:ext uri="{FF2B5EF4-FFF2-40B4-BE49-F238E27FC236}">
                  <a16:creationId xmlns="" xmlns:a16="http://schemas.microsoft.com/office/drawing/2014/main" id="{3267FBE0-84F4-44D3-B7B9-D0332B6A3B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05017" y="3519717"/>
              <a:ext cx="940176" cy="947046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282F39"/>
                </a:solidFill>
              </a:endParaRPr>
            </a:p>
          </p:txBody>
        </p:sp>
        <p:sp>
          <p:nvSpPr>
            <p:cNvPr id="49" name="Freeform 35">
              <a:extLst>
                <a:ext uri="{FF2B5EF4-FFF2-40B4-BE49-F238E27FC236}">
                  <a16:creationId xmlns="" xmlns:a16="http://schemas.microsoft.com/office/drawing/2014/main" id="{A221102D-288A-451E-8035-817F0938D70D}"/>
                </a:ext>
              </a:extLst>
            </p:cNvPr>
            <p:cNvSpPr>
              <a:spLocks/>
            </p:cNvSpPr>
            <p:nvPr/>
          </p:nvSpPr>
          <p:spPr bwMode="auto">
            <a:xfrm>
              <a:off x="7518388" y="3696071"/>
              <a:ext cx="711144" cy="213000"/>
            </a:xfrm>
            <a:custGeom>
              <a:avLst/>
              <a:gdLst>
                <a:gd name="T0" fmla="*/ 325 w 569"/>
                <a:gd name="T1" fmla="*/ 1 h 169"/>
                <a:gd name="T2" fmla="*/ 461 w 569"/>
                <a:gd name="T3" fmla="*/ 35 h 169"/>
                <a:gd name="T4" fmla="*/ 555 w 569"/>
                <a:gd name="T5" fmla="*/ 96 h 169"/>
                <a:gd name="T6" fmla="*/ 568 w 569"/>
                <a:gd name="T7" fmla="*/ 115 h 169"/>
                <a:gd name="T8" fmla="*/ 524 w 569"/>
                <a:gd name="T9" fmla="*/ 157 h 169"/>
                <a:gd name="T10" fmla="*/ 510 w 569"/>
                <a:gd name="T11" fmla="*/ 158 h 169"/>
                <a:gd name="T12" fmla="*/ 326 w 569"/>
                <a:gd name="T13" fmla="*/ 74 h 169"/>
                <a:gd name="T14" fmla="*/ 58 w 569"/>
                <a:gd name="T15" fmla="*/ 160 h 169"/>
                <a:gd name="T16" fmla="*/ 48 w 569"/>
                <a:gd name="T17" fmla="*/ 169 h 169"/>
                <a:gd name="T18" fmla="*/ 2 w 569"/>
                <a:gd name="T19" fmla="*/ 117 h 169"/>
                <a:gd name="T20" fmla="*/ 13 w 569"/>
                <a:gd name="T21" fmla="*/ 100 h 169"/>
                <a:gd name="T22" fmla="*/ 119 w 569"/>
                <a:gd name="T23" fmla="*/ 32 h 169"/>
                <a:gd name="T24" fmla="*/ 218 w 569"/>
                <a:gd name="T25" fmla="*/ 3 h 169"/>
                <a:gd name="T26" fmla="*/ 249 w 569"/>
                <a:gd name="T27" fmla="*/ 1 h 169"/>
                <a:gd name="T28" fmla="*/ 285 w 569"/>
                <a:gd name="T29" fmla="*/ 1 h 169"/>
                <a:gd name="T30" fmla="*/ 325 w 569"/>
                <a:gd name="T31" fmla="*/ 1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69" h="169">
                  <a:moveTo>
                    <a:pt x="325" y="1"/>
                  </a:moveTo>
                  <a:cubicBezTo>
                    <a:pt x="373" y="2"/>
                    <a:pt x="417" y="16"/>
                    <a:pt x="461" y="35"/>
                  </a:cubicBezTo>
                  <a:cubicBezTo>
                    <a:pt x="495" y="51"/>
                    <a:pt x="527" y="72"/>
                    <a:pt x="555" y="96"/>
                  </a:cubicBezTo>
                  <a:cubicBezTo>
                    <a:pt x="561" y="101"/>
                    <a:pt x="569" y="105"/>
                    <a:pt x="568" y="115"/>
                  </a:cubicBezTo>
                  <a:cubicBezTo>
                    <a:pt x="553" y="129"/>
                    <a:pt x="538" y="143"/>
                    <a:pt x="524" y="157"/>
                  </a:cubicBezTo>
                  <a:cubicBezTo>
                    <a:pt x="519" y="163"/>
                    <a:pt x="516" y="163"/>
                    <a:pt x="510" y="158"/>
                  </a:cubicBezTo>
                  <a:cubicBezTo>
                    <a:pt x="458" y="110"/>
                    <a:pt x="396" y="82"/>
                    <a:pt x="326" y="74"/>
                  </a:cubicBezTo>
                  <a:cubicBezTo>
                    <a:pt x="224" y="63"/>
                    <a:pt x="134" y="91"/>
                    <a:pt x="58" y="160"/>
                  </a:cubicBezTo>
                  <a:cubicBezTo>
                    <a:pt x="56" y="161"/>
                    <a:pt x="54" y="163"/>
                    <a:pt x="48" y="169"/>
                  </a:cubicBezTo>
                  <a:cubicBezTo>
                    <a:pt x="33" y="152"/>
                    <a:pt x="18" y="134"/>
                    <a:pt x="2" y="117"/>
                  </a:cubicBezTo>
                  <a:cubicBezTo>
                    <a:pt x="0" y="108"/>
                    <a:pt x="7" y="104"/>
                    <a:pt x="13" y="100"/>
                  </a:cubicBezTo>
                  <a:cubicBezTo>
                    <a:pt x="45" y="71"/>
                    <a:pt x="80" y="49"/>
                    <a:pt x="119" y="32"/>
                  </a:cubicBezTo>
                  <a:cubicBezTo>
                    <a:pt x="150" y="18"/>
                    <a:pt x="183" y="8"/>
                    <a:pt x="218" y="3"/>
                  </a:cubicBezTo>
                  <a:cubicBezTo>
                    <a:pt x="228" y="1"/>
                    <a:pt x="239" y="1"/>
                    <a:pt x="249" y="1"/>
                  </a:cubicBezTo>
                  <a:cubicBezTo>
                    <a:pt x="258" y="1"/>
                    <a:pt x="276" y="1"/>
                    <a:pt x="285" y="1"/>
                  </a:cubicBezTo>
                  <a:cubicBezTo>
                    <a:pt x="295" y="1"/>
                    <a:pt x="315" y="0"/>
                    <a:pt x="3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282F39"/>
                </a:solidFill>
              </a:endParaRPr>
            </a:p>
          </p:txBody>
        </p:sp>
        <p:sp>
          <p:nvSpPr>
            <p:cNvPr id="50" name="Freeform 36">
              <a:extLst>
                <a:ext uri="{FF2B5EF4-FFF2-40B4-BE49-F238E27FC236}">
                  <a16:creationId xmlns="" xmlns:a16="http://schemas.microsoft.com/office/drawing/2014/main" id="{BA892ABE-72A4-4744-AEF6-70AD7C6A78AF}"/>
                </a:ext>
              </a:extLst>
            </p:cNvPr>
            <p:cNvSpPr>
              <a:spLocks/>
            </p:cNvSpPr>
            <p:nvPr/>
          </p:nvSpPr>
          <p:spPr bwMode="auto">
            <a:xfrm>
              <a:off x="7770323" y="4092296"/>
              <a:ext cx="207274" cy="195822"/>
            </a:xfrm>
            <a:custGeom>
              <a:avLst/>
              <a:gdLst>
                <a:gd name="T0" fmla="*/ 74 w 166"/>
                <a:gd name="T1" fmla="*/ 156 h 156"/>
                <a:gd name="T2" fmla="*/ 19 w 166"/>
                <a:gd name="T3" fmla="*/ 115 h 156"/>
                <a:gd name="T4" fmla="*/ 58 w 166"/>
                <a:gd name="T5" fmla="*/ 15 h 156"/>
                <a:gd name="T6" fmla="*/ 154 w 166"/>
                <a:gd name="T7" fmla="*/ 62 h 156"/>
                <a:gd name="T8" fmla="*/ 98 w 166"/>
                <a:gd name="T9" fmla="*/ 154 h 156"/>
                <a:gd name="T10" fmla="*/ 94 w 166"/>
                <a:gd name="T11" fmla="*/ 156 h 156"/>
                <a:gd name="T12" fmla="*/ 74 w 166"/>
                <a:gd name="T13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6" h="156">
                  <a:moveTo>
                    <a:pt x="74" y="156"/>
                  </a:moveTo>
                  <a:cubicBezTo>
                    <a:pt x="50" y="150"/>
                    <a:pt x="30" y="138"/>
                    <a:pt x="19" y="115"/>
                  </a:cubicBezTo>
                  <a:cubicBezTo>
                    <a:pt x="0" y="76"/>
                    <a:pt x="18" y="30"/>
                    <a:pt x="58" y="15"/>
                  </a:cubicBezTo>
                  <a:cubicBezTo>
                    <a:pt x="98" y="0"/>
                    <a:pt x="142" y="22"/>
                    <a:pt x="154" y="62"/>
                  </a:cubicBezTo>
                  <a:cubicBezTo>
                    <a:pt x="166" y="104"/>
                    <a:pt x="141" y="145"/>
                    <a:pt x="98" y="154"/>
                  </a:cubicBezTo>
                  <a:cubicBezTo>
                    <a:pt x="97" y="154"/>
                    <a:pt x="96" y="155"/>
                    <a:pt x="94" y="156"/>
                  </a:cubicBezTo>
                  <a:cubicBezTo>
                    <a:pt x="87" y="156"/>
                    <a:pt x="80" y="156"/>
                    <a:pt x="74" y="15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282F39"/>
                </a:solidFill>
              </a:endParaRPr>
            </a:p>
          </p:txBody>
        </p:sp>
        <p:sp>
          <p:nvSpPr>
            <p:cNvPr id="51" name="Freeform 37">
              <a:extLst>
                <a:ext uri="{FF2B5EF4-FFF2-40B4-BE49-F238E27FC236}">
                  <a16:creationId xmlns="" xmlns:a16="http://schemas.microsoft.com/office/drawing/2014/main" id="{5B0BBD4B-8A03-4584-B62C-016020548322}"/>
                </a:ext>
              </a:extLst>
            </p:cNvPr>
            <p:cNvSpPr>
              <a:spLocks/>
            </p:cNvSpPr>
            <p:nvPr/>
          </p:nvSpPr>
          <p:spPr bwMode="auto">
            <a:xfrm>
              <a:off x="7618017" y="3833490"/>
              <a:ext cx="513031" cy="168338"/>
            </a:xfrm>
            <a:custGeom>
              <a:avLst/>
              <a:gdLst>
                <a:gd name="T0" fmla="*/ 207 w 411"/>
                <a:gd name="T1" fmla="*/ 0 h 134"/>
                <a:gd name="T2" fmla="*/ 404 w 411"/>
                <a:gd name="T3" fmla="*/ 74 h 134"/>
                <a:gd name="T4" fmla="*/ 404 w 411"/>
                <a:gd name="T5" fmla="*/ 90 h 134"/>
                <a:gd name="T6" fmla="*/ 366 w 411"/>
                <a:gd name="T7" fmla="*/ 128 h 134"/>
                <a:gd name="T8" fmla="*/ 355 w 411"/>
                <a:gd name="T9" fmla="*/ 129 h 134"/>
                <a:gd name="T10" fmla="*/ 184 w 411"/>
                <a:gd name="T11" fmla="*/ 73 h 134"/>
                <a:gd name="T12" fmla="*/ 59 w 411"/>
                <a:gd name="T13" fmla="*/ 128 h 134"/>
                <a:gd name="T14" fmla="*/ 44 w 411"/>
                <a:gd name="T15" fmla="*/ 128 h 134"/>
                <a:gd name="T16" fmla="*/ 5 w 411"/>
                <a:gd name="T17" fmla="*/ 89 h 134"/>
                <a:gd name="T18" fmla="*/ 5 w 411"/>
                <a:gd name="T19" fmla="*/ 78 h 134"/>
                <a:gd name="T20" fmla="*/ 207 w 411"/>
                <a:gd name="T21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11" h="134">
                  <a:moveTo>
                    <a:pt x="207" y="0"/>
                  </a:moveTo>
                  <a:cubicBezTo>
                    <a:pt x="281" y="1"/>
                    <a:pt x="347" y="25"/>
                    <a:pt x="404" y="74"/>
                  </a:cubicBezTo>
                  <a:cubicBezTo>
                    <a:pt x="411" y="80"/>
                    <a:pt x="411" y="84"/>
                    <a:pt x="404" y="90"/>
                  </a:cubicBezTo>
                  <a:cubicBezTo>
                    <a:pt x="391" y="102"/>
                    <a:pt x="379" y="115"/>
                    <a:pt x="366" y="128"/>
                  </a:cubicBezTo>
                  <a:cubicBezTo>
                    <a:pt x="362" y="132"/>
                    <a:pt x="360" y="133"/>
                    <a:pt x="355" y="129"/>
                  </a:cubicBezTo>
                  <a:cubicBezTo>
                    <a:pt x="306" y="85"/>
                    <a:pt x="249" y="67"/>
                    <a:pt x="184" y="73"/>
                  </a:cubicBezTo>
                  <a:cubicBezTo>
                    <a:pt x="137" y="77"/>
                    <a:pt x="94" y="96"/>
                    <a:pt x="59" y="128"/>
                  </a:cubicBezTo>
                  <a:cubicBezTo>
                    <a:pt x="53" y="133"/>
                    <a:pt x="50" y="134"/>
                    <a:pt x="44" y="128"/>
                  </a:cubicBezTo>
                  <a:cubicBezTo>
                    <a:pt x="32" y="115"/>
                    <a:pt x="19" y="102"/>
                    <a:pt x="5" y="89"/>
                  </a:cubicBezTo>
                  <a:cubicBezTo>
                    <a:pt x="0" y="84"/>
                    <a:pt x="1" y="82"/>
                    <a:pt x="5" y="78"/>
                  </a:cubicBezTo>
                  <a:cubicBezTo>
                    <a:pt x="63" y="27"/>
                    <a:pt x="130" y="1"/>
                    <a:pt x="20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282F39"/>
                </a:solidFill>
              </a:endParaRPr>
            </a:p>
          </p:txBody>
        </p:sp>
        <p:sp>
          <p:nvSpPr>
            <p:cNvPr id="52" name="Freeform 38">
              <a:extLst>
                <a:ext uri="{FF2B5EF4-FFF2-40B4-BE49-F238E27FC236}">
                  <a16:creationId xmlns="" xmlns:a16="http://schemas.microsoft.com/office/drawing/2014/main" id="{05CB5528-695C-4DA4-883B-984347E31B3D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5355" y="3951442"/>
              <a:ext cx="319500" cy="145435"/>
            </a:xfrm>
            <a:custGeom>
              <a:avLst/>
              <a:gdLst>
                <a:gd name="T0" fmla="*/ 207 w 256"/>
                <a:gd name="T1" fmla="*/ 115 h 115"/>
                <a:gd name="T2" fmla="*/ 55 w 256"/>
                <a:gd name="T3" fmla="*/ 110 h 115"/>
                <a:gd name="T4" fmla="*/ 43 w 256"/>
                <a:gd name="T5" fmla="*/ 111 h 115"/>
                <a:gd name="T6" fmla="*/ 4 w 256"/>
                <a:gd name="T7" fmla="*/ 72 h 115"/>
                <a:gd name="T8" fmla="*/ 4 w 256"/>
                <a:gd name="T9" fmla="*/ 62 h 115"/>
                <a:gd name="T10" fmla="*/ 252 w 256"/>
                <a:gd name="T11" fmla="*/ 62 h 115"/>
                <a:gd name="T12" fmla="*/ 251 w 256"/>
                <a:gd name="T13" fmla="*/ 70 h 115"/>
                <a:gd name="T14" fmla="*/ 207 w 256"/>
                <a:gd name="T15" fmla="*/ 11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6" h="115">
                  <a:moveTo>
                    <a:pt x="207" y="115"/>
                  </a:moveTo>
                  <a:cubicBezTo>
                    <a:pt x="162" y="75"/>
                    <a:pt x="100" y="73"/>
                    <a:pt x="55" y="110"/>
                  </a:cubicBezTo>
                  <a:cubicBezTo>
                    <a:pt x="50" y="114"/>
                    <a:pt x="48" y="115"/>
                    <a:pt x="43" y="111"/>
                  </a:cubicBezTo>
                  <a:cubicBezTo>
                    <a:pt x="31" y="97"/>
                    <a:pt x="18" y="84"/>
                    <a:pt x="4" y="72"/>
                  </a:cubicBezTo>
                  <a:cubicBezTo>
                    <a:pt x="0" y="68"/>
                    <a:pt x="0" y="66"/>
                    <a:pt x="4" y="62"/>
                  </a:cubicBezTo>
                  <a:cubicBezTo>
                    <a:pt x="68" y="0"/>
                    <a:pt x="187" y="0"/>
                    <a:pt x="252" y="62"/>
                  </a:cubicBezTo>
                  <a:cubicBezTo>
                    <a:pt x="256" y="65"/>
                    <a:pt x="254" y="67"/>
                    <a:pt x="251" y="70"/>
                  </a:cubicBezTo>
                  <a:cubicBezTo>
                    <a:pt x="237" y="85"/>
                    <a:pt x="222" y="100"/>
                    <a:pt x="207" y="1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282F39"/>
                </a:solidFill>
              </a:endParaRPr>
            </a:p>
          </p:txBody>
        </p:sp>
        <p:sp>
          <p:nvSpPr>
            <p:cNvPr id="53" name="Oval 39">
              <a:extLst>
                <a:ext uri="{FF2B5EF4-FFF2-40B4-BE49-F238E27FC236}">
                  <a16:creationId xmlns="" xmlns:a16="http://schemas.microsoft.com/office/drawing/2014/main" id="{B926E544-F8D0-46CA-A473-543C0E1066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88391" y="1808849"/>
              <a:ext cx="456919" cy="461499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282F39"/>
                </a:solidFill>
              </a:endParaRPr>
            </a:p>
          </p:txBody>
        </p:sp>
        <p:sp>
          <p:nvSpPr>
            <p:cNvPr id="54" name="Freeform 40">
              <a:extLst>
                <a:ext uri="{FF2B5EF4-FFF2-40B4-BE49-F238E27FC236}">
                  <a16:creationId xmlns="" xmlns:a16="http://schemas.microsoft.com/office/drawing/2014/main" id="{0403E534-CE9F-40F9-9DA4-710EF83C97B2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3133" y="1837479"/>
              <a:ext cx="263387" cy="309193"/>
            </a:xfrm>
            <a:custGeom>
              <a:avLst/>
              <a:gdLst>
                <a:gd name="T0" fmla="*/ 203 w 211"/>
                <a:gd name="T1" fmla="*/ 186 h 245"/>
                <a:gd name="T2" fmla="*/ 208 w 211"/>
                <a:gd name="T3" fmla="*/ 163 h 245"/>
                <a:gd name="T4" fmla="*/ 196 w 211"/>
                <a:gd name="T5" fmla="*/ 113 h 245"/>
                <a:gd name="T6" fmla="*/ 185 w 211"/>
                <a:gd name="T7" fmla="*/ 91 h 245"/>
                <a:gd name="T8" fmla="*/ 208 w 211"/>
                <a:gd name="T9" fmla="*/ 58 h 245"/>
                <a:gd name="T10" fmla="*/ 0 w 211"/>
                <a:gd name="T11" fmla="*/ 84 h 245"/>
                <a:gd name="T12" fmla="*/ 5 w 211"/>
                <a:gd name="T13" fmla="*/ 84 h 245"/>
                <a:gd name="T14" fmla="*/ 44 w 211"/>
                <a:gd name="T15" fmla="*/ 83 h 245"/>
                <a:gd name="T16" fmla="*/ 51 w 211"/>
                <a:gd name="T17" fmla="*/ 88 h 245"/>
                <a:gd name="T18" fmla="*/ 45 w 211"/>
                <a:gd name="T19" fmla="*/ 94 h 245"/>
                <a:gd name="T20" fmla="*/ 35 w 211"/>
                <a:gd name="T21" fmla="*/ 95 h 245"/>
                <a:gd name="T22" fmla="*/ 32 w 211"/>
                <a:gd name="T23" fmla="*/ 100 h 245"/>
                <a:gd name="T24" fmla="*/ 76 w 211"/>
                <a:gd name="T25" fmla="*/ 232 h 245"/>
                <a:gd name="T26" fmla="*/ 81 w 211"/>
                <a:gd name="T27" fmla="*/ 245 h 245"/>
                <a:gd name="T28" fmla="*/ 81 w 211"/>
                <a:gd name="T29" fmla="*/ 244 h 245"/>
                <a:gd name="T30" fmla="*/ 111 w 211"/>
                <a:gd name="T31" fmla="*/ 157 h 245"/>
                <a:gd name="T32" fmla="*/ 111 w 211"/>
                <a:gd name="T33" fmla="*/ 153 h 245"/>
                <a:gd name="T34" fmla="*/ 91 w 211"/>
                <a:gd name="T35" fmla="*/ 98 h 245"/>
                <a:gd name="T36" fmla="*/ 87 w 211"/>
                <a:gd name="T37" fmla="*/ 95 h 245"/>
                <a:gd name="T38" fmla="*/ 75 w 211"/>
                <a:gd name="T39" fmla="*/ 94 h 245"/>
                <a:gd name="T40" fmla="*/ 70 w 211"/>
                <a:gd name="T41" fmla="*/ 86 h 245"/>
                <a:gd name="T42" fmla="*/ 78 w 211"/>
                <a:gd name="T43" fmla="*/ 83 h 245"/>
                <a:gd name="T44" fmla="*/ 122 w 211"/>
                <a:gd name="T45" fmla="*/ 84 h 245"/>
                <a:gd name="T46" fmla="*/ 148 w 211"/>
                <a:gd name="T47" fmla="*/ 83 h 245"/>
                <a:gd name="T48" fmla="*/ 155 w 211"/>
                <a:gd name="T49" fmla="*/ 88 h 245"/>
                <a:gd name="T50" fmla="*/ 149 w 211"/>
                <a:gd name="T51" fmla="*/ 94 h 245"/>
                <a:gd name="T52" fmla="*/ 139 w 211"/>
                <a:gd name="T53" fmla="*/ 95 h 245"/>
                <a:gd name="T54" fmla="*/ 136 w 211"/>
                <a:gd name="T55" fmla="*/ 100 h 245"/>
                <a:gd name="T56" fmla="*/ 174 w 211"/>
                <a:gd name="T57" fmla="*/ 215 h 245"/>
                <a:gd name="T58" fmla="*/ 184 w 211"/>
                <a:gd name="T59" fmla="*/ 244 h 245"/>
                <a:gd name="T60" fmla="*/ 186 w 211"/>
                <a:gd name="T61" fmla="*/ 241 h 245"/>
                <a:gd name="T62" fmla="*/ 203 w 211"/>
                <a:gd name="T63" fmla="*/ 186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1" h="245">
                  <a:moveTo>
                    <a:pt x="203" y="186"/>
                  </a:moveTo>
                  <a:cubicBezTo>
                    <a:pt x="206" y="178"/>
                    <a:pt x="207" y="171"/>
                    <a:pt x="208" y="163"/>
                  </a:cubicBezTo>
                  <a:cubicBezTo>
                    <a:pt x="211" y="145"/>
                    <a:pt x="206" y="128"/>
                    <a:pt x="196" y="113"/>
                  </a:cubicBezTo>
                  <a:cubicBezTo>
                    <a:pt x="192" y="106"/>
                    <a:pt x="188" y="99"/>
                    <a:pt x="185" y="91"/>
                  </a:cubicBezTo>
                  <a:cubicBezTo>
                    <a:pt x="180" y="74"/>
                    <a:pt x="190" y="59"/>
                    <a:pt x="208" y="58"/>
                  </a:cubicBezTo>
                  <a:cubicBezTo>
                    <a:pt x="148" y="0"/>
                    <a:pt x="44" y="13"/>
                    <a:pt x="0" y="84"/>
                  </a:cubicBezTo>
                  <a:cubicBezTo>
                    <a:pt x="2" y="85"/>
                    <a:pt x="3" y="84"/>
                    <a:pt x="5" y="84"/>
                  </a:cubicBezTo>
                  <a:cubicBezTo>
                    <a:pt x="18" y="84"/>
                    <a:pt x="31" y="84"/>
                    <a:pt x="44" y="83"/>
                  </a:cubicBezTo>
                  <a:cubicBezTo>
                    <a:pt x="48" y="83"/>
                    <a:pt x="51" y="84"/>
                    <a:pt x="51" y="88"/>
                  </a:cubicBezTo>
                  <a:cubicBezTo>
                    <a:pt x="51" y="91"/>
                    <a:pt x="49" y="93"/>
                    <a:pt x="45" y="94"/>
                  </a:cubicBezTo>
                  <a:cubicBezTo>
                    <a:pt x="41" y="94"/>
                    <a:pt x="38" y="95"/>
                    <a:pt x="35" y="95"/>
                  </a:cubicBezTo>
                  <a:cubicBezTo>
                    <a:pt x="30" y="95"/>
                    <a:pt x="30" y="95"/>
                    <a:pt x="32" y="100"/>
                  </a:cubicBezTo>
                  <a:cubicBezTo>
                    <a:pt x="46" y="144"/>
                    <a:pt x="61" y="188"/>
                    <a:pt x="76" y="232"/>
                  </a:cubicBezTo>
                  <a:cubicBezTo>
                    <a:pt x="77" y="236"/>
                    <a:pt x="79" y="240"/>
                    <a:pt x="81" y="245"/>
                  </a:cubicBezTo>
                  <a:cubicBezTo>
                    <a:pt x="81" y="244"/>
                    <a:pt x="81" y="244"/>
                    <a:pt x="81" y="244"/>
                  </a:cubicBezTo>
                  <a:cubicBezTo>
                    <a:pt x="91" y="215"/>
                    <a:pt x="101" y="186"/>
                    <a:pt x="111" y="157"/>
                  </a:cubicBezTo>
                  <a:cubicBezTo>
                    <a:pt x="111" y="155"/>
                    <a:pt x="111" y="154"/>
                    <a:pt x="111" y="153"/>
                  </a:cubicBezTo>
                  <a:cubicBezTo>
                    <a:pt x="104" y="134"/>
                    <a:pt x="97" y="116"/>
                    <a:pt x="91" y="98"/>
                  </a:cubicBezTo>
                  <a:cubicBezTo>
                    <a:pt x="90" y="96"/>
                    <a:pt x="89" y="95"/>
                    <a:pt x="87" y="95"/>
                  </a:cubicBezTo>
                  <a:cubicBezTo>
                    <a:pt x="83" y="95"/>
                    <a:pt x="79" y="95"/>
                    <a:pt x="75" y="94"/>
                  </a:cubicBezTo>
                  <a:cubicBezTo>
                    <a:pt x="71" y="93"/>
                    <a:pt x="69" y="90"/>
                    <a:pt x="70" y="86"/>
                  </a:cubicBezTo>
                  <a:cubicBezTo>
                    <a:pt x="72" y="83"/>
                    <a:pt x="75" y="83"/>
                    <a:pt x="78" y="83"/>
                  </a:cubicBezTo>
                  <a:cubicBezTo>
                    <a:pt x="92" y="84"/>
                    <a:pt x="107" y="85"/>
                    <a:pt x="122" y="84"/>
                  </a:cubicBezTo>
                  <a:cubicBezTo>
                    <a:pt x="131" y="84"/>
                    <a:pt x="140" y="83"/>
                    <a:pt x="148" y="83"/>
                  </a:cubicBezTo>
                  <a:cubicBezTo>
                    <a:pt x="153" y="83"/>
                    <a:pt x="155" y="84"/>
                    <a:pt x="155" y="88"/>
                  </a:cubicBezTo>
                  <a:cubicBezTo>
                    <a:pt x="156" y="91"/>
                    <a:pt x="153" y="93"/>
                    <a:pt x="149" y="94"/>
                  </a:cubicBezTo>
                  <a:cubicBezTo>
                    <a:pt x="146" y="94"/>
                    <a:pt x="142" y="95"/>
                    <a:pt x="139" y="95"/>
                  </a:cubicBezTo>
                  <a:cubicBezTo>
                    <a:pt x="134" y="95"/>
                    <a:pt x="134" y="95"/>
                    <a:pt x="136" y="100"/>
                  </a:cubicBezTo>
                  <a:cubicBezTo>
                    <a:pt x="149" y="138"/>
                    <a:pt x="161" y="176"/>
                    <a:pt x="174" y="215"/>
                  </a:cubicBezTo>
                  <a:cubicBezTo>
                    <a:pt x="177" y="224"/>
                    <a:pt x="181" y="234"/>
                    <a:pt x="184" y="244"/>
                  </a:cubicBezTo>
                  <a:cubicBezTo>
                    <a:pt x="185" y="243"/>
                    <a:pt x="185" y="242"/>
                    <a:pt x="186" y="241"/>
                  </a:cubicBezTo>
                  <a:cubicBezTo>
                    <a:pt x="191" y="222"/>
                    <a:pt x="196" y="204"/>
                    <a:pt x="203" y="18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282F39"/>
                </a:solidFill>
              </a:endParaRPr>
            </a:p>
          </p:txBody>
        </p:sp>
        <p:sp>
          <p:nvSpPr>
            <p:cNvPr id="55" name="Freeform 41">
              <a:extLst>
                <a:ext uri="{FF2B5EF4-FFF2-40B4-BE49-F238E27FC236}">
                  <a16:creationId xmlns="" xmlns:a16="http://schemas.microsoft.com/office/drawing/2014/main" id="{8C98055B-456E-413F-95E1-E088F8756449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8182" y="2055059"/>
              <a:ext cx="106500" cy="162613"/>
            </a:xfrm>
            <a:custGeom>
              <a:avLst/>
              <a:gdLst>
                <a:gd name="T0" fmla="*/ 54 w 85"/>
                <a:gd name="T1" fmla="*/ 35 h 129"/>
                <a:gd name="T2" fmla="*/ 42 w 85"/>
                <a:gd name="T3" fmla="*/ 0 h 129"/>
                <a:gd name="T4" fmla="*/ 1 w 85"/>
                <a:gd name="T5" fmla="*/ 119 h 129"/>
                <a:gd name="T6" fmla="*/ 3 w 85"/>
                <a:gd name="T7" fmla="*/ 122 h 129"/>
                <a:gd name="T8" fmla="*/ 82 w 85"/>
                <a:gd name="T9" fmla="*/ 120 h 129"/>
                <a:gd name="T10" fmla="*/ 84 w 85"/>
                <a:gd name="T11" fmla="*/ 117 h 129"/>
                <a:gd name="T12" fmla="*/ 54 w 85"/>
                <a:gd name="T13" fmla="*/ 35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5" h="129">
                  <a:moveTo>
                    <a:pt x="54" y="35"/>
                  </a:moveTo>
                  <a:cubicBezTo>
                    <a:pt x="50" y="23"/>
                    <a:pt x="46" y="12"/>
                    <a:pt x="42" y="0"/>
                  </a:cubicBezTo>
                  <a:cubicBezTo>
                    <a:pt x="28" y="40"/>
                    <a:pt x="14" y="80"/>
                    <a:pt x="1" y="119"/>
                  </a:cubicBezTo>
                  <a:cubicBezTo>
                    <a:pt x="0" y="121"/>
                    <a:pt x="1" y="122"/>
                    <a:pt x="3" y="122"/>
                  </a:cubicBezTo>
                  <a:cubicBezTo>
                    <a:pt x="29" y="129"/>
                    <a:pt x="56" y="129"/>
                    <a:pt x="82" y="120"/>
                  </a:cubicBezTo>
                  <a:cubicBezTo>
                    <a:pt x="85" y="120"/>
                    <a:pt x="85" y="119"/>
                    <a:pt x="84" y="117"/>
                  </a:cubicBezTo>
                  <a:cubicBezTo>
                    <a:pt x="74" y="89"/>
                    <a:pt x="64" y="62"/>
                    <a:pt x="54" y="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282F39"/>
                </a:solidFill>
              </a:endParaRPr>
            </a:p>
          </p:txBody>
        </p:sp>
        <p:sp>
          <p:nvSpPr>
            <p:cNvPr id="56" name="Freeform 42">
              <a:extLst>
                <a:ext uri="{FF2B5EF4-FFF2-40B4-BE49-F238E27FC236}">
                  <a16:creationId xmlns="" xmlns:a16="http://schemas.microsoft.com/office/drawing/2014/main" id="{1271B143-209B-41BA-8B61-DF4C4376ACCC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1601" y="1969172"/>
              <a:ext cx="120242" cy="227886"/>
            </a:xfrm>
            <a:custGeom>
              <a:avLst/>
              <a:gdLst>
                <a:gd name="T0" fmla="*/ 96 w 96"/>
                <a:gd name="T1" fmla="*/ 181 h 181"/>
                <a:gd name="T2" fmla="*/ 30 w 96"/>
                <a:gd name="T3" fmla="*/ 0 h 181"/>
                <a:gd name="T4" fmla="*/ 96 w 9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6" h="181">
                  <a:moveTo>
                    <a:pt x="96" y="181"/>
                  </a:moveTo>
                  <a:cubicBezTo>
                    <a:pt x="74" y="121"/>
                    <a:pt x="52" y="61"/>
                    <a:pt x="30" y="0"/>
                  </a:cubicBezTo>
                  <a:cubicBezTo>
                    <a:pt x="0" y="64"/>
                    <a:pt x="25" y="148"/>
                    <a:pt x="96" y="18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282F39"/>
                </a:solidFill>
              </a:endParaRPr>
            </a:p>
          </p:txBody>
        </p:sp>
        <p:sp>
          <p:nvSpPr>
            <p:cNvPr id="57" name="Freeform 43">
              <a:extLst>
                <a:ext uri="{FF2B5EF4-FFF2-40B4-BE49-F238E27FC236}">
                  <a16:creationId xmlns="" xmlns:a16="http://schemas.microsoft.com/office/drawing/2014/main" id="{CAF00172-F4EF-43BA-9DF6-3AA4BEC1593F}"/>
                </a:ext>
              </a:extLst>
            </p:cNvPr>
            <p:cNvSpPr>
              <a:spLocks/>
            </p:cNvSpPr>
            <p:nvPr/>
          </p:nvSpPr>
          <p:spPr bwMode="auto">
            <a:xfrm>
              <a:off x="5704455" y="1960010"/>
              <a:ext cx="88178" cy="231322"/>
            </a:xfrm>
            <a:custGeom>
              <a:avLst/>
              <a:gdLst>
                <a:gd name="T0" fmla="*/ 69 w 71"/>
                <a:gd name="T1" fmla="*/ 55 h 183"/>
                <a:gd name="T2" fmla="*/ 53 w 71"/>
                <a:gd name="T3" fmla="*/ 0 h 183"/>
                <a:gd name="T4" fmla="*/ 53 w 71"/>
                <a:gd name="T5" fmla="*/ 2 h 183"/>
                <a:gd name="T6" fmla="*/ 45 w 71"/>
                <a:gd name="T7" fmla="*/ 53 h 183"/>
                <a:gd name="T8" fmla="*/ 7 w 71"/>
                <a:gd name="T9" fmla="*/ 163 h 183"/>
                <a:gd name="T10" fmla="*/ 0 w 71"/>
                <a:gd name="T11" fmla="*/ 183 h 183"/>
                <a:gd name="T12" fmla="*/ 29 w 71"/>
                <a:gd name="T13" fmla="*/ 160 h 183"/>
                <a:gd name="T14" fmla="*/ 69 w 71"/>
                <a:gd name="T15" fmla="*/ 5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1" h="183">
                  <a:moveTo>
                    <a:pt x="69" y="55"/>
                  </a:moveTo>
                  <a:cubicBezTo>
                    <a:pt x="68" y="36"/>
                    <a:pt x="63" y="17"/>
                    <a:pt x="53" y="0"/>
                  </a:cubicBezTo>
                  <a:cubicBezTo>
                    <a:pt x="51" y="0"/>
                    <a:pt x="52" y="1"/>
                    <a:pt x="53" y="2"/>
                  </a:cubicBezTo>
                  <a:cubicBezTo>
                    <a:pt x="53" y="20"/>
                    <a:pt x="51" y="37"/>
                    <a:pt x="45" y="53"/>
                  </a:cubicBezTo>
                  <a:cubicBezTo>
                    <a:pt x="32" y="90"/>
                    <a:pt x="19" y="126"/>
                    <a:pt x="7" y="163"/>
                  </a:cubicBezTo>
                  <a:cubicBezTo>
                    <a:pt x="5" y="169"/>
                    <a:pt x="2" y="176"/>
                    <a:pt x="0" y="183"/>
                  </a:cubicBezTo>
                  <a:cubicBezTo>
                    <a:pt x="11" y="177"/>
                    <a:pt x="21" y="169"/>
                    <a:pt x="29" y="160"/>
                  </a:cubicBezTo>
                  <a:cubicBezTo>
                    <a:pt x="57" y="131"/>
                    <a:pt x="71" y="96"/>
                    <a:pt x="69" y="5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282F39"/>
                </a:solidFill>
              </a:endParaRPr>
            </a:p>
          </p:txBody>
        </p:sp>
        <p:sp>
          <p:nvSpPr>
            <p:cNvPr id="58" name="Oval 44">
              <a:extLst>
                <a:ext uri="{FF2B5EF4-FFF2-40B4-BE49-F238E27FC236}">
                  <a16:creationId xmlns="" xmlns:a16="http://schemas.microsoft.com/office/drawing/2014/main" id="{76CD9A82-EAA9-4C3B-8CBD-5DCEC06903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49212" y="2107736"/>
              <a:ext cx="687096" cy="692821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282F39"/>
                </a:solidFill>
              </a:endParaRPr>
            </a:p>
          </p:txBody>
        </p:sp>
        <p:sp>
          <p:nvSpPr>
            <p:cNvPr id="59" name="Freeform 45">
              <a:extLst>
                <a:ext uri="{FF2B5EF4-FFF2-40B4-BE49-F238E27FC236}">
                  <a16:creationId xmlns="" xmlns:a16="http://schemas.microsoft.com/office/drawing/2014/main" id="{56DA3C08-EEAE-4543-ABD0-9470C863EB1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804954" y="2264623"/>
              <a:ext cx="374467" cy="377902"/>
            </a:xfrm>
            <a:custGeom>
              <a:avLst/>
              <a:gdLst>
                <a:gd name="T0" fmla="*/ 260 w 299"/>
                <a:gd name="T1" fmla="*/ 0 h 299"/>
                <a:gd name="T2" fmla="*/ 40 w 299"/>
                <a:gd name="T3" fmla="*/ 0 h 299"/>
                <a:gd name="T4" fmla="*/ 0 w 299"/>
                <a:gd name="T5" fmla="*/ 40 h 299"/>
                <a:gd name="T6" fmla="*/ 0 w 299"/>
                <a:gd name="T7" fmla="*/ 150 h 299"/>
                <a:gd name="T8" fmla="*/ 0 w 299"/>
                <a:gd name="T9" fmla="*/ 260 h 299"/>
                <a:gd name="T10" fmla="*/ 39 w 299"/>
                <a:gd name="T11" fmla="*/ 299 h 299"/>
                <a:gd name="T12" fmla="*/ 260 w 299"/>
                <a:gd name="T13" fmla="*/ 299 h 299"/>
                <a:gd name="T14" fmla="*/ 299 w 299"/>
                <a:gd name="T15" fmla="*/ 260 h 299"/>
                <a:gd name="T16" fmla="*/ 299 w 299"/>
                <a:gd name="T17" fmla="*/ 40 h 299"/>
                <a:gd name="T18" fmla="*/ 260 w 299"/>
                <a:gd name="T19" fmla="*/ 0 h 299"/>
                <a:gd name="T20" fmla="*/ 236 w 299"/>
                <a:gd name="T21" fmla="*/ 34 h 299"/>
                <a:gd name="T22" fmla="*/ 265 w 299"/>
                <a:gd name="T23" fmla="*/ 64 h 299"/>
                <a:gd name="T24" fmla="*/ 236 w 299"/>
                <a:gd name="T25" fmla="*/ 93 h 299"/>
                <a:gd name="T26" fmla="*/ 207 w 299"/>
                <a:gd name="T27" fmla="*/ 63 h 299"/>
                <a:gd name="T28" fmla="*/ 236 w 299"/>
                <a:gd name="T29" fmla="*/ 34 h 299"/>
                <a:gd name="T30" fmla="*/ 150 w 299"/>
                <a:gd name="T31" fmla="*/ 92 h 299"/>
                <a:gd name="T32" fmla="*/ 208 w 299"/>
                <a:gd name="T33" fmla="*/ 150 h 299"/>
                <a:gd name="T34" fmla="*/ 149 w 299"/>
                <a:gd name="T35" fmla="*/ 208 h 299"/>
                <a:gd name="T36" fmla="*/ 92 w 299"/>
                <a:gd name="T37" fmla="*/ 149 h 299"/>
                <a:gd name="T38" fmla="*/ 150 w 299"/>
                <a:gd name="T39" fmla="*/ 92 h 299"/>
                <a:gd name="T40" fmla="*/ 265 w 299"/>
                <a:gd name="T41" fmla="*/ 248 h 299"/>
                <a:gd name="T42" fmla="*/ 247 w 299"/>
                <a:gd name="T43" fmla="*/ 265 h 299"/>
                <a:gd name="T44" fmla="*/ 150 w 299"/>
                <a:gd name="T45" fmla="*/ 265 h 299"/>
                <a:gd name="T46" fmla="*/ 52 w 299"/>
                <a:gd name="T47" fmla="*/ 265 h 299"/>
                <a:gd name="T48" fmla="*/ 34 w 299"/>
                <a:gd name="T49" fmla="*/ 248 h 299"/>
                <a:gd name="T50" fmla="*/ 34 w 299"/>
                <a:gd name="T51" fmla="*/ 138 h 299"/>
                <a:gd name="T52" fmla="*/ 46 w 299"/>
                <a:gd name="T53" fmla="*/ 126 h 299"/>
                <a:gd name="T54" fmla="*/ 58 w 299"/>
                <a:gd name="T55" fmla="*/ 140 h 299"/>
                <a:gd name="T56" fmla="*/ 131 w 299"/>
                <a:gd name="T57" fmla="*/ 240 h 299"/>
                <a:gd name="T58" fmla="*/ 238 w 299"/>
                <a:gd name="T59" fmla="*/ 176 h 299"/>
                <a:gd name="T60" fmla="*/ 240 w 299"/>
                <a:gd name="T61" fmla="*/ 133 h 299"/>
                <a:gd name="T62" fmla="*/ 245 w 299"/>
                <a:gd name="T63" fmla="*/ 126 h 299"/>
                <a:gd name="T64" fmla="*/ 265 w 299"/>
                <a:gd name="T65" fmla="*/ 146 h 299"/>
                <a:gd name="T66" fmla="*/ 265 w 299"/>
                <a:gd name="T67" fmla="*/ 248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99" h="299">
                  <a:moveTo>
                    <a:pt x="260" y="0"/>
                  </a:moveTo>
                  <a:cubicBezTo>
                    <a:pt x="187" y="0"/>
                    <a:pt x="113" y="0"/>
                    <a:pt x="40" y="0"/>
                  </a:cubicBezTo>
                  <a:cubicBezTo>
                    <a:pt x="14" y="0"/>
                    <a:pt x="0" y="14"/>
                    <a:pt x="0" y="40"/>
                  </a:cubicBezTo>
                  <a:cubicBezTo>
                    <a:pt x="0" y="76"/>
                    <a:pt x="0" y="113"/>
                    <a:pt x="0" y="150"/>
                  </a:cubicBezTo>
                  <a:cubicBezTo>
                    <a:pt x="0" y="187"/>
                    <a:pt x="0" y="223"/>
                    <a:pt x="0" y="260"/>
                  </a:cubicBezTo>
                  <a:cubicBezTo>
                    <a:pt x="0" y="285"/>
                    <a:pt x="14" y="299"/>
                    <a:pt x="39" y="299"/>
                  </a:cubicBezTo>
                  <a:cubicBezTo>
                    <a:pt x="113" y="299"/>
                    <a:pt x="186" y="299"/>
                    <a:pt x="260" y="299"/>
                  </a:cubicBezTo>
                  <a:cubicBezTo>
                    <a:pt x="286" y="299"/>
                    <a:pt x="299" y="286"/>
                    <a:pt x="299" y="260"/>
                  </a:cubicBezTo>
                  <a:cubicBezTo>
                    <a:pt x="299" y="187"/>
                    <a:pt x="299" y="113"/>
                    <a:pt x="299" y="40"/>
                  </a:cubicBezTo>
                  <a:cubicBezTo>
                    <a:pt x="299" y="14"/>
                    <a:pt x="286" y="0"/>
                    <a:pt x="260" y="0"/>
                  </a:cubicBezTo>
                  <a:close/>
                  <a:moveTo>
                    <a:pt x="236" y="34"/>
                  </a:moveTo>
                  <a:cubicBezTo>
                    <a:pt x="265" y="34"/>
                    <a:pt x="265" y="34"/>
                    <a:pt x="265" y="64"/>
                  </a:cubicBezTo>
                  <a:cubicBezTo>
                    <a:pt x="265" y="93"/>
                    <a:pt x="265" y="93"/>
                    <a:pt x="236" y="93"/>
                  </a:cubicBezTo>
                  <a:cubicBezTo>
                    <a:pt x="207" y="93"/>
                    <a:pt x="207" y="93"/>
                    <a:pt x="207" y="63"/>
                  </a:cubicBezTo>
                  <a:cubicBezTo>
                    <a:pt x="207" y="34"/>
                    <a:pt x="207" y="34"/>
                    <a:pt x="236" y="34"/>
                  </a:cubicBezTo>
                  <a:close/>
                  <a:moveTo>
                    <a:pt x="150" y="92"/>
                  </a:moveTo>
                  <a:cubicBezTo>
                    <a:pt x="181" y="92"/>
                    <a:pt x="208" y="119"/>
                    <a:pt x="208" y="150"/>
                  </a:cubicBezTo>
                  <a:cubicBezTo>
                    <a:pt x="207" y="181"/>
                    <a:pt x="180" y="208"/>
                    <a:pt x="149" y="208"/>
                  </a:cubicBezTo>
                  <a:cubicBezTo>
                    <a:pt x="118" y="207"/>
                    <a:pt x="91" y="180"/>
                    <a:pt x="92" y="149"/>
                  </a:cubicBezTo>
                  <a:cubicBezTo>
                    <a:pt x="92" y="118"/>
                    <a:pt x="119" y="92"/>
                    <a:pt x="150" y="92"/>
                  </a:cubicBezTo>
                  <a:close/>
                  <a:moveTo>
                    <a:pt x="265" y="248"/>
                  </a:moveTo>
                  <a:cubicBezTo>
                    <a:pt x="265" y="261"/>
                    <a:pt x="262" y="265"/>
                    <a:pt x="247" y="265"/>
                  </a:cubicBezTo>
                  <a:cubicBezTo>
                    <a:pt x="215" y="265"/>
                    <a:pt x="182" y="265"/>
                    <a:pt x="150" y="265"/>
                  </a:cubicBezTo>
                  <a:cubicBezTo>
                    <a:pt x="117" y="265"/>
                    <a:pt x="84" y="265"/>
                    <a:pt x="52" y="265"/>
                  </a:cubicBezTo>
                  <a:cubicBezTo>
                    <a:pt x="38" y="265"/>
                    <a:pt x="34" y="261"/>
                    <a:pt x="34" y="248"/>
                  </a:cubicBezTo>
                  <a:cubicBezTo>
                    <a:pt x="34" y="211"/>
                    <a:pt x="34" y="175"/>
                    <a:pt x="34" y="138"/>
                  </a:cubicBezTo>
                  <a:cubicBezTo>
                    <a:pt x="34" y="128"/>
                    <a:pt x="37" y="126"/>
                    <a:pt x="46" y="126"/>
                  </a:cubicBezTo>
                  <a:cubicBezTo>
                    <a:pt x="60" y="127"/>
                    <a:pt x="60" y="126"/>
                    <a:pt x="58" y="140"/>
                  </a:cubicBezTo>
                  <a:cubicBezTo>
                    <a:pt x="53" y="187"/>
                    <a:pt x="85" y="231"/>
                    <a:pt x="131" y="240"/>
                  </a:cubicBezTo>
                  <a:cubicBezTo>
                    <a:pt x="178" y="249"/>
                    <a:pt x="225" y="221"/>
                    <a:pt x="238" y="176"/>
                  </a:cubicBezTo>
                  <a:cubicBezTo>
                    <a:pt x="242" y="161"/>
                    <a:pt x="243" y="147"/>
                    <a:pt x="240" y="133"/>
                  </a:cubicBezTo>
                  <a:cubicBezTo>
                    <a:pt x="239" y="128"/>
                    <a:pt x="240" y="127"/>
                    <a:pt x="245" y="126"/>
                  </a:cubicBezTo>
                  <a:cubicBezTo>
                    <a:pt x="265" y="125"/>
                    <a:pt x="265" y="125"/>
                    <a:pt x="265" y="146"/>
                  </a:cubicBezTo>
                  <a:cubicBezTo>
                    <a:pt x="265" y="180"/>
                    <a:pt x="265" y="214"/>
                    <a:pt x="265" y="24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282F39"/>
                </a:solidFill>
              </a:endParaRPr>
            </a:p>
          </p:txBody>
        </p:sp>
        <p:sp>
          <p:nvSpPr>
            <p:cNvPr id="60" name="Oval 46">
              <a:extLst>
                <a:ext uri="{FF2B5EF4-FFF2-40B4-BE49-F238E27FC236}">
                  <a16:creationId xmlns="" xmlns:a16="http://schemas.microsoft.com/office/drawing/2014/main" id="{8E43302F-702D-436D-8265-DC40F022A4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39086" y="3086847"/>
              <a:ext cx="980256" cy="98827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282F39"/>
                </a:solidFill>
              </a:endParaRPr>
            </a:p>
          </p:txBody>
        </p:sp>
        <p:sp>
          <p:nvSpPr>
            <p:cNvPr id="61" name="Freeform 47">
              <a:extLst>
                <a:ext uri="{FF2B5EF4-FFF2-40B4-BE49-F238E27FC236}">
                  <a16:creationId xmlns="" xmlns:a16="http://schemas.microsoft.com/office/drawing/2014/main" id="{EEB042CD-C728-421D-8FB0-174E7F0C1FA9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6360" y="3321605"/>
              <a:ext cx="558838" cy="521047"/>
            </a:xfrm>
            <a:custGeom>
              <a:avLst/>
              <a:gdLst>
                <a:gd name="T0" fmla="*/ 338 w 447"/>
                <a:gd name="T1" fmla="*/ 413 h 413"/>
                <a:gd name="T2" fmla="*/ 293 w 447"/>
                <a:gd name="T3" fmla="*/ 405 h 413"/>
                <a:gd name="T4" fmla="*/ 59 w 447"/>
                <a:gd name="T5" fmla="*/ 233 h 413"/>
                <a:gd name="T6" fmla="*/ 8 w 447"/>
                <a:gd name="T7" fmla="*/ 131 h 413"/>
                <a:gd name="T8" fmla="*/ 48 w 447"/>
                <a:gd name="T9" fmla="*/ 15 h 413"/>
                <a:gd name="T10" fmla="*/ 105 w 447"/>
                <a:gd name="T11" fmla="*/ 7 h 413"/>
                <a:gd name="T12" fmla="*/ 115 w 447"/>
                <a:gd name="T13" fmla="*/ 18 h 413"/>
                <a:gd name="T14" fmla="*/ 153 w 447"/>
                <a:gd name="T15" fmla="*/ 107 h 413"/>
                <a:gd name="T16" fmla="*/ 151 w 447"/>
                <a:gd name="T17" fmla="*/ 124 h 413"/>
                <a:gd name="T18" fmla="*/ 125 w 447"/>
                <a:gd name="T19" fmla="*/ 160 h 413"/>
                <a:gd name="T20" fmla="*/ 122 w 447"/>
                <a:gd name="T21" fmla="*/ 185 h 413"/>
                <a:gd name="T22" fmla="*/ 270 w 447"/>
                <a:gd name="T23" fmla="*/ 311 h 413"/>
                <a:gd name="T24" fmla="*/ 292 w 447"/>
                <a:gd name="T25" fmla="*/ 306 h 413"/>
                <a:gd name="T26" fmla="*/ 324 w 447"/>
                <a:gd name="T27" fmla="*/ 266 h 413"/>
                <a:gd name="T28" fmla="*/ 349 w 447"/>
                <a:gd name="T29" fmla="*/ 260 h 413"/>
                <a:gd name="T30" fmla="*/ 412 w 447"/>
                <a:gd name="T31" fmla="*/ 289 h 413"/>
                <a:gd name="T32" fmla="*/ 426 w 447"/>
                <a:gd name="T33" fmla="*/ 296 h 413"/>
                <a:gd name="T34" fmla="*/ 445 w 447"/>
                <a:gd name="T35" fmla="*/ 331 h 413"/>
                <a:gd name="T36" fmla="*/ 366 w 447"/>
                <a:gd name="T37" fmla="*/ 410 h 413"/>
                <a:gd name="T38" fmla="*/ 338 w 447"/>
                <a:gd name="T39" fmla="*/ 413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47" h="413">
                  <a:moveTo>
                    <a:pt x="338" y="413"/>
                  </a:moveTo>
                  <a:cubicBezTo>
                    <a:pt x="323" y="413"/>
                    <a:pt x="308" y="410"/>
                    <a:pt x="293" y="405"/>
                  </a:cubicBezTo>
                  <a:cubicBezTo>
                    <a:pt x="194" y="377"/>
                    <a:pt x="119" y="315"/>
                    <a:pt x="59" y="233"/>
                  </a:cubicBezTo>
                  <a:cubicBezTo>
                    <a:pt x="36" y="202"/>
                    <a:pt x="15" y="170"/>
                    <a:pt x="8" y="131"/>
                  </a:cubicBezTo>
                  <a:cubicBezTo>
                    <a:pt x="0" y="85"/>
                    <a:pt x="13" y="46"/>
                    <a:pt x="48" y="15"/>
                  </a:cubicBezTo>
                  <a:cubicBezTo>
                    <a:pt x="58" y="5"/>
                    <a:pt x="92" y="0"/>
                    <a:pt x="105" y="7"/>
                  </a:cubicBezTo>
                  <a:cubicBezTo>
                    <a:pt x="110" y="9"/>
                    <a:pt x="113" y="13"/>
                    <a:pt x="115" y="18"/>
                  </a:cubicBezTo>
                  <a:cubicBezTo>
                    <a:pt x="128" y="48"/>
                    <a:pt x="140" y="77"/>
                    <a:pt x="153" y="107"/>
                  </a:cubicBezTo>
                  <a:cubicBezTo>
                    <a:pt x="155" y="113"/>
                    <a:pt x="154" y="119"/>
                    <a:pt x="151" y="124"/>
                  </a:cubicBezTo>
                  <a:cubicBezTo>
                    <a:pt x="145" y="138"/>
                    <a:pt x="135" y="149"/>
                    <a:pt x="125" y="160"/>
                  </a:cubicBezTo>
                  <a:cubicBezTo>
                    <a:pt x="117" y="168"/>
                    <a:pt x="116" y="176"/>
                    <a:pt x="122" y="185"/>
                  </a:cubicBezTo>
                  <a:cubicBezTo>
                    <a:pt x="157" y="243"/>
                    <a:pt x="206" y="286"/>
                    <a:pt x="270" y="311"/>
                  </a:cubicBezTo>
                  <a:cubicBezTo>
                    <a:pt x="279" y="315"/>
                    <a:pt x="286" y="314"/>
                    <a:pt x="292" y="306"/>
                  </a:cubicBezTo>
                  <a:cubicBezTo>
                    <a:pt x="303" y="293"/>
                    <a:pt x="314" y="280"/>
                    <a:pt x="324" y="266"/>
                  </a:cubicBezTo>
                  <a:cubicBezTo>
                    <a:pt x="331" y="257"/>
                    <a:pt x="339" y="255"/>
                    <a:pt x="349" y="260"/>
                  </a:cubicBezTo>
                  <a:cubicBezTo>
                    <a:pt x="370" y="269"/>
                    <a:pt x="391" y="280"/>
                    <a:pt x="412" y="289"/>
                  </a:cubicBezTo>
                  <a:cubicBezTo>
                    <a:pt x="416" y="292"/>
                    <a:pt x="421" y="294"/>
                    <a:pt x="426" y="296"/>
                  </a:cubicBezTo>
                  <a:cubicBezTo>
                    <a:pt x="447" y="307"/>
                    <a:pt x="447" y="307"/>
                    <a:pt x="445" y="331"/>
                  </a:cubicBezTo>
                  <a:cubicBezTo>
                    <a:pt x="441" y="376"/>
                    <a:pt x="407" y="399"/>
                    <a:pt x="366" y="410"/>
                  </a:cubicBezTo>
                  <a:cubicBezTo>
                    <a:pt x="357" y="413"/>
                    <a:pt x="348" y="413"/>
                    <a:pt x="338" y="4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282F39"/>
                </a:solidFill>
              </a:endParaRPr>
            </a:p>
          </p:txBody>
        </p:sp>
        <p:sp>
          <p:nvSpPr>
            <p:cNvPr id="62" name="Freeform 48">
              <a:extLst>
                <a:ext uri="{FF2B5EF4-FFF2-40B4-BE49-F238E27FC236}">
                  <a16:creationId xmlns="" xmlns:a16="http://schemas.microsoft.com/office/drawing/2014/main" id="{589DF2C6-57C5-47BA-B6F0-0C7121E20C49}"/>
                </a:ext>
              </a:extLst>
            </p:cNvPr>
            <p:cNvSpPr>
              <a:spLocks/>
            </p:cNvSpPr>
            <p:nvPr/>
          </p:nvSpPr>
          <p:spPr bwMode="auto">
            <a:xfrm>
              <a:off x="5230359" y="3319314"/>
              <a:ext cx="258806" cy="223306"/>
            </a:xfrm>
            <a:custGeom>
              <a:avLst/>
              <a:gdLst>
                <a:gd name="T0" fmla="*/ 151 w 207"/>
                <a:gd name="T1" fmla="*/ 60 h 177"/>
                <a:gd name="T2" fmla="*/ 189 w 207"/>
                <a:gd name="T3" fmla="*/ 113 h 177"/>
                <a:gd name="T4" fmla="*/ 205 w 207"/>
                <a:gd name="T5" fmla="*/ 164 h 177"/>
                <a:gd name="T6" fmla="*/ 203 w 207"/>
                <a:gd name="T7" fmla="*/ 174 h 177"/>
                <a:gd name="T8" fmla="*/ 175 w 207"/>
                <a:gd name="T9" fmla="*/ 176 h 177"/>
                <a:gd name="T10" fmla="*/ 170 w 207"/>
                <a:gd name="T11" fmla="*/ 172 h 177"/>
                <a:gd name="T12" fmla="*/ 129 w 207"/>
                <a:gd name="T13" fmla="*/ 86 h 177"/>
                <a:gd name="T14" fmla="*/ 7 w 207"/>
                <a:gd name="T15" fmla="*/ 36 h 177"/>
                <a:gd name="T16" fmla="*/ 1 w 207"/>
                <a:gd name="T17" fmla="*/ 36 h 177"/>
                <a:gd name="T18" fmla="*/ 0 w 207"/>
                <a:gd name="T19" fmla="*/ 4 h 177"/>
                <a:gd name="T20" fmla="*/ 9 w 207"/>
                <a:gd name="T21" fmla="*/ 0 h 177"/>
                <a:gd name="T22" fmla="*/ 68 w 207"/>
                <a:gd name="T23" fmla="*/ 8 h 177"/>
                <a:gd name="T24" fmla="*/ 112 w 207"/>
                <a:gd name="T25" fmla="*/ 28 h 177"/>
                <a:gd name="T26" fmla="*/ 124 w 207"/>
                <a:gd name="T27" fmla="*/ 37 h 177"/>
                <a:gd name="T28" fmla="*/ 137 w 207"/>
                <a:gd name="T29" fmla="*/ 48 h 177"/>
                <a:gd name="T30" fmla="*/ 151 w 207"/>
                <a:gd name="T31" fmla="*/ 6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07" h="177">
                  <a:moveTo>
                    <a:pt x="151" y="60"/>
                  </a:moveTo>
                  <a:cubicBezTo>
                    <a:pt x="168" y="75"/>
                    <a:pt x="180" y="94"/>
                    <a:pt x="189" y="113"/>
                  </a:cubicBezTo>
                  <a:cubicBezTo>
                    <a:pt x="197" y="130"/>
                    <a:pt x="202" y="147"/>
                    <a:pt x="205" y="164"/>
                  </a:cubicBezTo>
                  <a:cubicBezTo>
                    <a:pt x="205" y="168"/>
                    <a:pt x="207" y="171"/>
                    <a:pt x="203" y="174"/>
                  </a:cubicBezTo>
                  <a:cubicBezTo>
                    <a:pt x="194" y="175"/>
                    <a:pt x="184" y="175"/>
                    <a:pt x="175" y="176"/>
                  </a:cubicBezTo>
                  <a:cubicBezTo>
                    <a:pt x="171" y="177"/>
                    <a:pt x="170" y="176"/>
                    <a:pt x="170" y="172"/>
                  </a:cubicBezTo>
                  <a:cubicBezTo>
                    <a:pt x="165" y="139"/>
                    <a:pt x="152" y="111"/>
                    <a:pt x="129" y="86"/>
                  </a:cubicBezTo>
                  <a:cubicBezTo>
                    <a:pt x="96" y="52"/>
                    <a:pt x="55" y="34"/>
                    <a:pt x="7" y="36"/>
                  </a:cubicBezTo>
                  <a:cubicBezTo>
                    <a:pt x="6" y="36"/>
                    <a:pt x="5" y="36"/>
                    <a:pt x="1" y="36"/>
                  </a:cubicBezTo>
                  <a:cubicBezTo>
                    <a:pt x="1" y="25"/>
                    <a:pt x="0" y="14"/>
                    <a:pt x="0" y="4"/>
                  </a:cubicBezTo>
                  <a:cubicBezTo>
                    <a:pt x="2" y="0"/>
                    <a:pt x="6" y="1"/>
                    <a:pt x="9" y="0"/>
                  </a:cubicBezTo>
                  <a:cubicBezTo>
                    <a:pt x="29" y="0"/>
                    <a:pt x="49" y="3"/>
                    <a:pt x="68" y="8"/>
                  </a:cubicBezTo>
                  <a:cubicBezTo>
                    <a:pt x="83" y="13"/>
                    <a:pt x="98" y="19"/>
                    <a:pt x="112" y="28"/>
                  </a:cubicBezTo>
                  <a:cubicBezTo>
                    <a:pt x="116" y="31"/>
                    <a:pt x="120" y="34"/>
                    <a:pt x="124" y="37"/>
                  </a:cubicBezTo>
                  <a:cubicBezTo>
                    <a:pt x="127" y="40"/>
                    <a:pt x="133" y="45"/>
                    <a:pt x="137" y="48"/>
                  </a:cubicBezTo>
                  <a:cubicBezTo>
                    <a:pt x="140" y="51"/>
                    <a:pt x="148" y="57"/>
                    <a:pt x="151" y="6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282F39"/>
                </a:solidFill>
              </a:endParaRPr>
            </a:p>
          </p:txBody>
        </p:sp>
        <p:sp>
          <p:nvSpPr>
            <p:cNvPr id="63" name="Freeform 49">
              <a:extLst>
                <a:ext uri="{FF2B5EF4-FFF2-40B4-BE49-F238E27FC236}">
                  <a16:creationId xmlns="" xmlns:a16="http://schemas.microsoft.com/office/drawing/2014/main" id="{7A092CF6-4368-4E63-8E82-7B22D7CAA280}"/>
                </a:ext>
              </a:extLst>
            </p:cNvPr>
            <p:cNvSpPr>
              <a:spLocks/>
            </p:cNvSpPr>
            <p:nvPr/>
          </p:nvSpPr>
          <p:spPr bwMode="auto">
            <a:xfrm>
              <a:off x="5237230" y="3384588"/>
              <a:ext cx="184371" cy="162613"/>
            </a:xfrm>
            <a:custGeom>
              <a:avLst/>
              <a:gdLst>
                <a:gd name="T0" fmla="*/ 99 w 148"/>
                <a:gd name="T1" fmla="*/ 35 h 129"/>
                <a:gd name="T2" fmla="*/ 147 w 148"/>
                <a:gd name="T3" fmla="*/ 121 h 129"/>
                <a:gd name="T4" fmla="*/ 143 w 148"/>
                <a:gd name="T5" fmla="*/ 127 h 129"/>
                <a:gd name="T6" fmla="*/ 117 w 148"/>
                <a:gd name="T7" fmla="*/ 129 h 129"/>
                <a:gd name="T8" fmla="*/ 113 w 148"/>
                <a:gd name="T9" fmla="*/ 126 h 129"/>
                <a:gd name="T10" fmla="*/ 69 w 148"/>
                <a:gd name="T11" fmla="*/ 54 h 129"/>
                <a:gd name="T12" fmla="*/ 7 w 148"/>
                <a:gd name="T13" fmla="*/ 36 h 129"/>
                <a:gd name="T14" fmla="*/ 2 w 148"/>
                <a:gd name="T15" fmla="*/ 31 h 129"/>
                <a:gd name="T16" fmla="*/ 0 w 148"/>
                <a:gd name="T17" fmla="*/ 5 h 129"/>
                <a:gd name="T18" fmla="*/ 3 w 148"/>
                <a:gd name="T19" fmla="*/ 1 h 129"/>
                <a:gd name="T20" fmla="*/ 99 w 148"/>
                <a:gd name="T21" fmla="*/ 35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8" h="129">
                  <a:moveTo>
                    <a:pt x="99" y="35"/>
                  </a:moveTo>
                  <a:cubicBezTo>
                    <a:pt x="126" y="58"/>
                    <a:pt x="142" y="86"/>
                    <a:pt x="147" y="121"/>
                  </a:cubicBezTo>
                  <a:cubicBezTo>
                    <a:pt x="148" y="125"/>
                    <a:pt x="147" y="127"/>
                    <a:pt x="143" y="127"/>
                  </a:cubicBezTo>
                  <a:cubicBezTo>
                    <a:pt x="134" y="127"/>
                    <a:pt x="126" y="128"/>
                    <a:pt x="117" y="129"/>
                  </a:cubicBezTo>
                  <a:cubicBezTo>
                    <a:pt x="115" y="129"/>
                    <a:pt x="114" y="129"/>
                    <a:pt x="113" y="126"/>
                  </a:cubicBezTo>
                  <a:cubicBezTo>
                    <a:pt x="109" y="96"/>
                    <a:pt x="94" y="72"/>
                    <a:pt x="69" y="54"/>
                  </a:cubicBezTo>
                  <a:cubicBezTo>
                    <a:pt x="51" y="41"/>
                    <a:pt x="30" y="35"/>
                    <a:pt x="7" y="36"/>
                  </a:cubicBezTo>
                  <a:cubicBezTo>
                    <a:pt x="3" y="36"/>
                    <a:pt x="2" y="35"/>
                    <a:pt x="2" y="31"/>
                  </a:cubicBezTo>
                  <a:cubicBezTo>
                    <a:pt x="2" y="23"/>
                    <a:pt x="1" y="14"/>
                    <a:pt x="0" y="5"/>
                  </a:cubicBezTo>
                  <a:cubicBezTo>
                    <a:pt x="0" y="2"/>
                    <a:pt x="0" y="1"/>
                    <a:pt x="3" y="1"/>
                  </a:cubicBezTo>
                  <a:cubicBezTo>
                    <a:pt x="39" y="0"/>
                    <a:pt x="71" y="12"/>
                    <a:pt x="99" y="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282F39"/>
                </a:solidFill>
              </a:endParaRPr>
            </a:p>
          </p:txBody>
        </p:sp>
        <p:sp>
          <p:nvSpPr>
            <p:cNvPr id="64" name="Freeform 50">
              <a:extLst>
                <a:ext uri="{FF2B5EF4-FFF2-40B4-BE49-F238E27FC236}">
                  <a16:creationId xmlns="" xmlns:a16="http://schemas.microsoft.com/office/drawing/2014/main" id="{FF565B26-9E71-44A8-9CF9-85220F99AF2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1811" y="3447572"/>
              <a:ext cx="114516" cy="104209"/>
            </a:xfrm>
            <a:custGeom>
              <a:avLst/>
              <a:gdLst>
                <a:gd name="T0" fmla="*/ 60 w 92"/>
                <a:gd name="T1" fmla="*/ 83 h 83"/>
                <a:gd name="T2" fmla="*/ 7 w 92"/>
                <a:gd name="T3" fmla="*/ 35 h 83"/>
                <a:gd name="T4" fmla="*/ 2 w 92"/>
                <a:gd name="T5" fmla="*/ 32 h 83"/>
                <a:gd name="T6" fmla="*/ 0 w 92"/>
                <a:gd name="T7" fmla="*/ 6 h 83"/>
                <a:gd name="T8" fmla="*/ 3 w 92"/>
                <a:gd name="T9" fmla="*/ 3 h 83"/>
                <a:gd name="T10" fmla="*/ 92 w 92"/>
                <a:gd name="T11" fmla="*/ 78 h 83"/>
                <a:gd name="T12" fmla="*/ 89 w 92"/>
                <a:gd name="T13" fmla="*/ 81 h 83"/>
                <a:gd name="T14" fmla="*/ 60 w 92"/>
                <a:gd name="T1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2" h="83">
                  <a:moveTo>
                    <a:pt x="60" y="83"/>
                  </a:moveTo>
                  <a:cubicBezTo>
                    <a:pt x="56" y="55"/>
                    <a:pt x="34" y="36"/>
                    <a:pt x="7" y="35"/>
                  </a:cubicBezTo>
                  <a:cubicBezTo>
                    <a:pt x="4" y="35"/>
                    <a:pt x="3" y="35"/>
                    <a:pt x="2" y="32"/>
                  </a:cubicBezTo>
                  <a:cubicBezTo>
                    <a:pt x="2" y="24"/>
                    <a:pt x="1" y="15"/>
                    <a:pt x="0" y="6"/>
                  </a:cubicBezTo>
                  <a:cubicBezTo>
                    <a:pt x="0" y="4"/>
                    <a:pt x="0" y="3"/>
                    <a:pt x="3" y="3"/>
                  </a:cubicBezTo>
                  <a:cubicBezTo>
                    <a:pt x="45" y="0"/>
                    <a:pt x="88" y="36"/>
                    <a:pt x="92" y="78"/>
                  </a:cubicBezTo>
                  <a:cubicBezTo>
                    <a:pt x="92" y="80"/>
                    <a:pt x="91" y="81"/>
                    <a:pt x="89" y="81"/>
                  </a:cubicBezTo>
                  <a:cubicBezTo>
                    <a:pt x="80" y="82"/>
                    <a:pt x="70" y="82"/>
                    <a:pt x="60" y="8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282F39"/>
                </a:solidFill>
              </a:endParaRPr>
            </a:p>
          </p:txBody>
        </p:sp>
        <p:sp>
          <p:nvSpPr>
            <p:cNvPr id="65" name="Oval 51">
              <a:extLst>
                <a:ext uri="{FF2B5EF4-FFF2-40B4-BE49-F238E27FC236}">
                  <a16:creationId xmlns="" xmlns:a16="http://schemas.microsoft.com/office/drawing/2014/main" id="{A384E503-28EF-40E4-9DBE-FEB524E7F9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6862" y="2980347"/>
              <a:ext cx="490128" cy="49356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282F39"/>
                </a:solidFill>
              </a:endParaRPr>
            </a:p>
          </p:txBody>
        </p:sp>
        <p:sp>
          <p:nvSpPr>
            <p:cNvPr id="66" name="Freeform 52">
              <a:extLst>
                <a:ext uri="{FF2B5EF4-FFF2-40B4-BE49-F238E27FC236}">
                  <a16:creationId xmlns="" xmlns:a16="http://schemas.microsoft.com/office/drawing/2014/main" id="{E2F4C734-F9CC-49DD-A438-3D48A8F620D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55426" y="3123492"/>
              <a:ext cx="38935" cy="206129"/>
            </a:xfrm>
            <a:custGeom>
              <a:avLst/>
              <a:gdLst>
                <a:gd name="T0" fmla="*/ 0 w 34"/>
                <a:gd name="T1" fmla="*/ 32 h 180"/>
                <a:gd name="T2" fmla="*/ 0 w 34"/>
                <a:gd name="T3" fmla="*/ 0 h 180"/>
                <a:gd name="T4" fmla="*/ 34 w 34"/>
                <a:gd name="T5" fmla="*/ 0 h 180"/>
                <a:gd name="T6" fmla="*/ 34 w 34"/>
                <a:gd name="T7" fmla="*/ 32 h 180"/>
                <a:gd name="T8" fmla="*/ 0 w 34"/>
                <a:gd name="T9" fmla="*/ 32 h 180"/>
                <a:gd name="T10" fmla="*/ 0 w 34"/>
                <a:gd name="T11" fmla="*/ 180 h 180"/>
                <a:gd name="T12" fmla="*/ 0 w 34"/>
                <a:gd name="T13" fmla="*/ 50 h 180"/>
                <a:gd name="T14" fmla="*/ 34 w 34"/>
                <a:gd name="T15" fmla="*/ 50 h 180"/>
                <a:gd name="T16" fmla="*/ 34 w 34"/>
                <a:gd name="T17" fmla="*/ 180 h 180"/>
                <a:gd name="T18" fmla="*/ 0 w 34"/>
                <a:gd name="T1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" h="180">
                  <a:moveTo>
                    <a:pt x="0" y="32"/>
                  </a:moveTo>
                  <a:lnTo>
                    <a:pt x="0" y="0"/>
                  </a:lnTo>
                  <a:lnTo>
                    <a:pt x="34" y="0"/>
                  </a:lnTo>
                  <a:lnTo>
                    <a:pt x="34" y="32"/>
                  </a:lnTo>
                  <a:lnTo>
                    <a:pt x="0" y="32"/>
                  </a:lnTo>
                  <a:close/>
                  <a:moveTo>
                    <a:pt x="0" y="180"/>
                  </a:moveTo>
                  <a:lnTo>
                    <a:pt x="0" y="50"/>
                  </a:lnTo>
                  <a:lnTo>
                    <a:pt x="34" y="50"/>
                  </a:lnTo>
                  <a:lnTo>
                    <a:pt x="34" y="180"/>
                  </a:lnTo>
                  <a:lnTo>
                    <a:pt x="0" y="18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282F39"/>
                </a:solidFill>
              </a:endParaRPr>
            </a:p>
          </p:txBody>
        </p:sp>
        <p:sp>
          <p:nvSpPr>
            <p:cNvPr id="67" name="Freeform 53">
              <a:extLst>
                <a:ext uri="{FF2B5EF4-FFF2-40B4-BE49-F238E27FC236}">
                  <a16:creationId xmlns="" xmlns:a16="http://schemas.microsoft.com/office/drawing/2014/main" id="{4E820B7C-BB2F-4583-A6B1-01432FDD4E58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4442" y="3177315"/>
              <a:ext cx="133984" cy="152306"/>
            </a:xfrm>
            <a:custGeom>
              <a:avLst/>
              <a:gdLst>
                <a:gd name="T0" fmla="*/ 107 w 107"/>
                <a:gd name="T1" fmla="*/ 120 h 120"/>
                <a:gd name="T2" fmla="*/ 76 w 107"/>
                <a:gd name="T3" fmla="*/ 120 h 120"/>
                <a:gd name="T4" fmla="*/ 76 w 107"/>
                <a:gd name="T5" fmla="*/ 60 h 120"/>
                <a:gd name="T6" fmla="*/ 74 w 107"/>
                <a:gd name="T7" fmla="*/ 35 h 120"/>
                <a:gd name="T8" fmla="*/ 68 w 107"/>
                <a:gd name="T9" fmla="*/ 27 h 120"/>
                <a:gd name="T10" fmla="*/ 57 w 107"/>
                <a:gd name="T11" fmla="*/ 23 h 120"/>
                <a:gd name="T12" fmla="*/ 42 w 107"/>
                <a:gd name="T13" fmla="*/ 28 h 120"/>
                <a:gd name="T14" fmla="*/ 33 w 107"/>
                <a:gd name="T15" fmla="*/ 40 h 120"/>
                <a:gd name="T16" fmla="*/ 31 w 107"/>
                <a:gd name="T17" fmla="*/ 67 h 120"/>
                <a:gd name="T18" fmla="*/ 31 w 107"/>
                <a:gd name="T19" fmla="*/ 120 h 120"/>
                <a:gd name="T20" fmla="*/ 0 w 107"/>
                <a:gd name="T21" fmla="*/ 120 h 120"/>
                <a:gd name="T22" fmla="*/ 0 w 107"/>
                <a:gd name="T23" fmla="*/ 2 h 120"/>
                <a:gd name="T24" fmla="*/ 29 w 107"/>
                <a:gd name="T25" fmla="*/ 2 h 120"/>
                <a:gd name="T26" fmla="*/ 29 w 107"/>
                <a:gd name="T27" fmla="*/ 20 h 120"/>
                <a:gd name="T28" fmla="*/ 68 w 107"/>
                <a:gd name="T29" fmla="*/ 0 h 120"/>
                <a:gd name="T30" fmla="*/ 86 w 107"/>
                <a:gd name="T31" fmla="*/ 3 h 120"/>
                <a:gd name="T32" fmla="*/ 99 w 107"/>
                <a:gd name="T33" fmla="*/ 13 h 120"/>
                <a:gd name="T34" fmla="*/ 106 w 107"/>
                <a:gd name="T35" fmla="*/ 26 h 120"/>
                <a:gd name="T36" fmla="*/ 107 w 107"/>
                <a:gd name="T37" fmla="*/ 47 h 120"/>
                <a:gd name="T38" fmla="*/ 107 w 107"/>
                <a:gd name="T39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7" h="120">
                  <a:moveTo>
                    <a:pt x="107" y="120"/>
                  </a:moveTo>
                  <a:cubicBezTo>
                    <a:pt x="76" y="120"/>
                    <a:pt x="76" y="120"/>
                    <a:pt x="76" y="120"/>
                  </a:cubicBezTo>
                  <a:cubicBezTo>
                    <a:pt x="76" y="60"/>
                    <a:pt x="76" y="60"/>
                    <a:pt x="76" y="60"/>
                  </a:cubicBezTo>
                  <a:cubicBezTo>
                    <a:pt x="76" y="47"/>
                    <a:pt x="75" y="39"/>
                    <a:pt x="74" y="35"/>
                  </a:cubicBezTo>
                  <a:cubicBezTo>
                    <a:pt x="73" y="32"/>
                    <a:pt x="70" y="29"/>
                    <a:pt x="68" y="27"/>
                  </a:cubicBezTo>
                  <a:cubicBezTo>
                    <a:pt x="64" y="25"/>
                    <a:pt x="61" y="23"/>
                    <a:pt x="57" y="23"/>
                  </a:cubicBezTo>
                  <a:cubicBezTo>
                    <a:pt x="51" y="23"/>
                    <a:pt x="46" y="25"/>
                    <a:pt x="42" y="28"/>
                  </a:cubicBezTo>
                  <a:cubicBezTo>
                    <a:pt x="38" y="31"/>
                    <a:pt x="35" y="35"/>
                    <a:pt x="33" y="40"/>
                  </a:cubicBezTo>
                  <a:cubicBezTo>
                    <a:pt x="32" y="45"/>
                    <a:pt x="31" y="54"/>
                    <a:pt x="31" y="67"/>
                  </a:cubicBezTo>
                  <a:cubicBezTo>
                    <a:pt x="31" y="120"/>
                    <a:pt x="31" y="120"/>
                    <a:pt x="31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9" y="2"/>
                    <a:pt x="29" y="2"/>
                    <a:pt x="29" y="2"/>
                  </a:cubicBezTo>
                  <a:cubicBezTo>
                    <a:pt x="29" y="20"/>
                    <a:pt x="29" y="20"/>
                    <a:pt x="29" y="20"/>
                  </a:cubicBezTo>
                  <a:cubicBezTo>
                    <a:pt x="39" y="6"/>
                    <a:pt x="52" y="0"/>
                    <a:pt x="68" y="0"/>
                  </a:cubicBezTo>
                  <a:cubicBezTo>
                    <a:pt x="74" y="0"/>
                    <a:pt x="81" y="1"/>
                    <a:pt x="86" y="3"/>
                  </a:cubicBezTo>
                  <a:cubicBezTo>
                    <a:pt x="92" y="6"/>
                    <a:pt x="96" y="9"/>
                    <a:pt x="99" y="13"/>
                  </a:cubicBezTo>
                  <a:cubicBezTo>
                    <a:pt x="102" y="17"/>
                    <a:pt x="104" y="21"/>
                    <a:pt x="106" y="26"/>
                  </a:cubicBezTo>
                  <a:cubicBezTo>
                    <a:pt x="107" y="31"/>
                    <a:pt x="107" y="38"/>
                    <a:pt x="107" y="47"/>
                  </a:cubicBezTo>
                  <a:lnTo>
                    <a:pt x="107" y="1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282F39"/>
                </a:solidFill>
              </a:endParaRPr>
            </a:p>
          </p:txBody>
        </p:sp>
        <p:sp>
          <p:nvSpPr>
            <p:cNvPr id="68" name="Oval 54">
              <a:extLst>
                <a:ext uri="{FF2B5EF4-FFF2-40B4-BE49-F238E27FC236}">
                  <a16:creationId xmlns="" xmlns:a16="http://schemas.microsoft.com/office/drawing/2014/main" id="{F306CFBE-1D16-40EE-B61D-70113E20A0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78923" y="2832621"/>
              <a:ext cx="854289" cy="86001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282F39"/>
                </a:solidFill>
              </a:endParaRPr>
            </a:p>
          </p:txBody>
        </p:sp>
        <p:sp>
          <p:nvSpPr>
            <p:cNvPr id="69" name="Freeform 55">
              <a:extLst>
                <a:ext uri="{FF2B5EF4-FFF2-40B4-BE49-F238E27FC236}">
                  <a16:creationId xmlns="" xmlns:a16="http://schemas.microsoft.com/office/drawing/2014/main" id="{E65BB448-F1B9-4DC4-B000-2FB9D1BB0661}"/>
                </a:ext>
              </a:extLst>
            </p:cNvPr>
            <p:cNvSpPr>
              <a:spLocks/>
            </p:cNvSpPr>
            <p:nvPr/>
          </p:nvSpPr>
          <p:spPr bwMode="auto">
            <a:xfrm>
              <a:off x="6255277" y="3179605"/>
              <a:ext cx="57258" cy="194677"/>
            </a:xfrm>
            <a:custGeom>
              <a:avLst/>
              <a:gdLst>
                <a:gd name="T0" fmla="*/ 23 w 46"/>
                <a:gd name="T1" fmla="*/ 0 h 155"/>
                <a:gd name="T2" fmla="*/ 0 w 46"/>
                <a:gd name="T3" fmla="*/ 22 h 155"/>
                <a:gd name="T4" fmla="*/ 0 w 46"/>
                <a:gd name="T5" fmla="*/ 132 h 155"/>
                <a:gd name="T6" fmla="*/ 23 w 46"/>
                <a:gd name="T7" fmla="*/ 155 h 155"/>
                <a:gd name="T8" fmla="*/ 46 w 46"/>
                <a:gd name="T9" fmla="*/ 132 h 155"/>
                <a:gd name="T10" fmla="*/ 46 w 46"/>
                <a:gd name="T11" fmla="*/ 22 h 155"/>
                <a:gd name="T12" fmla="*/ 23 w 46"/>
                <a:gd name="T13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" h="155">
                  <a:moveTo>
                    <a:pt x="23" y="0"/>
                  </a:moveTo>
                  <a:cubicBezTo>
                    <a:pt x="10" y="0"/>
                    <a:pt x="0" y="10"/>
                    <a:pt x="0" y="22"/>
                  </a:cubicBezTo>
                  <a:cubicBezTo>
                    <a:pt x="0" y="132"/>
                    <a:pt x="0" y="132"/>
                    <a:pt x="0" y="132"/>
                  </a:cubicBezTo>
                  <a:cubicBezTo>
                    <a:pt x="0" y="145"/>
                    <a:pt x="10" y="155"/>
                    <a:pt x="23" y="155"/>
                  </a:cubicBezTo>
                  <a:cubicBezTo>
                    <a:pt x="35" y="155"/>
                    <a:pt x="46" y="145"/>
                    <a:pt x="46" y="132"/>
                  </a:cubicBezTo>
                  <a:cubicBezTo>
                    <a:pt x="46" y="22"/>
                    <a:pt x="46" y="22"/>
                    <a:pt x="46" y="22"/>
                  </a:cubicBezTo>
                  <a:cubicBezTo>
                    <a:pt x="46" y="10"/>
                    <a:pt x="35" y="0"/>
                    <a:pt x="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282F39"/>
                </a:solidFill>
              </a:endParaRPr>
            </a:p>
          </p:txBody>
        </p:sp>
        <p:sp>
          <p:nvSpPr>
            <p:cNvPr id="70" name="Freeform 56">
              <a:extLst>
                <a:ext uri="{FF2B5EF4-FFF2-40B4-BE49-F238E27FC236}">
                  <a16:creationId xmlns="" xmlns:a16="http://schemas.microsoft.com/office/drawing/2014/main" id="{9422D14F-E3E8-4831-A938-C4BB63A53608}"/>
                </a:ext>
              </a:extLst>
            </p:cNvPr>
            <p:cNvSpPr>
              <a:spLocks/>
            </p:cNvSpPr>
            <p:nvPr/>
          </p:nvSpPr>
          <p:spPr bwMode="auto">
            <a:xfrm>
              <a:off x="6700744" y="3179605"/>
              <a:ext cx="56113" cy="194677"/>
            </a:xfrm>
            <a:custGeom>
              <a:avLst/>
              <a:gdLst>
                <a:gd name="T0" fmla="*/ 22 w 45"/>
                <a:gd name="T1" fmla="*/ 0 h 155"/>
                <a:gd name="T2" fmla="*/ 0 w 45"/>
                <a:gd name="T3" fmla="*/ 22 h 155"/>
                <a:gd name="T4" fmla="*/ 0 w 45"/>
                <a:gd name="T5" fmla="*/ 132 h 155"/>
                <a:gd name="T6" fmla="*/ 22 w 45"/>
                <a:gd name="T7" fmla="*/ 155 h 155"/>
                <a:gd name="T8" fmla="*/ 45 w 45"/>
                <a:gd name="T9" fmla="*/ 132 h 155"/>
                <a:gd name="T10" fmla="*/ 45 w 45"/>
                <a:gd name="T11" fmla="*/ 22 h 155"/>
                <a:gd name="T12" fmla="*/ 22 w 45"/>
                <a:gd name="T13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" h="155">
                  <a:moveTo>
                    <a:pt x="22" y="0"/>
                  </a:moveTo>
                  <a:cubicBezTo>
                    <a:pt x="10" y="0"/>
                    <a:pt x="0" y="10"/>
                    <a:pt x="0" y="22"/>
                  </a:cubicBezTo>
                  <a:cubicBezTo>
                    <a:pt x="0" y="132"/>
                    <a:pt x="0" y="132"/>
                    <a:pt x="0" y="132"/>
                  </a:cubicBezTo>
                  <a:cubicBezTo>
                    <a:pt x="0" y="145"/>
                    <a:pt x="10" y="155"/>
                    <a:pt x="22" y="155"/>
                  </a:cubicBezTo>
                  <a:cubicBezTo>
                    <a:pt x="35" y="155"/>
                    <a:pt x="45" y="145"/>
                    <a:pt x="45" y="132"/>
                  </a:cubicBezTo>
                  <a:cubicBezTo>
                    <a:pt x="45" y="22"/>
                    <a:pt x="45" y="22"/>
                    <a:pt x="45" y="22"/>
                  </a:cubicBezTo>
                  <a:cubicBezTo>
                    <a:pt x="45" y="10"/>
                    <a:pt x="35" y="0"/>
                    <a:pt x="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282F39"/>
                </a:solidFill>
              </a:endParaRPr>
            </a:p>
          </p:txBody>
        </p:sp>
        <p:sp>
          <p:nvSpPr>
            <p:cNvPr id="71" name="Freeform 57">
              <a:extLst>
                <a:ext uri="{FF2B5EF4-FFF2-40B4-BE49-F238E27FC236}">
                  <a16:creationId xmlns="" xmlns:a16="http://schemas.microsoft.com/office/drawing/2014/main" id="{8B1D1327-8F40-459E-BB3B-78AB4C842515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7729" y="3179605"/>
              <a:ext cx="337822" cy="399660"/>
            </a:xfrm>
            <a:custGeom>
              <a:avLst/>
              <a:gdLst>
                <a:gd name="T0" fmla="*/ 0 w 270"/>
                <a:gd name="T1" fmla="*/ 0 h 317"/>
                <a:gd name="T2" fmla="*/ 0 w 270"/>
                <a:gd name="T3" fmla="*/ 1 h 317"/>
                <a:gd name="T4" fmla="*/ 0 w 270"/>
                <a:gd name="T5" fmla="*/ 203 h 317"/>
                <a:gd name="T6" fmla="*/ 34 w 270"/>
                <a:gd name="T7" fmla="*/ 237 h 317"/>
                <a:gd name="T8" fmla="*/ 70 w 270"/>
                <a:gd name="T9" fmla="*/ 237 h 317"/>
                <a:gd name="T10" fmla="*/ 70 w 270"/>
                <a:gd name="T11" fmla="*/ 294 h 317"/>
                <a:gd name="T12" fmla="*/ 93 w 270"/>
                <a:gd name="T13" fmla="*/ 317 h 317"/>
                <a:gd name="T14" fmla="*/ 116 w 270"/>
                <a:gd name="T15" fmla="*/ 294 h 317"/>
                <a:gd name="T16" fmla="*/ 116 w 270"/>
                <a:gd name="T17" fmla="*/ 237 h 317"/>
                <a:gd name="T18" fmla="*/ 154 w 270"/>
                <a:gd name="T19" fmla="*/ 237 h 317"/>
                <a:gd name="T20" fmla="*/ 154 w 270"/>
                <a:gd name="T21" fmla="*/ 294 h 317"/>
                <a:gd name="T22" fmla="*/ 177 w 270"/>
                <a:gd name="T23" fmla="*/ 317 h 317"/>
                <a:gd name="T24" fmla="*/ 200 w 270"/>
                <a:gd name="T25" fmla="*/ 294 h 317"/>
                <a:gd name="T26" fmla="*/ 200 w 270"/>
                <a:gd name="T27" fmla="*/ 237 h 317"/>
                <a:gd name="T28" fmla="*/ 236 w 270"/>
                <a:gd name="T29" fmla="*/ 237 h 317"/>
                <a:gd name="T30" fmla="*/ 270 w 270"/>
                <a:gd name="T31" fmla="*/ 203 h 317"/>
                <a:gd name="T32" fmla="*/ 270 w 270"/>
                <a:gd name="T33" fmla="*/ 1 h 317"/>
                <a:gd name="T34" fmla="*/ 270 w 270"/>
                <a:gd name="T35" fmla="*/ 0 h 317"/>
                <a:gd name="T36" fmla="*/ 0 w 270"/>
                <a:gd name="T37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0" h="317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203"/>
                    <a:pt x="0" y="203"/>
                    <a:pt x="0" y="203"/>
                  </a:cubicBezTo>
                  <a:cubicBezTo>
                    <a:pt x="0" y="221"/>
                    <a:pt x="15" y="237"/>
                    <a:pt x="34" y="237"/>
                  </a:cubicBezTo>
                  <a:cubicBezTo>
                    <a:pt x="70" y="237"/>
                    <a:pt x="70" y="237"/>
                    <a:pt x="70" y="237"/>
                  </a:cubicBezTo>
                  <a:cubicBezTo>
                    <a:pt x="70" y="294"/>
                    <a:pt x="70" y="294"/>
                    <a:pt x="70" y="294"/>
                  </a:cubicBezTo>
                  <a:cubicBezTo>
                    <a:pt x="70" y="307"/>
                    <a:pt x="80" y="317"/>
                    <a:pt x="93" y="317"/>
                  </a:cubicBezTo>
                  <a:cubicBezTo>
                    <a:pt x="105" y="317"/>
                    <a:pt x="116" y="307"/>
                    <a:pt x="116" y="294"/>
                  </a:cubicBezTo>
                  <a:cubicBezTo>
                    <a:pt x="116" y="237"/>
                    <a:pt x="116" y="237"/>
                    <a:pt x="116" y="237"/>
                  </a:cubicBezTo>
                  <a:cubicBezTo>
                    <a:pt x="154" y="237"/>
                    <a:pt x="154" y="237"/>
                    <a:pt x="154" y="237"/>
                  </a:cubicBezTo>
                  <a:cubicBezTo>
                    <a:pt x="154" y="294"/>
                    <a:pt x="154" y="294"/>
                    <a:pt x="154" y="294"/>
                  </a:cubicBezTo>
                  <a:cubicBezTo>
                    <a:pt x="154" y="307"/>
                    <a:pt x="164" y="317"/>
                    <a:pt x="177" y="317"/>
                  </a:cubicBezTo>
                  <a:cubicBezTo>
                    <a:pt x="189" y="317"/>
                    <a:pt x="200" y="307"/>
                    <a:pt x="200" y="294"/>
                  </a:cubicBezTo>
                  <a:cubicBezTo>
                    <a:pt x="200" y="237"/>
                    <a:pt x="200" y="237"/>
                    <a:pt x="200" y="237"/>
                  </a:cubicBezTo>
                  <a:cubicBezTo>
                    <a:pt x="236" y="237"/>
                    <a:pt x="236" y="237"/>
                    <a:pt x="236" y="237"/>
                  </a:cubicBezTo>
                  <a:cubicBezTo>
                    <a:pt x="255" y="237"/>
                    <a:pt x="270" y="221"/>
                    <a:pt x="270" y="203"/>
                  </a:cubicBezTo>
                  <a:cubicBezTo>
                    <a:pt x="270" y="1"/>
                    <a:pt x="270" y="1"/>
                    <a:pt x="270" y="1"/>
                  </a:cubicBezTo>
                  <a:cubicBezTo>
                    <a:pt x="270" y="1"/>
                    <a:pt x="270" y="0"/>
                    <a:pt x="27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282F39"/>
                </a:solidFill>
              </a:endParaRPr>
            </a:p>
          </p:txBody>
        </p:sp>
        <p:sp>
          <p:nvSpPr>
            <p:cNvPr id="72" name="Freeform 58">
              <a:extLst>
                <a:ext uri="{FF2B5EF4-FFF2-40B4-BE49-F238E27FC236}">
                  <a16:creationId xmlns="" xmlns:a16="http://schemas.microsoft.com/office/drawing/2014/main" id="{F791FB11-402E-4C55-8B48-85B8514BB22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38874" y="2944847"/>
              <a:ext cx="335532" cy="206129"/>
            </a:xfrm>
            <a:custGeom>
              <a:avLst/>
              <a:gdLst>
                <a:gd name="T0" fmla="*/ 200 w 268"/>
                <a:gd name="T1" fmla="*/ 48 h 164"/>
                <a:gd name="T2" fmla="*/ 224 w 268"/>
                <a:gd name="T3" fmla="*/ 3 h 164"/>
                <a:gd name="T4" fmla="*/ 219 w 268"/>
                <a:gd name="T5" fmla="*/ 0 h 164"/>
                <a:gd name="T6" fmla="*/ 195 w 268"/>
                <a:gd name="T7" fmla="*/ 46 h 164"/>
                <a:gd name="T8" fmla="*/ 134 w 268"/>
                <a:gd name="T9" fmla="*/ 31 h 164"/>
                <a:gd name="T10" fmla="*/ 76 w 268"/>
                <a:gd name="T11" fmla="*/ 44 h 164"/>
                <a:gd name="T12" fmla="*/ 52 w 268"/>
                <a:gd name="T13" fmla="*/ 0 h 164"/>
                <a:gd name="T14" fmla="*/ 47 w 268"/>
                <a:gd name="T15" fmla="*/ 3 h 164"/>
                <a:gd name="T16" fmla="*/ 71 w 268"/>
                <a:gd name="T17" fmla="*/ 47 h 164"/>
                <a:gd name="T18" fmla="*/ 0 w 268"/>
                <a:gd name="T19" fmla="*/ 164 h 164"/>
                <a:gd name="T20" fmla="*/ 268 w 268"/>
                <a:gd name="T21" fmla="*/ 164 h 164"/>
                <a:gd name="T22" fmla="*/ 200 w 268"/>
                <a:gd name="T23" fmla="*/ 48 h 164"/>
                <a:gd name="T24" fmla="*/ 65 w 268"/>
                <a:gd name="T25" fmla="*/ 112 h 164"/>
                <a:gd name="T26" fmla="*/ 52 w 268"/>
                <a:gd name="T27" fmla="*/ 100 h 164"/>
                <a:gd name="T28" fmla="*/ 65 w 268"/>
                <a:gd name="T29" fmla="*/ 87 h 164"/>
                <a:gd name="T30" fmla="*/ 78 w 268"/>
                <a:gd name="T31" fmla="*/ 100 h 164"/>
                <a:gd name="T32" fmla="*/ 65 w 268"/>
                <a:gd name="T33" fmla="*/ 112 h 164"/>
                <a:gd name="T34" fmla="*/ 201 w 268"/>
                <a:gd name="T35" fmla="*/ 112 h 164"/>
                <a:gd name="T36" fmla="*/ 188 w 268"/>
                <a:gd name="T37" fmla="*/ 100 h 164"/>
                <a:gd name="T38" fmla="*/ 201 w 268"/>
                <a:gd name="T39" fmla="*/ 87 h 164"/>
                <a:gd name="T40" fmla="*/ 213 w 268"/>
                <a:gd name="T41" fmla="*/ 100 h 164"/>
                <a:gd name="T42" fmla="*/ 201 w 268"/>
                <a:gd name="T43" fmla="*/ 112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8" h="164">
                  <a:moveTo>
                    <a:pt x="200" y="48"/>
                  </a:moveTo>
                  <a:cubicBezTo>
                    <a:pt x="224" y="3"/>
                    <a:pt x="224" y="3"/>
                    <a:pt x="224" y="3"/>
                  </a:cubicBezTo>
                  <a:cubicBezTo>
                    <a:pt x="219" y="0"/>
                    <a:pt x="219" y="0"/>
                    <a:pt x="219" y="0"/>
                  </a:cubicBezTo>
                  <a:cubicBezTo>
                    <a:pt x="195" y="46"/>
                    <a:pt x="195" y="46"/>
                    <a:pt x="195" y="46"/>
                  </a:cubicBezTo>
                  <a:cubicBezTo>
                    <a:pt x="177" y="36"/>
                    <a:pt x="156" y="31"/>
                    <a:pt x="134" y="31"/>
                  </a:cubicBezTo>
                  <a:cubicBezTo>
                    <a:pt x="113" y="31"/>
                    <a:pt x="93" y="36"/>
                    <a:pt x="76" y="44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47" y="3"/>
                    <a:pt x="47" y="3"/>
                    <a:pt x="47" y="3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29" y="69"/>
                    <a:pt x="0" y="113"/>
                    <a:pt x="0" y="164"/>
                  </a:cubicBezTo>
                  <a:cubicBezTo>
                    <a:pt x="268" y="164"/>
                    <a:pt x="268" y="164"/>
                    <a:pt x="268" y="164"/>
                  </a:cubicBezTo>
                  <a:cubicBezTo>
                    <a:pt x="268" y="114"/>
                    <a:pt x="240" y="71"/>
                    <a:pt x="200" y="48"/>
                  </a:cubicBezTo>
                  <a:close/>
                  <a:moveTo>
                    <a:pt x="65" y="112"/>
                  </a:moveTo>
                  <a:cubicBezTo>
                    <a:pt x="58" y="112"/>
                    <a:pt x="52" y="107"/>
                    <a:pt x="52" y="100"/>
                  </a:cubicBezTo>
                  <a:cubicBezTo>
                    <a:pt x="52" y="93"/>
                    <a:pt x="58" y="87"/>
                    <a:pt x="65" y="87"/>
                  </a:cubicBezTo>
                  <a:cubicBezTo>
                    <a:pt x="72" y="87"/>
                    <a:pt x="78" y="93"/>
                    <a:pt x="78" y="100"/>
                  </a:cubicBezTo>
                  <a:cubicBezTo>
                    <a:pt x="78" y="107"/>
                    <a:pt x="72" y="112"/>
                    <a:pt x="65" y="112"/>
                  </a:cubicBezTo>
                  <a:close/>
                  <a:moveTo>
                    <a:pt x="201" y="112"/>
                  </a:moveTo>
                  <a:cubicBezTo>
                    <a:pt x="194" y="112"/>
                    <a:pt x="188" y="107"/>
                    <a:pt x="188" y="100"/>
                  </a:cubicBezTo>
                  <a:cubicBezTo>
                    <a:pt x="188" y="93"/>
                    <a:pt x="194" y="87"/>
                    <a:pt x="201" y="87"/>
                  </a:cubicBezTo>
                  <a:cubicBezTo>
                    <a:pt x="208" y="87"/>
                    <a:pt x="213" y="93"/>
                    <a:pt x="213" y="100"/>
                  </a:cubicBezTo>
                  <a:cubicBezTo>
                    <a:pt x="213" y="107"/>
                    <a:pt x="208" y="112"/>
                    <a:pt x="201" y="1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282F39"/>
                </a:solidFill>
              </a:endParaRPr>
            </a:p>
          </p:txBody>
        </p:sp>
        <p:sp>
          <p:nvSpPr>
            <p:cNvPr id="73" name="Oval 59">
              <a:extLst>
                <a:ext uri="{FF2B5EF4-FFF2-40B4-BE49-F238E27FC236}">
                  <a16:creationId xmlns="" xmlns:a16="http://schemas.microsoft.com/office/drawing/2014/main" id="{C8270F72-C154-4F84-ABFB-0951C36A5A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89569" y="3688056"/>
              <a:ext cx="594338" cy="600063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282F39"/>
                </a:solidFill>
              </a:endParaRPr>
            </a:p>
          </p:txBody>
        </p:sp>
        <p:sp>
          <p:nvSpPr>
            <p:cNvPr id="74" name="Freeform 60">
              <a:extLst>
                <a:ext uri="{FF2B5EF4-FFF2-40B4-BE49-F238E27FC236}">
                  <a16:creationId xmlns="" xmlns:a16="http://schemas.microsoft.com/office/drawing/2014/main" id="{224E3677-D9A1-4C18-9741-741BB71F2244}"/>
                </a:ext>
              </a:extLst>
            </p:cNvPr>
            <p:cNvSpPr>
              <a:spLocks/>
            </p:cNvSpPr>
            <p:nvPr/>
          </p:nvSpPr>
          <p:spPr bwMode="auto">
            <a:xfrm>
              <a:off x="5807520" y="3859829"/>
              <a:ext cx="335532" cy="308047"/>
            </a:xfrm>
            <a:custGeom>
              <a:avLst/>
              <a:gdLst>
                <a:gd name="T0" fmla="*/ 80 w 268"/>
                <a:gd name="T1" fmla="*/ 3 h 244"/>
                <a:gd name="T2" fmla="*/ 110 w 268"/>
                <a:gd name="T3" fmla="*/ 9 h 244"/>
                <a:gd name="T4" fmla="*/ 128 w 268"/>
                <a:gd name="T5" fmla="*/ 15 h 244"/>
                <a:gd name="T6" fmla="*/ 159 w 268"/>
                <a:gd name="T7" fmla="*/ 13 h 244"/>
                <a:gd name="T8" fmla="*/ 181 w 268"/>
                <a:gd name="T9" fmla="*/ 5 h 244"/>
                <a:gd name="T10" fmla="*/ 244 w 268"/>
                <a:gd name="T11" fmla="*/ 19 h 244"/>
                <a:gd name="T12" fmla="*/ 257 w 268"/>
                <a:gd name="T13" fmla="*/ 32 h 244"/>
                <a:gd name="T14" fmla="*/ 257 w 268"/>
                <a:gd name="T15" fmla="*/ 36 h 244"/>
                <a:gd name="T16" fmla="*/ 224 w 268"/>
                <a:gd name="T17" fmla="*/ 87 h 244"/>
                <a:gd name="T18" fmla="*/ 243 w 268"/>
                <a:gd name="T19" fmla="*/ 142 h 244"/>
                <a:gd name="T20" fmla="*/ 266 w 268"/>
                <a:gd name="T21" fmla="*/ 157 h 244"/>
                <a:gd name="T22" fmla="*/ 267 w 268"/>
                <a:gd name="T23" fmla="*/ 161 h 244"/>
                <a:gd name="T24" fmla="*/ 230 w 268"/>
                <a:gd name="T25" fmla="*/ 221 h 244"/>
                <a:gd name="T26" fmla="*/ 211 w 268"/>
                <a:gd name="T27" fmla="*/ 236 h 244"/>
                <a:gd name="T28" fmla="*/ 177 w 268"/>
                <a:gd name="T29" fmla="*/ 238 h 244"/>
                <a:gd name="T30" fmla="*/ 162 w 268"/>
                <a:gd name="T31" fmla="*/ 231 h 244"/>
                <a:gd name="T32" fmla="*/ 114 w 268"/>
                <a:gd name="T33" fmla="*/ 233 h 244"/>
                <a:gd name="T34" fmla="*/ 102 w 268"/>
                <a:gd name="T35" fmla="*/ 239 h 244"/>
                <a:gd name="T36" fmla="*/ 61 w 268"/>
                <a:gd name="T37" fmla="*/ 231 h 244"/>
                <a:gd name="T38" fmla="*/ 41 w 268"/>
                <a:gd name="T39" fmla="*/ 210 h 244"/>
                <a:gd name="T40" fmla="*/ 11 w 268"/>
                <a:gd name="T41" fmla="*/ 152 h 244"/>
                <a:gd name="T42" fmla="*/ 1 w 268"/>
                <a:gd name="T43" fmla="*/ 106 h 244"/>
                <a:gd name="T44" fmla="*/ 9 w 268"/>
                <a:gd name="T45" fmla="*/ 55 h 244"/>
                <a:gd name="T46" fmla="*/ 65 w 268"/>
                <a:gd name="T47" fmla="*/ 5 h 244"/>
                <a:gd name="T48" fmla="*/ 80 w 268"/>
                <a:gd name="T49" fmla="*/ 3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8" h="244">
                  <a:moveTo>
                    <a:pt x="80" y="3"/>
                  </a:moveTo>
                  <a:cubicBezTo>
                    <a:pt x="91" y="3"/>
                    <a:pt x="101" y="6"/>
                    <a:pt x="110" y="9"/>
                  </a:cubicBezTo>
                  <a:cubicBezTo>
                    <a:pt x="116" y="11"/>
                    <a:pt x="122" y="14"/>
                    <a:pt x="128" y="15"/>
                  </a:cubicBezTo>
                  <a:cubicBezTo>
                    <a:pt x="138" y="18"/>
                    <a:pt x="149" y="17"/>
                    <a:pt x="159" y="13"/>
                  </a:cubicBezTo>
                  <a:cubicBezTo>
                    <a:pt x="166" y="10"/>
                    <a:pt x="174" y="7"/>
                    <a:pt x="181" y="5"/>
                  </a:cubicBezTo>
                  <a:cubicBezTo>
                    <a:pt x="204" y="0"/>
                    <a:pt x="225" y="5"/>
                    <a:pt x="244" y="19"/>
                  </a:cubicBezTo>
                  <a:cubicBezTo>
                    <a:pt x="249" y="23"/>
                    <a:pt x="253" y="28"/>
                    <a:pt x="257" y="32"/>
                  </a:cubicBezTo>
                  <a:cubicBezTo>
                    <a:pt x="259" y="34"/>
                    <a:pt x="259" y="35"/>
                    <a:pt x="257" y="36"/>
                  </a:cubicBezTo>
                  <a:cubicBezTo>
                    <a:pt x="238" y="48"/>
                    <a:pt x="226" y="65"/>
                    <a:pt x="224" y="87"/>
                  </a:cubicBezTo>
                  <a:cubicBezTo>
                    <a:pt x="222" y="108"/>
                    <a:pt x="229" y="127"/>
                    <a:pt x="243" y="142"/>
                  </a:cubicBezTo>
                  <a:cubicBezTo>
                    <a:pt x="250" y="149"/>
                    <a:pt x="257" y="154"/>
                    <a:pt x="266" y="157"/>
                  </a:cubicBezTo>
                  <a:cubicBezTo>
                    <a:pt x="268" y="158"/>
                    <a:pt x="268" y="159"/>
                    <a:pt x="267" y="161"/>
                  </a:cubicBezTo>
                  <a:cubicBezTo>
                    <a:pt x="258" y="183"/>
                    <a:pt x="245" y="203"/>
                    <a:pt x="230" y="221"/>
                  </a:cubicBezTo>
                  <a:cubicBezTo>
                    <a:pt x="224" y="227"/>
                    <a:pt x="218" y="232"/>
                    <a:pt x="211" y="236"/>
                  </a:cubicBezTo>
                  <a:cubicBezTo>
                    <a:pt x="200" y="243"/>
                    <a:pt x="188" y="243"/>
                    <a:pt x="177" y="238"/>
                  </a:cubicBezTo>
                  <a:cubicBezTo>
                    <a:pt x="172" y="235"/>
                    <a:pt x="167" y="233"/>
                    <a:pt x="162" y="231"/>
                  </a:cubicBezTo>
                  <a:cubicBezTo>
                    <a:pt x="146" y="226"/>
                    <a:pt x="130" y="227"/>
                    <a:pt x="114" y="233"/>
                  </a:cubicBezTo>
                  <a:cubicBezTo>
                    <a:pt x="110" y="235"/>
                    <a:pt x="106" y="237"/>
                    <a:pt x="102" y="239"/>
                  </a:cubicBezTo>
                  <a:cubicBezTo>
                    <a:pt x="87" y="244"/>
                    <a:pt x="73" y="241"/>
                    <a:pt x="61" y="231"/>
                  </a:cubicBezTo>
                  <a:cubicBezTo>
                    <a:pt x="53" y="225"/>
                    <a:pt x="47" y="218"/>
                    <a:pt x="41" y="210"/>
                  </a:cubicBezTo>
                  <a:cubicBezTo>
                    <a:pt x="28" y="192"/>
                    <a:pt x="17" y="173"/>
                    <a:pt x="11" y="152"/>
                  </a:cubicBezTo>
                  <a:cubicBezTo>
                    <a:pt x="5" y="137"/>
                    <a:pt x="2" y="122"/>
                    <a:pt x="1" y="106"/>
                  </a:cubicBezTo>
                  <a:cubicBezTo>
                    <a:pt x="0" y="88"/>
                    <a:pt x="2" y="71"/>
                    <a:pt x="9" y="55"/>
                  </a:cubicBezTo>
                  <a:cubicBezTo>
                    <a:pt x="20" y="30"/>
                    <a:pt x="38" y="13"/>
                    <a:pt x="65" y="5"/>
                  </a:cubicBezTo>
                  <a:cubicBezTo>
                    <a:pt x="70" y="4"/>
                    <a:pt x="75" y="3"/>
                    <a:pt x="80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282F39"/>
                </a:solidFill>
              </a:endParaRPr>
            </a:p>
          </p:txBody>
        </p:sp>
        <p:sp>
          <p:nvSpPr>
            <p:cNvPr id="75" name="Freeform 61">
              <a:extLst>
                <a:ext uri="{FF2B5EF4-FFF2-40B4-BE49-F238E27FC236}">
                  <a16:creationId xmlns="" xmlns:a16="http://schemas.microsoft.com/office/drawing/2014/main" id="{FB2A4FAD-B75B-4592-98BA-583D0A350B83}"/>
                </a:ext>
              </a:extLst>
            </p:cNvPr>
            <p:cNvSpPr>
              <a:spLocks/>
            </p:cNvSpPr>
            <p:nvPr/>
          </p:nvSpPr>
          <p:spPr bwMode="auto">
            <a:xfrm>
              <a:off x="5968988" y="3771652"/>
              <a:ext cx="81307" cy="95048"/>
            </a:xfrm>
            <a:custGeom>
              <a:avLst/>
              <a:gdLst>
                <a:gd name="T0" fmla="*/ 65 w 65"/>
                <a:gd name="T1" fmla="*/ 7 h 75"/>
                <a:gd name="T2" fmla="*/ 53 w 65"/>
                <a:gd name="T3" fmla="*/ 46 h 75"/>
                <a:gd name="T4" fmla="*/ 18 w 65"/>
                <a:gd name="T5" fmla="*/ 73 h 75"/>
                <a:gd name="T6" fmla="*/ 4 w 65"/>
                <a:gd name="T7" fmla="*/ 75 h 75"/>
                <a:gd name="T8" fmla="*/ 1 w 65"/>
                <a:gd name="T9" fmla="*/ 73 h 75"/>
                <a:gd name="T10" fmla="*/ 7 w 65"/>
                <a:gd name="T11" fmla="*/ 42 h 75"/>
                <a:gd name="T12" fmla="*/ 50 w 65"/>
                <a:gd name="T13" fmla="*/ 3 h 75"/>
                <a:gd name="T14" fmla="*/ 63 w 65"/>
                <a:gd name="T15" fmla="*/ 1 h 75"/>
                <a:gd name="T16" fmla="*/ 65 w 65"/>
                <a:gd name="T17" fmla="*/ 3 h 75"/>
                <a:gd name="T18" fmla="*/ 65 w 65"/>
                <a:gd name="T19" fmla="*/ 7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5" h="75">
                  <a:moveTo>
                    <a:pt x="65" y="7"/>
                  </a:moveTo>
                  <a:cubicBezTo>
                    <a:pt x="65" y="22"/>
                    <a:pt x="60" y="35"/>
                    <a:pt x="53" y="46"/>
                  </a:cubicBezTo>
                  <a:cubicBezTo>
                    <a:pt x="44" y="59"/>
                    <a:pt x="32" y="68"/>
                    <a:pt x="18" y="73"/>
                  </a:cubicBezTo>
                  <a:cubicBezTo>
                    <a:pt x="13" y="74"/>
                    <a:pt x="8" y="75"/>
                    <a:pt x="4" y="75"/>
                  </a:cubicBezTo>
                  <a:cubicBezTo>
                    <a:pt x="2" y="75"/>
                    <a:pt x="1" y="74"/>
                    <a:pt x="1" y="73"/>
                  </a:cubicBezTo>
                  <a:cubicBezTo>
                    <a:pt x="0" y="62"/>
                    <a:pt x="2" y="52"/>
                    <a:pt x="7" y="42"/>
                  </a:cubicBezTo>
                  <a:cubicBezTo>
                    <a:pt x="16" y="23"/>
                    <a:pt x="31" y="10"/>
                    <a:pt x="50" y="3"/>
                  </a:cubicBezTo>
                  <a:cubicBezTo>
                    <a:pt x="54" y="2"/>
                    <a:pt x="58" y="1"/>
                    <a:pt x="63" y="1"/>
                  </a:cubicBezTo>
                  <a:cubicBezTo>
                    <a:pt x="64" y="0"/>
                    <a:pt x="65" y="1"/>
                    <a:pt x="65" y="3"/>
                  </a:cubicBezTo>
                  <a:cubicBezTo>
                    <a:pt x="65" y="5"/>
                    <a:pt x="65" y="7"/>
                    <a:pt x="65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282F39"/>
                </a:solidFill>
              </a:endParaRPr>
            </a:p>
          </p:txBody>
        </p:sp>
        <p:sp>
          <p:nvSpPr>
            <p:cNvPr id="76" name="Oval 62">
              <a:extLst>
                <a:ext uri="{FF2B5EF4-FFF2-40B4-BE49-F238E27FC236}">
                  <a16:creationId xmlns="" xmlns:a16="http://schemas.microsoft.com/office/drawing/2014/main" id="{2B9C0BA6-A82D-48FF-B21F-279C608156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22502" y="3736152"/>
              <a:ext cx="587467" cy="59319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282F39"/>
                </a:solidFill>
              </a:endParaRPr>
            </a:p>
          </p:txBody>
        </p:sp>
        <p:sp>
          <p:nvSpPr>
            <p:cNvPr id="77" name="Freeform 63">
              <a:extLst>
                <a:ext uri="{FF2B5EF4-FFF2-40B4-BE49-F238E27FC236}">
                  <a16:creationId xmlns="" xmlns:a16="http://schemas.microsoft.com/office/drawing/2014/main" id="{E77FC9E5-9A1F-4621-B95D-B78D640BB7C4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4356" y="3838071"/>
              <a:ext cx="164903" cy="388209"/>
            </a:xfrm>
            <a:custGeom>
              <a:avLst/>
              <a:gdLst>
                <a:gd name="T0" fmla="*/ 127 w 132"/>
                <a:gd name="T1" fmla="*/ 79 h 308"/>
                <a:gd name="T2" fmla="*/ 127 w 132"/>
                <a:gd name="T3" fmla="*/ 126 h 308"/>
                <a:gd name="T4" fmla="*/ 87 w 132"/>
                <a:gd name="T5" fmla="*/ 126 h 308"/>
                <a:gd name="T6" fmla="*/ 87 w 132"/>
                <a:gd name="T7" fmla="*/ 216 h 308"/>
                <a:gd name="T8" fmla="*/ 88 w 132"/>
                <a:gd name="T9" fmla="*/ 248 h 308"/>
                <a:gd name="T10" fmla="*/ 93 w 132"/>
                <a:gd name="T11" fmla="*/ 256 h 308"/>
                <a:gd name="T12" fmla="*/ 103 w 132"/>
                <a:gd name="T13" fmla="*/ 259 h 308"/>
                <a:gd name="T14" fmla="*/ 127 w 132"/>
                <a:gd name="T15" fmla="*/ 253 h 308"/>
                <a:gd name="T16" fmla="*/ 132 w 132"/>
                <a:gd name="T17" fmla="*/ 299 h 308"/>
                <a:gd name="T18" fmla="*/ 85 w 132"/>
                <a:gd name="T19" fmla="*/ 308 h 308"/>
                <a:gd name="T20" fmla="*/ 56 w 132"/>
                <a:gd name="T21" fmla="*/ 302 h 308"/>
                <a:gd name="T22" fmla="*/ 38 w 132"/>
                <a:gd name="T23" fmla="*/ 289 h 308"/>
                <a:gd name="T24" fmla="*/ 29 w 132"/>
                <a:gd name="T25" fmla="*/ 265 h 308"/>
                <a:gd name="T26" fmla="*/ 27 w 132"/>
                <a:gd name="T27" fmla="*/ 224 h 308"/>
                <a:gd name="T28" fmla="*/ 27 w 132"/>
                <a:gd name="T29" fmla="*/ 126 h 308"/>
                <a:gd name="T30" fmla="*/ 0 w 132"/>
                <a:gd name="T31" fmla="*/ 126 h 308"/>
                <a:gd name="T32" fmla="*/ 0 w 132"/>
                <a:gd name="T33" fmla="*/ 79 h 308"/>
                <a:gd name="T34" fmla="*/ 27 w 132"/>
                <a:gd name="T35" fmla="*/ 79 h 308"/>
                <a:gd name="T36" fmla="*/ 27 w 132"/>
                <a:gd name="T37" fmla="*/ 35 h 308"/>
                <a:gd name="T38" fmla="*/ 87 w 132"/>
                <a:gd name="T39" fmla="*/ 0 h 308"/>
                <a:gd name="T40" fmla="*/ 87 w 132"/>
                <a:gd name="T41" fmla="*/ 79 h 308"/>
                <a:gd name="T42" fmla="*/ 127 w 132"/>
                <a:gd name="T43" fmla="*/ 79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32" h="308">
                  <a:moveTo>
                    <a:pt x="127" y="79"/>
                  </a:moveTo>
                  <a:cubicBezTo>
                    <a:pt x="127" y="126"/>
                    <a:pt x="127" y="126"/>
                    <a:pt x="127" y="126"/>
                  </a:cubicBezTo>
                  <a:cubicBezTo>
                    <a:pt x="87" y="126"/>
                    <a:pt x="87" y="126"/>
                    <a:pt x="87" y="126"/>
                  </a:cubicBezTo>
                  <a:cubicBezTo>
                    <a:pt x="87" y="216"/>
                    <a:pt x="87" y="216"/>
                    <a:pt x="87" y="216"/>
                  </a:cubicBezTo>
                  <a:cubicBezTo>
                    <a:pt x="87" y="235"/>
                    <a:pt x="87" y="245"/>
                    <a:pt x="88" y="248"/>
                  </a:cubicBezTo>
                  <a:cubicBezTo>
                    <a:pt x="89" y="251"/>
                    <a:pt x="90" y="254"/>
                    <a:pt x="93" y="256"/>
                  </a:cubicBezTo>
                  <a:cubicBezTo>
                    <a:pt x="96" y="258"/>
                    <a:pt x="99" y="259"/>
                    <a:pt x="103" y="259"/>
                  </a:cubicBezTo>
                  <a:cubicBezTo>
                    <a:pt x="109" y="259"/>
                    <a:pt x="117" y="257"/>
                    <a:pt x="127" y="253"/>
                  </a:cubicBezTo>
                  <a:cubicBezTo>
                    <a:pt x="132" y="299"/>
                    <a:pt x="132" y="299"/>
                    <a:pt x="132" y="299"/>
                  </a:cubicBezTo>
                  <a:cubicBezTo>
                    <a:pt x="118" y="305"/>
                    <a:pt x="103" y="308"/>
                    <a:pt x="85" y="308"/>
                  </a:cubicBezTo>
                  <a:cubicBezTo>
                    <a:pt x="74" y="308"/>
                    <a:pt x="65" y="306"/>
                    <a:pt x="56" y="302"/>
                  </a:cubicBezTo>
                  <a:cubicBezTo>
                    <a:pt x="48" y="299"/>
                    <a:pt x="42" y="294"/>
                    <a:pt x="38" y="289"/>
                  </a:cubicBezTo>
                  <a:cubicBezTo>
                    <a:pt x="34" y="283"/>
                    <a:pt x="31" y="275"/>
                    <a:pt x="29" y="265"/>
                  </a:cubicBezTo>
                  <a:cubicBezTo>
                    <a:pt x="28" y="259"/>
                    <a:pt x="27" y="245"/>
                    <a:pt x="27" y="224"/>
                  </a:cubicBezTo>
                  <a:cubicBezTo>
                    <a:pt x="27" y="126"/>
                    <a:pt x="27" y="126"/>
                    <a:pt x="27" y="126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27" y="79"/>
                    <a:pt x="27" y="79"/>
                    <a:pt x="27" y="79"/>
                  </a:cubicBezTo>
                  <a:cubicBezTo>
                    <a:pt x="27" y="35"/>
                    <a:pt x="27" y="35"/>
                    <a:pt x="27" y="35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87" y="79"/>
                    <a:pt x="87" y="79"/>
                    <a:pt x="87" y="79"/>
                  </a:cubicBezTo>
                  <a:lnTo>
                    <a:pt x="127" y="79"/>
                  </a:lnTo>
                  <a:close/>
                </a:path>
              </a:pathLst>
            </a:custGeom>
            <a:solidFill>
              <a:srgbClr val="F8F4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282F39"/>
                </a:solidFill>
              </a:endParaRPr>
            </a:p>
          </p:txBody>
        </p:sp>
        <p:sp>
          <p:nvSpPr>
            <p:cNvPr id="78" name="Oval 64">
              <a:extLst>
                <a:ext uri="{FF2B5EF4-FFF2-40B4-BE49-F238E27FC236}">
                  <a16:creationId xmlns="" xmlns:a16="http://schemas.microsoft.com/office/drawing/2014/main" id="{93CF9FE0-3744-455E-8F8F-4704EF8EED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45501" y="2618477"/>
              <a:ext cx="671063" cy="675644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282F39"/>
                </a:solidFill>
              </a:endParaRPr>
            </a:p>
          </p:txBody>
        </p:sp>
        <p:sp>
          <p:nvSpPr>
            <p:cNvPr id="79" name="Freeform 65">
              <a:extLst>
                <a:ext uri="{FF2B5EF4-FFF2-40B4-BE49-F238E27FC236}">
                  <a16:creationId xmlns="" xmlns:a16="http://schemas.microsoft.com/office/drawing/2014/main" id="{0B0BB184-9342-43D8-8866-B6B0F17A761A}"/>
                </a:ext>
              </a:extLst>
            </p:cNvPr>
            <p:cNvSpPr>
              <a:spLocks/>
            </p:cNvSpPr>
            <p:nvPr/>
          </p:nvSpPr>
          <p:spPr bwMode="auto">
            <a:xfrm>
              <a:off x="8060048" y="2818879"/>
              <a:ext cx="140855" cy="142000"/>
            </a:xfrm>
            <a:custGeom>
              <a:avLst/>
              <a:gdLst>
                <a:gd name="T0" fmla="*/ 56 w 113"/>
                <a:gd name="T1" fmla="*/ 0 h 113"/>
                <a:gd name="T2" fmla="*/ 113 w 113"/>
                <a:gd name="T3" fmla="*/ 57 h 113"/>
                <a:gd name="T4" fmla="*/ 57 w 113"/>
                <a:gd name="T5" fmla="*/ 113 h 113"/>
                <a:gd name="T6" fmla="*/ 0 w 113"/>
                <a:gd name="T7" fmla="*/ 57 h 113"/>
                <a:gd name="T8" fmla="*/ 56 w 113"/>
                <a:gd name="T9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3" h="113">
                  <a:moveTo>
                    <a:pt x="56" y="0"/>
                  </a:moveTo>
                  <a:cubicBezTo>
                    <a:pt x="88" y="0"/>
                    <a:pt x="113" y="26"/>
                    <a:pt x="113" y="57"/>
                  </a:cubicBezTo>
                  <a:cubicBezTo>
                    <a:pt x="113" y="88"/>
                    <a:pt x="88" y="113"/>
                    <a:pt x="57" y="113"/>
                  </a:cubicBezTo>
                  <a:cubicBezTo>
                    <a:pt x="25" y="113"/>
                    <a:pt x="0" y="88"/>
                    <a:pt x="0" y="57"/>
                  </a:cubicBezTo>
                  <a:cubicBezTo>
                    <a:pt x="0" y="25"/>
                    <a:pt x="25" y="0"/>
                    <a:pt x="5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282F39"/>
                </a:solidFill>
              </a:endParaRPr>
            </a:p>
          </p:txBody>
        </p:sp>
        <p:sp>
          <p:nvSpPr>
            <p:cNvPr id="80" name="Freeform 66">
              <a:extLst>
                <a:ext uri="{FF2B5EF4-FFF2-40B4-BE49-F238E27FC236}">
                  <a16:creationId xmlns="" xmlns:a16="http://schemas.microsoft.com/office/drawing/2014/main" id="{7BDF0458-693C-49AA-A7B6-3B01B8B2941D}"/>
                </a:ext>
              </a:extLst>
            </p:cNvPr>
            <p:cNvSpPr>
              <a:spLocks/>
            </p:cNvSpPr>
            <p:nvPr/>
          </p:nvSpPr>
          <p:spPr bwMode="auto">
            <a:xfrm>
              <a:off x="8044016" y="2972331"/>
              <a:ext cx="168339" cy="127112"/>
            </a:xfrm>
            <a:custGeom>
              <a:avLst/>
              <a:gdLst>
                <a:gd name="T0" fmla="*/ 69 w 135"/>
                <a:gd name="T1" fmla="*/ 96 h 101"/>
                <a:gd name="T2" fmla="*/ 18 w 135"/>
                <a:gd name="T3" fmla="*/ 96 h 101"/>
                <a:gd name="T4" fmla="*/ 7 w 135"/>
                <a:gd name="T5" fmla="*/ 91 h 101"/>
                <a:gd name="T6" fmla="*/ 34 w 135"/>
                <a:gd name="T7" fmla="*/ 16 h 101"/>
                <a:gd name="T8" fmla="*/ 96 w 135"/>
                <a:gd name="T9" fmla="*/ 11 h 101"/>
                <a:gd name="T10" fmla="*/ 131 w 135"/>
                <a:gd name="T11" fmla="*/ 69 h 101"/>
                <a:gd name="T12" fmla="*/ 105 w 135"/>
                <a:gd name="T13" fmla="*/ 96 h 101"/>
                <a:gd name="T14" fmla="*/ 69 w 135"/>
                <a:gd name="T15" fmla="*/ 9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5" h="101">
                  <a:moveTo>
                    <a:pt x="69" y="96"/>
                  </a:moveTo>
                  <a:cubicBezTo>
                    <a:pt x="52" y="96"/>
                    <a:pt x="35" y="96"/>
                    <a:pt x="18" y="96"/>
                  </a:cubicBezTo>
                  <a:cubicBezTo>
                    <a:pt x="14" y="95"/>
                    <a:pt x="9" y="97"/>
                    <a:pt x="7" y="91"/>
                  </a:cubicBezTo>
                  <a:cubicBezTo>
                    <a:pt x="0" y="65"/>
                    <a:pt x="12" y="31"/>
                    <a:pt x="34" y="16"/>
                  </a:cubicBezTo>
                  <a:cubicBezTo>
                    <a:pt x="54" y="2"/>
                    <a:pt x="75" y="0"/>
                    <a:pt x="96" y="11"/>
                  </a:cubicBezTo>
                  <a:cubicBezTo>
                    <a:pt x="119" y="23"/>
                    <a:pt x="131" y="43"/>
                    <a:pt x="131" y="69"/>
                  </a:cubicBezTo>
                  <a:cubicBezTo>
                    <a:pt x="132" y="101"/>
                    <a:pt x="135" y="95"/>
                    <a:pt x="105" y="96"/>
                  </a:cubicBezTo>
                  <a:cubicBezTo>
                    <a:pt x="93" y="96"/>
                    <a:pt x="81" y="96"/>
                    <a:pt x="69" y="9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282F39"/>
                </a:solidFill>
              </a:endParaRPr>
            </a:p>
          </p:txBody>
        </p:sp>
        <p:sp>
          <p:nvSpPr>
            <p:cNvPr id="81" name="Freeform 67">
              <a:extLst>
                <a:ext uri="{FF2B5EF4-FFF2-40B4-BE49-F238E27FC236}">
                  <a16:creationId xmlns="" xmlns:a16="http://schemas.microsoft.com/office/drawing/2014/main" id="{ACE8D6F4-E01F-4B01-835A-14D5B8933CE1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0871" y="2846363"/>
              <a:ext cx="129403" cy="127112"/>
            </a:xfrm>
            <a:custGeom>
              <a:avLst/>
              <a:gdLst>
                <a:gd name="T0" fmla="*/ 51 w 103"/>
                <a:gd name="T1" fmla="*/ 0 h 101"/>
                <a:gd name="T2" fmla="*/ 102 w 103"/>
                <a:gd name="T3" fmla="*/ 51 h 101"/>
                <a:gd name="T4" fmla="*/ 52 w 103"/>
                <a:gd name="T5" fmla="*/ 101 h 101"/>
                <a:gd name="T6" fmla="*/ 1 w 103"/>
                <a:gd name="T7" fmla="*/ 51 h 101"/>
                <a:gd name="T8" fmla="*/ 51 w 103"/>
                <a:gd name="T9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" h="101">
                  <a:moveTo>
                    <a:pt x="51" y="0"/>
                  </a:moveTo>
                  <a:cubicBezTo>
                    <a:pt x="80" y="0"/>
                    <a:pt x="102" y="22"/>
                    <a:pt x="102" y="51"/>
                  </a:cubicBezTo>
                  <a:cubicBezTo>
                    <a:pt x="103" y="79"/>
                    <a:pt x="80" y="101"/>
                    <a:pt x="52" y="101"/>
                  </a:cubicBezTo>
                  <a:cubicBezTo>
                    <a:pt x="24" y="101"/>
                    <a:pt x="1" y="79"/>
                    <a:pt x="1" y="51"/>
                  </a:cubicBezTo>
                  <a:cubicBezTo>
                    <a:pt x="0" y="23"/>
                    <a:pt x="23" y="0"/>
                    <a:pt x="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282F39"/>
                </a:solidFill>
              </a:endParaRPr>
            </a:p>
          </p:txBody>
        </p:sp>
        <p:sp>
          <p:nvSpPr>
            <p:cNvPr id="82" name="Freeform 68">
              <a:extLst>
                <a:ext uri="{FF2B5EF4-FFF2-40B4-BE49-F238E27FC236}">
                  <a16:creationId xmlns="" xmlns:a16="http://schemas.microsoft.com/office/drawing/2014/main" id="{D791741F-31AB-4A25-B4D3-23B4F93A8B9B}"/>
                </a:ext>
              </a:extLst>
            </p:cNvPr>
            <p:cNvSpPr>
              <a:spLocks/>
            </p:cNvSpPr>
            <p:nvPr/>
          </p:nvSpPr>
          <p:spPr bwMode="auto">
            <a:xfrm>
              <a:off x="7885984" y="2979202"/>
              <a:ext cx="153451" cy="114516"/>
            </a:xfrm>
            <a:custGeom>
              <a:avLst/>
              <a:gdLst>
                <a:gd name="T0" fmla="*/ 63 w 123"/>
                <a:gd name="T1" fmla="*/ 91 h 91"/>
                <a:gd name="T2" fmla="*/ 18 w 123"/>
                <a:gd name="T3" fmla="*/ 91 h 91"/>
                <a:gd name="T4" fmla="*/ 7 w 123"/>
                <a:gd name="T5" fmla="*/ 85 h 91"/>
                <a:gd name="T6" fmla="*/ 45 w 123"/>
                <a:gd name="T7" fmla="*/ 12 h 91"/>
                <a:gd name="T8" fmla="*/ 119 w 123"/>
                <a:gd name="T9" fmla="*/ 57 h 91"/>
                <a:gd name="T10" fmla="*/ 90 w 123"/>
                <a:gd name="T11" fmla="*/ 91 h 91"/>
                <a:gd name="T12" fmla="*/ 63 w 123"/>
                <a:gd name="T13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91">
                  <a:moveTo>
                    <a:pt x="63" y="91"/>
                  </a:moveTo>
                  <a:cubicBezTo>
                    <a:pt x="48" y="91"/>
                    <a:pt x="32" y="91"/>
                    <a:pt x="18" y="91"/>
                  </a:cubicBezTo>
                  <a:cubicBezTo>
                    <a:pt x="13" y="91"/>
                    <a:pt x="9" y="91"/>
                    <a:pt x="7" y="85"/>
                  </a:cubicBezTo>
                  <a:cubicBezTo>
                    <a:pt x="0" y="58"/>
                    <a:pt x="18" y="22"/>
                    <a:pt x="45" y="12"/>
                  </a:cubicBezTo>
                  <a:cubicBezTo>
                    <a:pt x="77" y="0"/>
                    <a:pt x="114" y="23"/>
                    <a:pt x="119" y="57"/>
                  </a:cubicBezTo>
                  <a:cubicBezTo>
                    <a:pt x="123" y="91"/>
                    <a:pt x="123" y="91"/>
                    <a:pt x="90" y="91"/>
                  </a:cubicBezTo>
                  <a:cubicBezTo>
                    <a:pt x="81" y="91"/>
                    <a:pt x="72" y="91"/>
                    <a:pt x="63" y="9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282F39"/>
                </a:solidFill>
              </a:endParaRPr>
            </a:p>
          </p:txBody>
        </p:sp>
        <p:sp>
          <p:nvSpPr>
            <p:cNvPr id="83" name="Freeform 69">
              <a:extLst>
                <a:ext uri="{FF2B5EF4-FFF2-40B4-BE49-F238E27FC236}">
                  <a16:creationId xmlns="" xmlns:a16="http://schemas.microsoft.com/office/drawing/2014/main" id="{184D6B90-88E8-43DA-8188-136271BFDFD4}"/>
                </a:ext>
              </a:extLst>
            </p:cNvPr>
            <p:cNvSpPr>
              <a:spLocks/>
            </p:cNvSpPr>
            <p:nvPr/>
          </p:nvSpPr>
          <p:spPr bwMode="auto">
            <a:xfrm>
              <a:off x="7758871" y="2870412"/>
              <a:ext cx="113371" cy="115661"/>
            </a:xfrm>
            <a:custGeom>
              <a:avLst/>
              <a:gdLst>
                <a:gd name="T0" fmla="*/ 91 w 91"/>
                <a:gd name="T1" fmla="*/ 46 h 92"/>
                <a:gd name="T2" fmla="*/ 46 w 91"/>
                <a:gd name="T3" fmla="*/ 92 h 92"/>
                <a:gd name="T4" fmla="*/ 0 w 91"/>
                <a:gd name="T5" fmla="*/ 46 h 92"/>
                <a:gd name="T6" fmla="*/ 46 w 91"/>
                <a:gd name="T7" fmla="*/ 1 h 92"/>
                <a:gd name="T8" fmla="*/ 91 w 91"/>
                <a:gd name="T9" fmla="*/ 46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" h="92">
                  <a:moveTo>
                    <a:pt x="91" y="46"/>
                  </a:moveTo>
                  <a:cubicBezTo>
                    <a:pt x="91" y="72"/>
                    <a:pt x="71" y="92"/>
                    <a:pt x="46" y="92"/>
                  </a:cubicBezTo>
                  <a:cubicBezTo>
                    <a:pt x="20" y="92"/>
                    <a:pt x="0" y="71"/>
                    <a:pt x="0" y="46"/>
                  </a:cubicBezTo>
                  <a:cubicBezTo>
                    <a:pt x="0" y="21"/>
                    <a:pt x="21" y="1"/>
                    <a:pt x="46" y="1"/>
                  </a:cubicBezTo>
                  <a:cubicBezTo>
                    <a:pt x="71" y="0"/>
                    <a:pt x="91" y="21"/>
                    <a:pt x="91" y="4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282F39"/>
                </a:solidFill>
              </a:endParaRPr>
            </a:p>
          </p:txBody>
        </p:sp>
        <p:sp>
          <p:nvSpPr>
            <p:cNvPr id="84" name="Freeform 70">
              <a:extLst>
                <a:ext uri="{FF2B5EF4-FFF2-40B4-BE49-F238E27FC236}">
                  <a16:creationId xmlns="" xmlns:a16="http://schemas.microsoft.com/office/drawing/2014/main" id="{6102A5DD-4B76-42F6-9588-31715373559F}"/>
                </a:ext>
              </a:extLst>
            </p:cNvPr>
            <p:cNvSpPr>
              <a:spLocks/>
            </p:cNvSpPr>
            <p:nvPr/>
          </p:nvSpPr>
          <p:spPr bwMode="auto">
            <a:xfrm>
              <a:off x="7752000" y="2995234"/>
              <a:ext cx="131694" cy="98484"/>
            </a:xfrm>
            <a:custGeom>
              <a:avLst/>
              <a:gdLst>
                <a:gd name="T0" fmla="*/ 51 w 105"/>
                <a:gd name="T1" fmla="*/ 78 h 78"/>
                <a:gd name="T2" fmla="*/ 11 w 105"/>
                <a:gd name="T3" fmla="*/ 78 h 78"/>
                <a:gd name="T4" fmla="*/ 0 w 105"/>
                <a:gd name="T5" fmla="*/ 67 h 78"/>
                <a:gd name="T6" fmla="*/ 14 w 105"/>
                <a:gd name="T7" fmla="*/ 21 h 78"/>
                <a:gd name="T8" fmla="*/ 65 w 105"/>
                <a:gd name="T9" fmla="*/ 6 h 78"/>
                <a:gd name="T10" fmla="*/ 101 w 105"/>
                <a:gd name="T11" fmla="*/ 49 h 78"/>
                <a:gd name="T12" fmla="*/ 76 w 105"/>
                <a:gd name="T13" fmla="*/ 78 h 78"/>
                <a:gd name="T14" fmla="*/ 51 w 105"/>
                <a:gd name="T15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78">
                  <a:moveTo>
                    <a:pt x="51" y="78"/>
                  </a:moveTo>
                  <a:cubicBezTo>
                    <a:pt x="38" y="78"/>
                    <a:pt x="25" y="77"/>
                    <a:pt x="11" y="78"/>
                  </a:cubicBezTo>
                  <a:cubicBezTo>
                    <a:pt x="2" y="78"/>
                    <a:pt x="0" y="75"/>
                    <a:pt x="0" y="67"/>
                  </a:cubicBezTo>
                  <a:cubicBezTo>
                    <a:pt x="0" y="50"/>
                    <a:pt x="2" y="34"/>
                    <a:pt x="14" y="21"/>
                  </a:cubicBezTo>
                  <a:cubicBezTo>
                    <a:pt x="28" y="6"/>
                    <a:pt x="45" y="0"/>
                    <a:pt x="65" y="6"/>
                  </a:cubicBezTo>
                  <a:cubicBezTo>
                    <a:pt x="86" y="13"/>
                    <a:pt x="98" y="28"/>
                    <a:pt x="101" y="49"/>
                  </a:cubicBezTo>
                  <a:cubicBezTo>
                    <a:pt x="105" y="77"/>
                    <a:pt x="104" y="78"/>
                    <a:pt x="76" y="78"/>
                  </a:cubicBezTo>
                  <a:cubicBezTo>
                    <a:pt x="67" y="78"/>
                    <a:pt x="59" y="78"/>
                    <a:pt x="51" y="7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282F39"/>
                </a:solidFill>
              </a:endParaRPr>
            </a:p>
          </p:txBody>
        </p:sp>
        <p:sp>
          <p:nvSpPr>
            <p:cNvPr id="85" name="Oval 71">
              <a:extLst>
                <a:ext uri="{FF2B5EF4-FFF2-40B4-BE49-F238E27FC236}">
                  <a16:creationId xmlns="" xmlns:a16="http://schemas.microsoft.com/office/drawing/2014/main" id="{3F62C61C-6AC4-49BC-A63A-B78022B97C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35035" y="4227425"/>
              <a:ext cx="713435" cy="71916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282F39"/>
                </a:solidFill>
              </a:endParaRPr>
            </a:p>
          </p:txBody>
        </p:sp>
        <p:sp>
          <p:nvSpPr>
            <p:cNvPr id="86" name="Freeform 72">
              <a:extLst>
                <a:ext uri="{FF2B5EF4-FFF2-40B4-BE49-F238E27FC236}">
                  <a16:creationId xmlns="" xmlns:a16="http://schemas.microsoft.com/office/drawing/2014/main" id="{4D309422-ED10-447F-B1A4-0D9DC10520F7}"/>
                </a:ext>
              </a:extLst>
            </p:cNvPr>
            <p:cNvSpPr>
              <a:spLocks/>
            </p:cNvSpPr>
            <p:nvPr/>
          </p:nvSpPr>
          <p:spPr bwMode="auto">
            <a:xfrm>
              <a:off x="6279325" y="4306441"/>
              <a:ext cx="249645" cy="251935"/>
            </a:xfrm>
            <a:custGeom>
              <a:avLst/>
              <a:gdLst>
                <a:gd name="T0" fmla="*/ 41 w 200"/>
                <a:gd name="T1" fmla="*/ 53 h 200"/>
                <a:gd name="T2" fmla="*/ 200 w 200"/>
                <a:gd name="T3" fmla="*/ 59 h 200"/>
                <a:gd name="T4" fmla="*/ 162 w 200"/>
                <a:gd name="T5" fmla="*/ 200 h 200"/>
                <a:gd name="T6" fmla="*/ 0 w 200"/>
                <a:gd name="T7" fmla="*/ 196 h 200"/>
                <a:gd name="T8" fmla="*/ 41 w 200"/>
                <a:gd name="T9" fmla="*/ 53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200">
                  <a:moveTo>
                    <a:pt x="41" y="53"/>
                  </a:moveTo>
                  <a:cubicBezTo>
                    <a:pt x="41" y="53"/>
                    <a:pt x="123" y="0"/>
                    <a:pt x="200" y="59"/>
                  </a:cubicBezTo>
                  <a:cubicBezTo>
                    <a:pt x="162" y="200"/>
                    <a:pt x="162" y="200"/>
                    <a:pt x="162" y="200"/>
                  </a:cubicBezTo>
                  <a:cubicBezTo>
                    <a:pt x="162" y="200"/>
                    <a:pt x="88" y="146"/>
                    <a:pt x="0" y="196"/>
                  </a:cubicBezTo>
                  <a:lnTo>
                    <a:pt x="41" y="53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282F39"/>
                </a:solidFill>
              </a:endParaRPr>
            </a:p>
          </p:txBody>
        </p:sp>
        <p:sp>
          <p:nvSpPr>
            <p:cNvPr id="87" name="Freeform 73">
              <a:extLst>
                <a:ext uri="{FF2B5EF4-FFF2-40B4-BE49-F238E27FC236}">
                  <a16:creationId xmlns="" xmlns:a16="http://schemas.microsoft.com/office/drawing/2014/main" id="{265FE948-01AA-4128-B73B-5E72B94C4796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0648" y="4403780"/>
              <a:ext cx="251935" cy="255370"/>
            </a:xfrm>
            <a:custGeom>
              <a:avLst/>
              <a:gdLst>
                <a:gd name="T0" fmla="*/ 40 w 202"/>
                <a:gd name="T1" fmla="*/ 0 h 203"/>
                <a:gd name="T2" fmla="*/ 202 w 202"/>
                <a:gd name="T3" fmla="*/ 6 h 203"/>
                <a:gd name="T4" fmla="*/ 162 w 202"/>
                <a:gd name="T5" fmla="*/ 146 h 203"/>
                <a:gd name="T6" fmla="*/ 0 w 202"/>
                <a:gd name="T7" fmla="*/ 137 h 203"/>
                <a:gd name="T8" fmla="*/ 40 w 202"/>
                <a:gd name="T9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203">
                  <a:moveTo>
                    <a:pt x="40" y="0"/>
                  </a:moveTo>
                  <a:cubicBezTo>
                    <a:pt x="40" y="0"/>
                    <a:pt x="108" y="55"/>
                    <a:pt x="202" y="6"/>
                  </a:cubicBezTo>
                  <a:cubicBezTo>
                    <a:pt x="162" y="146"/>
                    <a:pt x="162" y="146"/>
                    <a:pt x="162" y="146"/>
                  </a:cubicBezTo>
                  <a:cubicBezTo>
                    <a:pt x="162" y="146"/>
                    <a:pt x="67" y="203"/>
                    <a:pt x="0" y="137"/>
                  </a:cubicBezTo>
                  <a:lnTo>
                    <a:pt x="40" y="0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282F39"/>
                </a:solidFill>
              </a:endParaRPr>
            </a:p>
          </p:txBody>
        </p:sp>
        <p:sp>
          <p:nvSpPr>
            <p:cNvPr id="88" name="Freeform 74">
              <a:extLst>
                <a:ext uri="{FF2B5EF4-FFF2-40B4-BE49-F238E27FC236}">
                  <a16:creationId xmlns="" xmlns:a16="http://schemas.microsoft.com/office/drawing/2014/main" id="{00C1FF67-8EF4-4D57-8AB2-67CA6820526B}"/>
                </a:ext>
              </a:extLst>
            </p:cNvPr>
            <p:cNvSpPr>
              <a:spLocks/>
            </p:cNvSpPr>
            <p:nvPr/>
          </p:nvSpPr>
          <p:spPr bwMode="auto">
            <a:xfrm>
              <a:off x="6222067" y="4520586"/>
              <a:ext cx="251935" cy="255370"/>
            </a:xfrm>
            <a:custGeom>
              <a:avLst/>
              <a:gdLst>
                <a:gd name="T0" fmla="*/ 39 w 202"/>
                <a:gd name="T1" fmla="*/ 52 h 203"/>
                <a:gd name="T2" fmla="*/ 202 w 202"/>
                <a:gd name="T3" fmla="*/ 61 h 203"/>
                <a:gd name="T4" fmla="*/ 158 w 202"/>
                <a:gd name="T5" fmla="*/ 203 h 203"/>
                <a:gd name="T6" fmla="*/ 0 w 202"/>
                <a:gd name="T7" fmla="*/ 193 h 203"/>
                <a:gd name="T8" fmla="*/ 39 w 202"/>
                <a:gd name="T9" fmla="*/ 52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203">
                  <a:moveTo>
                    <a:pt x="39" y="52"/>
                  </a:moveTo>
                  <a:cubicBezTo>
                    <a:pt x="39" y="52"/>
                    <a:pt x="131" y="0"/>
                    <a:pt x="202" y="61"/>
                  </a:cubicBezTo>
                  <a:cubicBezTo>
                    <a:pt x="158" y="203"/>
                    <a:pt x="158" y="203"/>
                    <a:pt x="158" y="203"/>
                  </a:cubicBezTo>
                  <a:cubicBezTo>
                    <a:pt x="158" y="203"/>
                    <a:pt x="101" y="148"/>
                    <a:pt x="0" y="193"/>
                  </a:cubicBezTo>
                  <a:lnTo>
                    <a:pt x="39" y="52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282F39"/>
                </a:solidFill>
              </a:endParaRPr>
            </a:p>
          </p:txBody>
        </p:sp>
        <p:sp>
          <p:nvSpPr>
            <p:cNvPr id="89" name="Freeform 75">
              <a:extLst>
                <a:ext uri="{FF2B5EF4-FFF2-40B4-BE49-F238E27FC236}">
                  <a16:creationId xmlns="" xmlns:a16="http://schemas.microsoft.com/office/drawing/2014/main" id="{75F31616-9E36-4647-8C84-55602E218155}"/>
                </a:ext>
              </a:extLst>
            </p:cNvPr>
            <p:cNvSpPr>
              <a:spLocks/>
            </p:cNvSpPr>
            <p:nvPr/>
          </p:nvSpPr>
          <p:spPr bwMode="auto">
            <a:xfrm>
              <a:off x="6452245" y="4612198"/>
              <a:ext cx="242774" cy="255370"/>
            </a:xfrm>
            <a:custGeom>
              <a:avLst/>
              <a:gdLst>
                <a:gd name="T0" fmla="*/ 38 w 194"/>
                <a:gd name="T1" fmla="*/ 0 h 202"/>
                <a:gd name="T2" fmla="*/ 194 w 194"/>
                <a:gd name="T3" fmla="*/ 17 h 202"/>
                <a:gd name="T4" fmla="*/ 154 w 194"/>
                <a:gd name="T5" fmla="*/ 154 h 202"/>
                <a:gd name="T6" fmla="*/ 0 w 194"/>
                <a:gd name="T7" fmla="*/ 139 h 202"/>
                <a:gd name="T8" fmla="*/ 38 w 194"/>
                <a:gd name="T9" fmla="*/ 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4" h="202">
                  <a:moveTo>
                    <a:pt x="38" y="0"/>
                  </a:moveTo>
                  <a:cubicBezTo>
                    <a:pt x="38" y="0"/>
                    <a:pt x="96" y="49"/>
                    <a:pt x="194" y="17"/>
                  </a:cubicBezTo>
                  <a:cubicBezTo>
                    <a:pt x="154" y="154"/>
                    <a:pt x="154" y="154"/>
                    <a:pt x="154" y="154"/>
                  </a:cubicBezTo>
                  <a:cubicBezTo>
                    <a:pt x="154" y="154"/>
                    <a:pt x="51" y="202"/>
                    <a:pt x="0" y="139"/>
                  </a:cubicBezTo>
                  <a:lnTo>
                    <a:pt x="38" y="0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282F39"/>
                </a:solidFill>
              </a:endParaRPr>
            </a:p>
          </p:txBody>
        </p:sp>
        <p:sp>
          <p:nvSpPr>
            <p:cNvPr id="90" name="Oval 76">
              <a:extLst>
                <a:ext uri="{FF2B5EF4-FFF2-40B4-BE49-F238E27FC236}">
                  <a16:creationId xmlns="" xmlns:a16="http://schemas.microsoft.com/office/drawing/2014/main" id="{2951E8AC-228E-490D-87CA-91EFDB1328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75455" y="4806875"/>
              <a:ext cx="429435" cy="43287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282F39"/>
                </a:solidFill>
              </a:endParaRPr>
            </a:p>
          </p:txBody>
        </p:sp>
        <p:sp>
          <p:nvSpPr>
            <p:cNvPr id="91" name="Freeform 77">
              <a:extLst>
                <a:ext uri="{FF2B5EF4-FFF2-40B4-BE49-F238E27FC236}">
                  <a16:creationId xmlns="" xmlns:a16="http://schemas.microsoft.com/office/drawing/2014/main" id="{F06E1E4C-65E3-4167-9870-152F2118E5F0}"/>
                </a:ext>
              </a:extLst>
            </p:cNvPr>
            <p:cNvSpPr>
              <a:spLocks/>
            </p:cNvSpPr>
            <p:nvPr/>
          </p:nvSpPr>
          <p:spPr bwMode="auto">
            <a:xfrm>
              <a:off x="5841874" y="4873295"/>
              <a:ext cx="297741" cy="300032"/>
            </a:xfrm>
            <a:custGeom>
              <a:avLst/>
              <a:gdLst>
                <a:gd name="T0" fmla="*/ 58 w 238"/>
                <a:gd name="T1" fmla="*/ 67 h 238"/>
                <a:gd name="T2" fmla="*/ 48 w 238"/>
                <a:gd name="T3" fmla="*/ 80 h 238"/>
                <a:gd name="T4" fmla="*/ 38 w 238"/>
                <a:gd name="T5" fmla="*/ 114 h 238"/>
                <a:gd name="T6" fmla="*/ 52 w 238"/>
                <a:gd name="T7" fmla="*/ 153 h 238"/>
                <a:gd name="T8" fmla="*/ 70 w 238"/>
                <a:gd name="T9" fmla="*/ 153 h 238"/>
                <a:gd name="T10" fmla="*/ 64 w 238"/>
                <a:gd name="T11" fmla="*/ 131 h 238"/>
                <a:gd name="T12" fmla="*/ 73 w 238"/>
                <a:gd name="T13" fmla="*/ 83 h 238"/>
                <a:gd name="T14" fmla="*/ 98 w 238"/>
                <a:gd name="T15" fmla="*/ 64 h 238"/>
                <a:gd name="T16" fmla="*/ 126 w 238"/>
                <a:gd name="T17" fmla="*/ 61 h 238"/>
                <a:gd name="T18" fmla="*/ 136 w 238"/>
                <a:gd name="T19" fmla="*/ 62 h 238"/>
                <a:gd name="T20" fmla="*/ 168 w 238"/>
                <a:gd name="T21" fmla="*/ 92 h 238"/>
                <a:gd name="T22" fmla="*/ 162 w 238"/>
                <a:gd name="T23" fmla="*/ 145 h 238"/>
                <a:gd name="T24" fmla="*/ 127 w 238"/>
                <a:gd name="T25" fmla="*/ 168 h 238"/>
                <a:gd name="T26" fmla="*/ 116 w 238"/>
                <a:gd name="T27" fmla="*/ 138 h 238"/>
                <a:gd name="T28" fmla="*/ 119 w 238"/>
                <a:gd name="T29" fmla="*/ 90 h 238"/>
                <a:gd name="T30" fmla="*/ 85 w 238"/>
                <a:gd name="T31" fmla="*/ 115 h 238"/>
                <a:gd name="T32" fmla="*/ 87 w 238"/>
                <a:gd name="T33" fmla="*/ 141 h 238"/>
                <a:gd name="T34" fmla="*/ 85 w 238"/>
                <a:gd name="T35" fmla="*/ 152 h 238"/>
                <a:gd name="T36" fmla="*/ 83 w 238"/>
                <a:gd name="T37" fmla="*/ 159 h 238"/>
                <a:gd name="T38" fmla="*/ 76 w 238"/>
                <a:gd name="T39" fmla="*/ 189 h 238"/>
                <a:gd name="T40" fmla="*/ 70 w 238"/>
                <a:gd name="T41" fmla="*/ 227 h 238"/>
                <a:gd name="T42" fmla="*/ 44 w 238"/>
                <a:gd name="T43" fmla="*/ 211 h 238"/>
                <a:gd name="T44" fmla="*/ 29 w 238"/>
                <a:gd name="T45" fmla="*/ 197 h 238"/>
                <a:gd name="T46" fmla="*/ 21 w 238"/>
                <a:gd name="T47" fmla="*/ 185 h 238"/>
                <a:gd name="T48" fmla="*/ 12 w 238"/>
                <a:gd name="T49" fmla="*/ 171 h 238"/>
                <a:gd name="T50" fmla="*/ 9 w 238"/>
                <a:gd name="T51" fmla="*/ 163 h 238"/>
                <a:gd name="T52" fmla="*/ 7 w 238"/>
                <a:gd name="T53" fmla="*/ 159 h 238"/>
                <a:gd name="T54" fmla="*/ 5 w 238"/>
                <a:gd name="T55" fmla="*/ 152 h 238"/>
                <a:gd name="T56" fmla="*/ 2 w 238"/>
                <a:gd name="T57" fmla="*/ 142 h 238"/>
                <a:gd name="T58" fmla="*/ 1 w 238"/>
                <a:gd name="T59" fmla="*/ 131 h 238"/>
                <a:gd name="T60" fmla="*/ 0 w 238"/>
                <a:gd name="T61" fmla="*/ 124 h 238"/>
                <a:gd name="T62" fmla="*/ 1 w 238"/>
                <a:gd name="T63" fmla="*/ 107 h 238"/>
                <a:gd name="T64" fmla="*/ 6 w 238"/>
                <a:gd name="T65" fmla="*/ 84 h 238"/>
                <a:gd name="T66" fmla="*/ 25 w 238"/>
                <a:gd name="T67" fmla="*/ 46 h 238"/>
                <a:gd name="T68" fmla="*/ 58 w 238"/>
                <a:gd name="T69" fmla="*/ 17 h 238"/>
                <a:gd name="T70" fmla="*/ 97 w 238"/>
                <a:gd name="T71" fmla="*/ 2 h 238"/>
                <a:gd name="T72" fmla="*/ 133 w 238"/>
                <a:gd name="T73" fmla="*/ 1 h 238"/>
                <a:gd name="T74" fmla="*/ 165 w 238"/>
                <a:gd name="T75" fmla="*/ 10 h 238"/>
                <a:gd name="T76" fmla="*/ 202 w 238"/>
                <a:gd name="T77" fmla="*/ 34 h 238"/>
                <a:gd name="T78" fmla="*/ 229 w 238"/>
                <a:gd name="T79" fmla="*/ 76 h 238"/>
                <a:gd name="T80" fmla="*/ 238 w 238"/>
                <a:gd name="T81" fmla="*/ 122 h 238"/>
                <a:gd name="T82" fmla="*/ 229 w 238"/>
                <a:gd name="T83" fmla="*/ 162 h 238"/>
                <a:gd name="T84" fmla="*/ 215 w 238"/>
                <a:gd name="T85" fmla="*/ 189 h 238"/>
                <a:gd name="T86" fmla="*/ 203 w 238"/>
                <a:gd name="T87" fmla="*/ 203 h 238"/>
                <a:gd name="T88" fmla="*/ 175 w 238"/>
                <a:gd name="T89" fmla="*/ 224 h 238"/>
                <a:gd name="T90" fmla="*/ 117 w 238"/>
                <a:gd name="T91" fmla="*/ 238 h 238"/>
                <a:gd name="T92" fmla="*/ 92 w 238"/>
                <a:gd name="T93" fmla="*/ 234 h 238"/>
                <a:gd name="T94" fmla="*/ 91 w 238"/>
                <a:gd name="T95" fmla="*/ 222 h 238"/>
                <a:gd name="T96" fmla="*/ 104 w 238"/>
                <a:gd name="T97" fmla="*/ 183 h 238"/>
                <a:gd name="T98" fmla="*/ 128 w 238"/>
                <a:gd name="T99" fmla="*/ 189 h 238"/>
                <a:gd name="T100" fmla="*/ 170 w 238"/>
                <a:gd name="T101" fmla="*/ 177 h 238"/>
                <a:gd name="T102" fmla="*/ 186 w 238"/>
                <a:gd name="T103" fmla="*/ 158 h 238"/>
                <a:gd name="T104" fmla="*/ 193 w 238"/>
                <a:gd name="T105" fmla="*/ 145 h 238"/>
                <a:gd name="T106" fmla="*/ 198 w 238"/>
                <a:gd name="T107" fmla="*/ 128 h 238"/>
                <a:gd name="T108" fmla="*/ 198 w 238"/>
                <a:gd name="T109" fmla="*/ 122 h 238"/>
                <a:gd name="T110" fmla="*/ 198 w 238"/>
                <a:gd name="T111" fmla="*/ 96 h 238"/>
                <a:gd name="T112" fmla="*/ 190 w 238"/>
                <a:gd name="T113" fmla="*/ 77 h 238"/>
                <a:gd name="T114" fmla="*/ 173 w 238"/>
                <a:gd name="T115" fmla="*/ 56 h 238"/>
                <a:gd name="T116" fmla="*/ 132 w 238"/>
                <a:gd name="T117" fmla="*/ 40 h 238"/>
                <a:gd name="T118" fmla="*/ 113 w 238"/>
                <a:gd name="T119" fmla="*/ 41 h 238"/>
                <a:gd name="T120" fmla="*/ 103 w 238"/>
                <a:gd name="T121" fmla="*/ 42 h 238"/>
                <a:gd name="T122" fmla="*/ 94 w 238"/>
                <a:gd name="T123" fmla="*/ 44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38" h="238">
                  <a:moveTo>
                    <a:pt x="74" y="53"/>
                  </a:moveTo>
                  <a:cubicBezTo>
                    <a:pt x="74" y="53"/>
                    <a:pt x="73" y="54"/>
                    <a:pt x="73" y="54"/>
                  </a:cubicBezTo>
                  <a:cubicBezTo>
                    <a:pt x="70" y="55"/>
                    <a:pt x="68" y="57"/>
                    <a:pt x="66" y="59"/>
                  </a:cubicBezTo>
                  <a:cubicBezTo>
                    <a:pt x="65" y="60"/>
                    <a:pt x="64" y="60"/>
                    <a:pt x="63" y="61"/>
                  </a:cubicBezTo>
                  <a:cubicBezTo>
                    <a:pt x="63" y="61"/>
                    <a:pt x="63" y="62"/>
                    <a:pt x="62" y="62"/>
                  </a:cubicBezTo>
                  <a:cubicBezTo>
                    <a:pt x="62" y="62"/>
                    <a:pt x="62" y="62"/>
                    <a:pt x="62" y="62"/>
                  </a:cubicBezTo>
                  <a:cubicBezTo>
                    <a:pt x="61" y="63"/>
                    <a:pt x="61" y="64"/>
                    <a:pt x="60" y="64"/>
                  </a:cubicBezTo>
                  <a:cubicBezTo>
                    <a:pt x="60" y="65"/>
                    <a:pt x="59" y="65"/>
                    <a:pt x="59" y="66"/>
                  </a:cubicBezTo>
                  <a:cubicBezTo>
                    <a:pt x="58" y="66"/>
                    <a:pt x="58" y="66"/>
                    <a:pt x="58" y="67"/>
                  </a:cubicBezTo>
                  <a:cubicBezTo>
                    <a:pt x="57" y="67"/>
                    <a:pt x="56" y="68"/>
                    <a:pt x="56" y="69"/>
                  </a:cubicBezTo>
                  <a:cubicBezTo>
                    <a:pt x="55" y="70"/>
                    <a:pt x="54" y="71"/>
                    <a:pt x="52" y="73"/>
                  </a:cubicBezTo>
                  <a:cubicBezTo>
                    <a:pt x="52" y="73"/>
                    <a:pt x="51" y="74"/>
                    <a:pt x="51" y="75"/>
                  </a:cubicBezTo>
                  <a:cubicBezTo>
                    <a:pt x="51" y="75"/>
                    <a:pt x="50" y="76"/>
                    <a:pt x="50" y="75"/>
                  </a:cubicBezTo>
                  <a:cubicBezTo>
                    <a:pt x="50" y="76"/>
                    <a:pt x="50" y="76"/>
                    <a:pt x="50" y="76"/>
                  </a:cubicBezTo>
                  <a:cubicBezTo>
                    <a:pt x="49" y="77"/>
                    <a:pt x="49" y="78"/>
                    <a:pt x="48" y="78"/>
                  </a:cubicBezTo>
                  <a:cubicBezTo>
                    <a:pt x="48" y="79"/>
                    <a:pt x="48" y="79"/>
                    <a:pt x="48" y="79"/>
                  </a:cubicBezTo>
                  <a:cubicBezTo>
                    <a:pt x="48" y="79"/>
                    <a:pt x="48" y="79"/>
                    <a:pt x="48" y="79"/>
                  </a:cubicBezTo>
                  <a:cubicBezTo>
                    <a:pt x="48" y="79"/>
                    <a:pt x="48" y="80"/>
                    <a:pt x="48" y="80"/>
                  </a:cubicBezTo>
                  <a:cubicBezTo>
                    <a:pt x="47" y="82"/>
                    <a:pt x="46" y="84"/>
                    <a:pt x="45" y="85"/>
                  </a:cubicBezTo>
                  <a:cubicBezTo>
                    <a:pt x="45" y="86"/>
                    <a:pt x="44" y="87"/>
                    <a:pt x="44" y="87"/>
                  </a:cubicBezTo>
                  <a:cubicBezTo>
                    <a:pt x="44" y="88"/>
                    <a:pt x="43" y="89"/>
                    <a:pt x="43" y="90"/>
                  </a:cubicBezTo>
                  <a:cubicBezTo>
                    <a:pt x="42" y="92"/>
                    <a:pt x="42" y="94"/>
                    <a:pt x="41" y="96"/>
                  </a:cubicBezTo>
                  <a:cubicBezTo>
                    <a:pt x="41" y="97"/>
                    <a:pt x="40" y="99"/>
                    <a:pt x="40" y="100"/>
                  </a:cubicBezTo>
                  <a:cubicBezTo>
                    <a:pt x="40" y="101"/>
                    <a:pt x="39" y="103"/>
                    <a:pt x="39" y="105"/>
                  </a:cubicBezTo>
                  <a:cubicBezTo>
                    <a:pt x="39" y="106"/>
                    <a:pt x="39" y="107"/>
                    <a:pt x="39" y="108"/>
                  </a:cubicBezTo>
                  <a:cubicBezTo>
                    <a:pt x="39" y="110"/>
                    <a:pt x="39" y="111"/>
                    <a:pt x="38" y="112"/>
                  </a:cubicBezTo>
                  <a:cubicBezTo>
                    <a:pt x="38" y="113"/>
                    <a:pt x="38" y="113"/>
                    <a:pt x="38" y="114"/>
                  </a:cubicBezTo>
                  <a:cubicBezTo>
                    <a:pt x="38" y="116"/>
                    <a:pt x="38" y="118"/>
                    <a:pt x="39" y="121"/>
                  </a:cubicBezTo>
                  <a:cubicBezTo>
                    <a:pt x="39" y="123"/>
                    <a:pt x="39" y="125"/>
                    <a:pt x="39" y="127"/>
                  </a:cubicBezTo>
                  <a:cubicBezTo>
                    <a:pt x="40" y="130"/>
                    <a:pt x="40" y="132"/>
                    <a:pt x="41" y="134"/>
                  </a:cubicBezTo>
                  <a:cubicBezTo>
                    <a:pt x="42" y="135"/>
                    <a:pt x="42" y="136"/>
                    <a:pt x="42" y="137"/>
                  </a:cubicBezTo>
                  <a:cubicBezTo>
                    <a:pt x="42" y="137"/>
                    <a:pt x="42" y="138"/>
                    <a:pt x="42" y="138"/>
                  </a:cubicBezTo>
                  <a:cubicBezTo>
                    <a:pt x="43" y="139"/>
                    <a:pt x="44" y="141"/>
                    <a:pt x="44" y="142"/>
                  </a:cubicBezTo>
                  <a:cubicBezTo>
                    <a:pt x="45" y="144"/>
                    <a:pt x="46" y="146"/>
                    <a:pt x="47" y="147"/>
                  </a:cubicBezTo>
                  <a:cubicBezTo>
                    <a:pt x="48" y="148"/>
                    <a:pt x="49" y="149"/>
                    <a:pt x="50" y="150"/>
                  </a:cubicBezTo>
                  <a:cubicBezTo>
                    <a:pt x="50" y="151"/>
                    <a:pt x="51" y="152"/>
                    <a:pt x="52" y="153"/>
                  </a:cubicBezTo>
                  <a:cubicBezTo>
                    <a:pt x="52" y="153"/>
                    <a:pt x="52" y="153"/>
                    <a:pt x="52" y="153"/>
                  </a:cubicBezTo>
                  <a:cubicBezTo>
                    <a:pt x="54" y="155"/>
                    <a:pt x="55" y="156"/>
                    <a:pt x="56" y="156"/>
                  </a:cubicBezTo>
                  <a:cubicBezTo>
                    <a:pt x="56" y="157"/>
                    <a:pt x="57" y="157"/>
                    <a:pt x="57" y="157"/>
                  </a:cubicBezTo>
                  <a:cubicBezTo>
                    <a:pt x="58" y="157"/>
                    <a:pt x="58" y="158"/>
                    <a:pt x="59" y="158"/>
                  </a:cubicBezTo>
                  <a:cubicBezTo>
                    <a:pt x="59" y="158"/>
                    <a:pt x="60" y="159"/>
                    <a:pt x="61" y="159"/>
                  </a:cubicBezTo>
                  <a:cubicBezTo>
                    <a:pt x="62" y="160"/>
                    <a:pt x="63" y="161"/>
                    <a:pt x="64" y="160"/>
                  </a:cubicBezTo>
                  <a:cubicBezTo>
                    <a:pt x="65" y="161"/>
                    <a:pt x="65" y="161"/>
                    <a:pt x="66" y="160"/>
                  </a:cubicBezTo>
                  <a:cubicBezTo>
                    <a:pt x="68" y="160"/>
                    <a:pt x="69" y="158"/>
                    <a:pt x="69" y="156"/>
                  </a:cubicBezTo>
                  <a:cubicBezTo>
                    <a:pt x="69" y="155"/>
                    <a:pt x="70" y="154"/>
                    <a:pt x="70" y="153"/>
                  </a:cubicBezTo>
                  <a:cubicBezTo>
                    <a:pt x="70" y="152"/>
                    <a:pt x="71" y="151"/>
                    <a:pt x="71" y="150"/>
                  </a:cubicBezTo>
                  <a:cubicBezTo>
                    <a:pt x="71" y="149"/>
                    <a:pt x="71" y="148"/>
                    <a:pt x="71" y="147"/>
                  </a:cubicBezTo>
                  <a:cubicBezTo>
                    <a:pt x="72" y="146"/>
                    <a:pt x="72" y="144"/>
                    <a:pt x="71" y="143"/>
                  </a:cubicBezTo>
                  <a:cubicBezTo>
                    <a:pt x="71" y="142"/>
                    <a:pt x="71" y="142"/>
                    <a:pt x="70" y="141"/>
                  </a:cubicBezTo>
                  <a:cubicBezTo>
                    <a:pt x="70" y="141"/>
                    <a:pt x="70" y="140"/>
                    <a:pt x="69" y="140"/>
                  </a:cubicBezTo>
                  <a:cubicBezTo>
                    <a:pt x="68" y="139"/>
                    <a:pt x="67" y="138"/>
                    <a:pt x="67" y="136"/>
                  </a:cubicBezTo>
                  <a:cubicBezTo>
                    <a:pt x="67" y="136"/>
                    <a:pt x="67" y="136"/>
                    <a:pt x="66" y="136"/>
                  </a:cubicBezTo>
                  <a:cubicBezTo>
                    <a:pt x="66" y="136"/>
                    <a:pt x="66" y="136"/>
                    <a:pt x="66" y="136"/>
                  </a:cubicBezTo>
                  <a:cubicBezTo>
                    <a:pt x="65" y="134"/>
                    <a:pt x="65" y="133"/>
                    <a:pt x="64" y="131"/>
                  </a:cubicBezTo>
                  <a:cubicBezTo>
                    <a:pt x="64" y="131"/>
                    <a:pt x="64" y="131"/>
                    <a:pt x="64" y="131"/>
                  </a:cubicBezTo>
                  <a:cubicBezTo>
                    <a:pt x="63" y="128"/>
                    <a:pt x="62" y="126"/>
                    <a:pt x="62" y="123"/>
                  </a:cubicBezTo>
                  <a:cubicBezTo>
                    <a:pt x="62" y="120"/>
                    <a:pt x="62" y="118"/>
                    <a:pt x="62" y="115"/>
                  </a:cubicBezTo>
                  <a:cubicBezTo>
                    <a:pt x="62" y="113"/>
                    <a:pt x="62" y="111"/>
                    <a:pt x="62" y="110"/>
                  </a:cubicBezTo>
                  <a:cubicBezTo>
                    <a:pt x="63" y="107"/>
                    <a:pt x="63" y="104"/>
                    <a:pt x="64" y="100"/>
                  </a:cubicBezTo>
                  <a:cubicBezTo>
                    <a:pt x="65" y="98"/>
                    <a:pt x="66" y="96"/>
                    <a:pt x="67" y="94"/>
                  </a:cubicBezTo>
                  <a:cubicBezTo>
                    <a:pt x="68" y="91"/>
                    <a:pt x="69" y="88"/>
                    <a:pt x="71" y="86"/>
                  </a:cubicBezTo>
                  <a:cubicBezTo>
                    <a:pt x="72" y="85"/>
                    <a:pt x="72" y="84"/>
                    <a:pt x="73" y="83"/>
                  </a:cubicBezTo>
                  <a:cubicBezTo>
                    <a:pt x="73" y="83"/>
                    <a:pt x="73" y="83"/>
                    <a:pt x="73" y="83"/>
                  </a:cubicBezTo>
                  <a:cubicBezTo>
                    <a:pt x="73" y="82"/>
                    <a:pt x="74" y="81"/>
                    <a:pt x="75" y="81"/>
                  </a:cubicBezTo>
                  <a:cubicBezTo>
                    <a:pt x="76" y="79"/>
                    <a:pt x="78" y="77"/>
                    <a:pt x="80" y="76"/>
                  </a:cubicBezTo>
                  <a:cubicBezTo>
                    <a:pt x="81" y="75"/>
                    <a:pt x="82" y="74"/>
                    <a:pt x="83" y="72"/>
                  </a:cubicBezTo>
                  <a:cubicBezTo>
                    <a:pt x="85" y="71"/>
                    <a:pt x="86" y="70"/>
                    <a:pt x="88" y="69"/>
                  </a:cubicBezTo>
                  <a:cubicBezTo>
                    <a:pt x="89" y="68"/>
                    <a:pt x="90" y="68"/>
                    <a:pt x="92" y="67"/>
                  </a:cubicBezTo>
                  <a:cubicBezTo>
                    <a:pt x="92" y="67"/>
                    <a:pt x="92" y="67"/>
                    <a:pt x="92" y="67"/>
                  </a:cubicBezTo>
                  <a:cubicBezTo>
                    <a:pt x="92" y="67"/>
                    <a:pt x="92" y="67"/>
                    <a:pt x="92" y="67"/>
                  </a:cubicBezTo>
                  <a:cubicBezTo>
                    <a:pt x="93" y="67"/>
                    <a:pt x="93" y="66"/>
                    <a:pt x="93" y="66"/>
                  </a:cubicBezTo>
                  <a:cubicBezTo>
                    <a:pt x="95" y="66"/>
                    <a:pt x="97" y="65"/>
                    <a:pt x="98" y="64"/>
                  </a:cubicBezTo>
                  <a:cubicBezTo>
                    <a:pt x="98" y="64"/>
                    <a:pt x="98" y="64"/>
                    <a:pt x="98" y="64"/>
                  </a:cubicBezTo>
                  <a:cubicBezTo>
                    <a:pt x="99" y="64"/>
                    <a:pt x="100" y="64"/>
                    <a:pt x="101" y="63"/>
                  </a:cubicBezTo>
                  <a:cubicBezTo>
                    <a:pt x="103" y="63"/>
                    <a:pt x="105" y="62"/>
                    <a:pt x="106" y="62"/>
                  </a:cubicBezTo>
                  <a:cubicBezTo>
                    <a:pt x="108" y="62"/>
                    <a:pt x="109" y="62"/>
                    <a:pt x="110" y="61"/>
                  </a:cubicBezTo>
                  <a:cubicBezTo>
                    <a:pt x="111" y="61"/>
                    <a:pt x="112" y="61"/>
                    <a:pt x="112" y="61"/>
                  </a:cubicBezTo>
                  <a:cubicBezTo>
                    <a:pt x="115" y="61"/>
                    <a:pt x="117" y="60"/>
                    <a:pt x="119" y="60"/>
                  </a:cubicBezTo>
                  <a:cubicBezTo>
                    <a:pt x="120" y="60"/>
                    <a:pt x="121" y="60"/>
                    <a:pt x="122" y="60"/>
                  </a:cubicBezTo>
                  <a:cubicBezTo>
                    <a:pt x="122" y="61"/>
                    <a:pt x="123" y="60"/>
                    <a:pt x="123" y="60"/>
                  </a:cubicBezTo>
                  <a:cubicBezTo>
                    <a:pt x="124" y="60"/>
                    <a:pt x="125" y="61"/>
                    <a:pt x="126" y="61"/>
                  </a:cubicBezTo>
                  <a:cubicBezTo>
                    <a:pt x="126" y="61"/>
                    <a:pt x="126" y="61"/>
                    <a:pt x="126" y="61"/>
                  </a:cubicBezTo>
                  <a:cubicBezTo>
                    <a:pt x="126" y="61"/>
                    <a:pt x="126" y="61"/>
                    <a:pt x="126" y="61"/>
                  </a:cubicBezTo>
                  <a:cubicBezTo>
                    <a:pt x="127" y="61"/>
                    <a:pt x="127" y="61"/>
                    <a:pt x="127" y="61"/>
                  </a:cubicBezTo>
                  <a:cubicBezTo>
                    <a:pt x="128" y="61"/>
                    <a:pt x="129" y="61"/>
                    <a:pt x="130" y="61"/>
                  </a:cubicBezTo>
                  <a:cubicBezTo>
                    <a:pt x="130" y="61"/>
                    <a:pt x="131" y="61"/>
                    <a:pt x="131" y="61"/>
                  </a:cubicBezTo>
                  <a:cubicBezTo>
                    <a:pt x="132" y="61"/>
                    <a:pt x="132" y="61"/>
                    <a:pt x="132" y="61"/>
                  </a:cubicBezTo>
                  <a:cubicBezTo>
                    <a:pt x="132" y="62"/>
                    <a:pt x="132" y="62"/>
                    <a:pt x="133" y="62"/>
                  </a:cubicBezTo>
                  <a:cubicBezTo>
                    <a:pt x="133" y="62"/>
                    <a:pt x="134" y="62"/>
                    <a:pt x="135" y="62"/>
                  </a:cubicBezTo>
                  <a:cubicBezTo>
                    <a:pt x="135" y="62"/>
                    <a:pt x="135" y="62"/>
                    <a:pt x="136" y="62"/>
                  </a:cubicBezTo>
                  <a:cubicBezTo>
                    <a:pt x="137" y="63"/>
                    <a:pt x="137" y="63"/>
                    <a:pt x="138" y="63"/>
                  </a:cubicBezTo>
                  <a:cubicBezTo>
                    <a:pt x="138" y="63"/>
                    <a:pt x="139" y="63"/>
                    <a:pt x="139" y="63"/>
                  </a:cubicBezTo>
                  <a:cubicBezTo>
                    <a:pt x="140" y="64"/>
                    <a:pt x="142" y="64"/>
                    <a:pt x="143" y="64"/>
                  </a:cubicBezTo>
                  <a:cubicBezTo>
                    <a:pt x="146" y="66"/>
                    <a:pt x="148" y="67"/>
                    <a:pt x="151" y="68"/>
                  </a:cubicBezTo>
                  <a:cubicBezTo>
                    <a:pt x="152" y="70"/>
                    <a:pt x="153" y="71"/>
                    <a:pt x="155" y="72"/>
                  </a:cubicBezTo>
                  <a:cubicBezTo>
                    <a:pt x="156" y="72"/>
                    <a:pt x="157" y="74"/>
                    <a:pt x="158" y="75"/>
                  </a:cubicBezTo>
                  <a:cubicBezTo>
                    <a:pt x="160" y="77"/>
                    <a:pt x="162" y="79"/>
                    <a:pt x="164" y="82"/>
                  </a:cubicBezTo>
                  <a:cubicBezTo>
                    <a:pt x="164" y="84"/>
                    <a:pt x="165" y="85"/>
                    <a:pt x="166" y="86"/>
                  </a:cubicBezTo>
                  <a:cubicBezTo>
                    <a:pt x="167" y="88"/>
                    <a:pt x="167" y="90"/>
                    <a:pt x="168" y="92"/>
                  </a:cubicBezTo>
                  <a:cubicBezTo>
                    <a:pt x="168" y="95"/>
                    <a:pt x="169" y="97"/>
                    <a:pt x="169" y="99"/>
                  </a:cubicBezTo>
                  <a:cubicBezTo>
                    <a:pt x="169" y="102"/>
                    <a:pt x="170" y="105"/>
                    <a:pt x="170" y="108"/>
                  </a:cubicBezTo>
                  <a:cubicBezTo>
                    <a:pt x="169" y="109"/>
                    <a:pt x="170" y="112"/>
                    <a:pt x="169" y="113"/>
                  </a:cubicBezTo>
                  <a:cubicBezTo>
                    <a:pt x="169" y="116"/>
                    <a:pt x="169" y="119"/>
                    <a:pt x="168" y="121"/>
                  </a:cubicBezTo>
                  <a:cubicBezTo>
                    <a:pt x="168" y="122"/>
                    <a:pt x="168" y="122"/>
                    <a:pt x="168" y="122"/>
                  </a:cubicBezTo>
                  <a:cubicBezTo>
                    <a:pt x="168" y="123"/>
                    <a:pt x="168" y="124"/>
                    <a:pt x="168" y="125"/>
                  </a:cubicBezTo>
                  <a:cubicBezTo>
                    <a:pt x="167" y="128"/>
                    <a:pt x="167" y="130"/>
                    <a:pt x="166" y="133"/>
                  </a:cubicBezTo>
                  <a:cubicBezTo>
                    <a:pt x="165" y="135"/>
                    <a:pt x="165" y="137"/>
                    <a:pt x="164" y="138"/>
                  </a:cubicBezTo>
                  <a:cubicBezTo>
                    <a:pt x="164" y="141"/>
                    <a:pt x="163" y="143"/>
                    <a:pt x="162" y="145"/>
                  </a:cubicBezTo>
                  <a:cubicBezTo>
                    <a:pt x="162" y="146"/>
                    <a:pt x="161" y="147"/>
                    <a:pt x="161" y="147"/>
                  </a:cubicBezTo>
                  <a:cubicBezTo>
                    <a:pt x="160" y="149"/>
                    <a:pt x="159" y="151"/>
                    <a:pt x="158" y="153"/>
                  </a:cubicBezTo>
                  <a:cubicBezTo>
                    <a:pt x="157" y="155"/>
                    <a:pt x="155" y="156"/>
                    <a:pt x="154" y="158"/>
                  </a:cubicBezTo>
                  <a:cubicBezTo>
                    <a:pt x="153" y="159"/>
                    <a:pt x="151" y="161"/>
                    <a:pt x="150" y="162"/>
                  </a:cubicBezTo>
                  <a:cubicBezTo>
                    <a:pt x="149" y="162"/>
                    <a:pt x="148" y="163"/>
                    <a:pt x="147" y="164"/>
                  </a:cubicBezTo>
                  <a:cubicBezTo>
                    <a:pt x="145" y="166"/>
                    <a:pt x="143" y="167"/>
                    <a:pt x="140" y="168"/>
                  </a:cubicBezTo>
                  <a:cubicBezTo>
                    <a:pt x="138" y="168"/>
                    <a:pt x="136" y="169"/>
                    <a:pt x="134" y="169"/>
                  </a:cubicBezTo>
                  <a:cubicBezTo>
                    <a:pt x="132" y="169"/>
                    <a:pt x="130" y="169"/>
                    <a:pt x="129" y="169"/>
                  </a:cubicBezTo>
                  <a:cubicBezTo>
                    <a:pt x="128" y="168"/>
                    <a:pt x="128" y="168"/>
                    <a:pt x="127" y="168"/>
                  </a:cubicBezTo>
                  <a:cubicBezTo>
                    <a:pt x="127" y="168"/>
                    <a:pt x="126" y="168"/>
                    <a:pt x="126" y="168"/>
                  </a:cubicBezTo>
                  <a:cubicBezTo>
                    <a:pt x="125" y="168"/>
                    <a:pt x="124" y="167"/>
                    <a:pt x="123" y="167"/>
                  </a:cubicBezTo>
                  <a:cubicBezTo>
                    <a:pt x="122" y="166"/>
                    <a:pt x="120" y="166"/>
                    <a:pt x="119" y="164"/>
                  </a:cubicBezTo>
                  <a:cubicBezTo>
                    <a:pt x="118" y="163"/>
                    <a:pt x="117" y="162"/>
                    <a:pt x="116" y="161"/>
                  </a:cubicBezTo>
                  <a:cubicBezTo>
                    <a:pt x="116" y="160"/>
                    <a:pt x="115" y="160"/>
                    <a:pt x="115" y="159"/>
                  </a:cubicBezTo>
                  <a:cubicBezTo>
                    <a:pt x="114" y="158"/>
                    <a:pt x="114" y="157"/>
                    <a:pt x="114" y="156"/>
                  </a:cubicBezTo>
                  <a:cubicBezTo>
                    <a:pt x="113" y="154"/>
                    <a:pt x="113" y="152"/>
                    <a:pt x="113" y="150"/>
                  </a:cubicBezTo>
                  <a:cubicBezTo>
                    <a:pt x="113" y="148"/>
                    <a:pt x="113" y="147"/>
                    <a:pt x="114" y="145"/>
                  </a:cubicBezTo>
                  <a:cubicBezTo>
                    <a:pt x="114" y="142"/>
                    <a:pt x="115" y="140"/>
                    <a:pt x="116" y="138"/>
                  </a:cubicBezTo>
                  <a:cubicBezTo>
                    <a:pt x="116" y="137"/>
                    <a:pt x="116" y="136"/>
                    <a:pt x="117" y="134"/>
                  </a:cubicBezTo>
                  <a:cubicBezTo>
                    <a:pt x="117" y="133"/>
                    <a:pt x="118" y="131"/>
                    <a:pt x="118" y="130"/>
                  </a:cubicBezTo>
                  <a:cubicBezTo>
                    <a:pt x="118" y="128"/>
                    <a:pt x="119" y="127"/>
                    <a:pt x="119" y="126"/>
                  </a:cubicBezTo>
                  <a:cubicBezTo>
                    <a:pt x="119" y="125"/>
                    <a:pt x="120" y="124"/>
                    <a:pt x="120" y="124"/>
                  </a:cubicBezTo>
                  <a:cubicBezTo>
                    <a:pt x="120" y="122"/>
                    <a:pt x="121" y="120"/>
                    <a:pt x="122" y="118"/>
                  </a:cubicBezTo>
                  <a:cubicBezTo>
                    <a:pt x="122" y="115"/>
                    <a:pt x="123" y="113"/>
                    <a:pt x="123" y="111"/>
                  </a:cubicBezTo>
                  <a:cubicBezTo>
                    <a:pt x="124" y="108"/>
                    <a:pt x="124" y="106"/>
                    <a:pt x="124" y="103"/>
                  </a:cubicBezTo>
                  <a:cubicBezTo>
                    <a:pt x="124" y="100"/>
                    <a:pt x="123" y="99"/>
                    <a:pt x="122" y="96"/>
                  </a:cubicBezTo>
                  <a:cubicBezTo>
                    <a:pt x="122" y="94"/>
                    <a:pt x="120" y="92"/>
                    <a:pt x="119" y="90"/>
                  </a:cubicBezTo>
                  <a:cubicBezTo>
                    <a:pt x="118" y="89"/>
                    <a:pt x="117" y="89"/>
                    <a:pt x="116" y="88"/>
                  </a:cubicBezTo>
                  <a:cubicBezTo>
                    <a:pt x="115" y="88"/>
                    <a:pt x="114" y="87"/>
                    <a:pt x="113" y="87"/>
                  </a:cubicBezTo>
                  <a:cubicBezTo>
                    <a:pt x="111" y="86"/>
                    <a:pt x="109" y="86"/>
                    <a:pt x="106" y="86"/>
                  </a:cubicBezTo>
                  <a:cubicBezTo>
                    <a:pt x="104" y="86"/>
                    <a:pt x="101" y="87"/>
                    <a:pt x="98" y="89"/>
                  </a:cubicBezTo>
                  <a:cubicBezTo>
                    <a:pt x="97" y="89"/>
                    <a:pt x="97" y="89"/>
                    <a:pt x="96" y="90"/>
                  </a:cubicBezTo>
                  <a:cubicBezTo>
                    <a:pt x="95" y="91"/>
                    <a:pt x="93" y="93"/>
                    <a:pt x="92" y="94"/>
                  </a:cubicBezTo>
                  <a:cubicBezTo>
                    <a:pt x="91" y="95"/>
                    <a:pt x="90" y="96"/>
                    <a:pt x="90" y="97"/>
                  </a:cubicBezTo>
                  <a:cubicBezTo>
                    <a:pt x="87" y="101"/>
                    <a:pt x="86" y="104"/>
                    <a:pt x="85" y="108"/>
                  </a:cubicBezTo>
                  <a:cubicBezTo>
                    <a:pt x="85" y="110"/>
                    <a:pt x="85" y="112"/>
                    <a:pt x="85" y="115"/>
                  </a:cubicBezTo>
                  <a:cubicBezTo>
                    <a:pt x="85" y="117"/>
                    <a:pt x="85" y="119"/>
                    <a:pt x="85" y="121"/>
                  </a:cubicBezTo>
                  <a:cubicBezTo>
                    <a:pt x="85" y="123"/>
                    <a:pt x="85" y="124"/>
                    <a:pt x="85" y="127"/>
                  </a:cubicBezTo>
                  <a:cubicBezTo>
                    <a:pt x="86" y="129"/>
                    <a:pt x="87" y="132"/>
                    <a:pt x="88" y="135"/>
                  </a:cubicBezTo>
                  <a:cubicBezTo>
                    <a:pt x="88" y="135"/>
                    <a:pt x="88" y="135"/>
                    <a:pt x="88" y="135"/>
                  </a:cubicBezTo>
                  <a:cubicBezTo>
                    <a:pt x="88" y="136"/>
                    <a:pt x="88" y="136"/>
                    <a:pt x="88" y="136"/>
                  </a:cubicBezTo>
                  <a:cubicBezTo>
                    <a:pt x="88" y="136"/>
                    <a:pt x="88" y="136"/>
                    <a:pt x="88" y="137"/>
                  </a:cubicBezTo>
                  <a:cubicBezTo>
                    <a:pt x="88" y="137"/>
                    <a:pt x="88" y="138"/>
                    <a:pt x="88" y="138"/>
                  </a:cubicBezTo>
                  <a:cubicBezTo>
                    <a:pt x="88" y="139"/>
                    <a:pt x="87" y="139"/>
                    <a:pt x="87" y="140"/>
                  </a:cubicBezTo>
                  <a:cubicBezTo>
                    <a:pt x="87" y="140"/>
                    <a:pt x="87" y="141"/>
                    <a:pt x="87" y="141"/>
                  </a:cubicBezTo>
                  <a:cubicBezTo>
                    <a:pt x="87" y="142"/>
                    <a:pt x="87" y="142"/>
                    <a:pt x="87" y="143"/>
                  </a:cubicBezTo>
                  <a:cubicBezTo>
                    <a:pt x="86" y="143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6"/>
                    <a:pt x="86" y="146"/>
                    <a:pt x="86" y="147"/>
                  </a:cubicBezTo>
                  <a:cubicBezTo>
                    <a:pt x="86" y="147"/>
                    <a:pt x="86" y="147"/>
                    <a:pt x="86" y="148"/>
                  </a:cubicBezTo>
                  <a:cubicBezTo>
                    <a:pt x="85" y="148"/>
                    <a:pt x="85" y="150"/>
                    <a:pt x="85" y="151"/>
                  </a:cubicBezTo>
                  <a:cubicBezTo>
                    <a:pt x="85" y="151"/>
                    <a:pt x="84" y="151"/>
                    <a:pt x="85" y="152"/>
                  </a:cubicBezTo>
                  <a:cubicBezTo>
                    <a:pt x="85" y="152"/>
                    <a:pt x="85" y="152"/>
                    <a:pt x="85" y="152"/>
                  </a:cubicBezTo>
                  <a:cubicBezTo>
                    <a:pt x="85" y="152"/>
                    <a:pt x="84" y="152"/>
                    <a:pt x="84" y="153"/>
                  </a:cubicBezTo>
                  <a:cubicBezTo>
                    <a:pt x="84" y="153"/>
                    <a:pt x="84" y="154"/>
                    <a:pt x="84" y="154"/>
                  </a:cubicBezTo>
                  <a:cubicBezTo>
                    <a:pt x="84" y="154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6"/>
                  </a:cubicBezTo>
                  <a:cubicBezTo>
                    <a:pt x="84" y="156"/>
                    <a:pt x="84" y="156"/>
                    <a:pt x="84" y="156"/>
                  </a:cubicBezTo>
                  <a:cubicBezTo>
                    <a:pt x="83" y="156"/>
                    <a:pt x="83" y="157"/>
                    <a:pt x="83" y="157"/>
                  </a:cubicBezTo>
                  <a:cubicBezTo>
                    <a:pt x="83" y="158"/>
                    <a:pt x="83" y="158"/>
                    <a:pt x="83" y="158"/>
                  </a:cubicBezTo>
                  <a:cubicBezTo>
                    <a:pt x="83" y="159"/>
                    <a:pt x="83" y="159"/>
                    <a:pt x="83" y="159"/>
                  </a:cubicBezTo>
                  <a:cubicBezTo>
                    <a:pt x="83" y="159"/>
                    <a:pt x="83" y="160"/>
                    <a:pt x="83" y="160"/>
                  </a:cubicBezTo>
                  <a:cubicBezTo>
                    <a:pt x="83" y="161"/>
                    <a:pt x="83" y="161"/>
                    <a:pt x="83" y="161"/>
                  </a:cubicBezTo>
                  <a:cubicBezTo>
                    <a:pt x="82" y="162"/>
                    <a:pt x="82" y="164"/>
                    <a:pt x="81" y="166"/>
                  </a:cubicBezTo>
                  <a:cubicBezTo>
                    <a:pt x="81" y="167"/>
                    <a:pt x="81" y="169"/>
                    <a:pt x="80" y="170"/>
                  </a:cubicBezTo>
                  <a:cubicBezTo>
                    <a:pt x="80" y="171"/>
                    <a:pt x="80" y="173"/>
                    <a:pt x="79" y="174"/>
                  </a:cubicBezTo>
                  <a:cubicBezTo>
                    <a:pt x="79" y="175"/>
                    <a:pt x="79" y="175"/>
                    <a:pt x="79" y="177"/>
                  </a:cubicBezTo>
                  <a:cubicBezTo>
                    <a:pt x="79" y="177"/>
                    <a:pt x="79" y="178"/>
                    <a:pt x="79" y="178"/>
                  </a:cubicBezTo>
                  <a:cubicBezTo>
                    <a:pt x="78" y="180"/>
                    <a:pt x="78" y="182"/>
                    <a:pt x="77" y="183"/>
                  </a:cubicBezTo>
                  <a:cubicBezTo>
                    <a:pt x="77" y="185"/>
                    <a:pt x="76" y="187"/>
                    <a:pt x="76" y="189"/>
                  </a:cubicBezTo>
                  <a:cubicBezTo>
                    <a:pt x="75" y="191"/>
                    <a:pt x="75" y="193"/>
                    <a:pt x="74" y="195"/>
                  </a:cubicBezTo>
                  <a:cubicBezTo>
                    <a:pt x="74" y="197"/>
                    <a:pt x="73" y="199"/>
                    <a:pt x="73" y="201"/>
                  </a:cubicBezTo>
                  <a:cubicBezTo>
                    <a:pt x="73" y="202"/>
                    <a:pt x="73" y="203"/>
                    <a:pt x="72" y="204"/>
                  </a:cubicBezTo>
                  <a:cubicBezTo>
                    <a:pt x="72" y="206"/>
                    <a:pt x="72" y="207"/>
                    <a:pt x="72" y="209"/>
                  </a:cubicBezTo>
                  <a:cubicBezTo>
                    <a:pt x="71" y="211"/>
                    <a:pt x="71" y="213"/>
                    <a:pt x="71" y="215"/>
                  </a:cubicBezTo>
                  <a:cubicBezTo>
                    <a:pt x="71" y="216"/>
                    <a:pt x="71" y="218"/>
                    <a:pt x="71" y="220"/>
                  </a:cubicBezTo>
                  <a:cubicBezTo>
                    <a:pt x="71" y="222"/>
                    <a:pt x="71" y="223"/>
                    <a:pt x="71" y="225"/>
                  </a:cubicBezTo>
                  <a:cubicBezTo>
                    <a:pt x="71" y="226"/>
                    <a:pt x="71" y="226"/>
                    <a:pt x="71" y="227"/>
                  </a:cubicBezTo>
                  <a:cubicBezTo>
                    <a:pt x="71" y="227"/>
                    <a:pt x="71" y="228"/>
                    <a:pt x="70" y="227"/>
                  </a:cubicBezTo>
                  <a:cubicBezTo>
                    <a:pt x="70" y="227"/>
                    <a:pt x="69" y="227"/>
                    <a:pt x="68" y="226"/>
                  </a:cubicBezTo>
                  <a:cubicBezTo>
                    <a:pt x="66" y="225"/>
                    <a:pt x="64" y="224"/>
                    <a:pt x="62" y="223"/>
                  </a:cubicBezTo>
                  <a:cubicBezTo>
                    <a:pt x="62" y="223"/>
                    <a:pt x="61" y="222"/>
                    <a:pt x="60" y="222"/>
                  </a:cubicBezTo>
                  <a:cubicBezTo>
                    <a:pt x="59" y="221"/>
                    <a:pt x="58" y="221"/>
                    <a:pt x="56" y="220"/>
                  </a:cubicBezTo>
                  <a:cubicBezTo>
                    <a:pt x="55" y="219"/>
                    <a:pt x="55" y="219"/>
                    <a:pt x="54" y="218"/>
                  </a:cubicBezTo>
                  <a:cubicBezTo>
                    <a:pt x="54" y="218"/>
                    <a:pt x="54" y="218"/>
                    <a:pt x="54" y="218"/>
                  </a:cubicBezTo>
                  <a:cubicBezTo>
                    <a:pt x="53" y="218"/>
                    <a:pt x="52" y="217"/>
                    <a:pt x="51" y="217"/>
                  </a:cubicBezTo>
                  <a:cubicBezTo>
                    <a:pt x="50" y="216"/>
                    <a:pt x="49" y="215"/>
                    <a:pt x="48" y="214"/>
                  </a:cubicBezTo>
                  <a:cubicBezTo>
                    <a:pt x="47" y="213"/>
                    <a:pt x="45" y="212"/>
                    <a:pt x="44" y="211"/>
                  </a:cubicBezTo>
                  <a:cubicBezTo>
                    <a:pt x="43" y="210"/>
                    <a:pt x="41" y="208"/>
                    <a:pt x="39" y="207"/>
                  </a:cubicBezTo>
                  <a:cubicBezTo>
                    <a:pt x="39" y="206"/>
                    <a:pt x="38" y="206"/>
                    <a:pt x="37" y="205"/>
                  </a:cubicBezTo>
                  <a:cubicBezTo>
                    <a:pt x="37" y="204"/>
                    <a:pt x="36" y="204"/>
                    <a:pt x="36" y="203"/>
                  </a:cubicBezTo>
                  <a:cubicBezTo>
                    <a:pt x="36" y="203"/>
                    <a:pt x="35" y="203"/>
                    <a:pt x="35" y="203"/>
                  </a:cubicBezTo>
                  <a:cubicBezTo>
                    <a:pt x="35" y="203"/>
                    <a:pt x="35" y="203"/>
                    <a:pt x="35" y="203"/>
                  </a:cubicBezTo>
                  <a:cubicBezTo>
                    <a:pt x="35" y="203"/>
                    <a:pt x="34" y="202"/>
                    <a:pt x="33" y="201"/>
                  </a:cubicBezTo>
                  <a:cubicBezTo>
                    <a:pt x="33" y="201"/>
                    <a:pt x="32" y="200"/>
                    <a:pt x="32" y="200"/>
                  </a:cubicBezTo>
                  <a:cubicBezTo>
                    <a:pt x="32" y="200"/>
                    <a:pt x="32" y="199"/>
                    <a:pt x="32" y="199"/>
                  </a:cubicBezTo>
                  <a:cubicBezTo>
                    <a:pt x="31" y="198"/>
                    <a:pt x="30" y="198"/>
                    <a:pt x="29" y="197"/>
                  </a:cubicBezTo>
                  <a:cubicBezTo>
                    <a:pt x="28" y="196"/>
                    <a:pt x="28" y="195"/>
                    <a:pt x="27" y="194"/>
                  </a:cubicBezTo>
                  <a:cubicBezTo>
                    <a:pt x="27" y="194"/>
                    <a:pt x="27" y="194"/>
                    <a:pt x="26" y="193"/>
                  </a:cubicBezTo>
                  <a:cubicBezTo>
                    <a:pt x="26" y="193"/>
                    <a:pt x="26" y="192"/>
                    <a:pt x="25" y="191"/>
                  </a:cubicBezTo>
                  <a:cubicBezTo>
                    <a:pt x="24" y="191"/>
                    <a:pt x="24" y="190"/>
                    <a:pt x="23" y="189"/>
                  </a:cubicBezTo>
                  <a:cubicBezTo>
                    <a:pt x="23" y="189"/>
                    <a:pt x="23" y="189"/>
                    <a:pt x="23" y="188"/>
                  </a:cubicBezTo>
                  <a:cubicBezTo>
                    <a:pt x="23" y="188"/>
                    <a:pt x="23" y="188"/>
                    <a:pt x="23" y="188"/>
                  </a:cubicBezTo>
                  <a:cubicBezTo>
                    <a:pt x="22" y="187"/>
                    <a:pt x="22" y="186"/>
                    <a:pt x="21" y="186"/>
                  </a:cubicBezTo>
                  <a:cubicBezTo>
                    <a:pt x="21" y="186"/>
                    <a:pt x="21" y="185"/>
                    <a:pt x="21" y="185"/>
                  </a:cubicBezTo>
                  <a:cubicBezTo>
                    <a:pt x="21" y="185"/>
                    <a:pt x="21" y="185"/>
                    <a:pt x="21" y="185"/>
                  </a:cubicBezTo>
                  <a:cubicBezTo>
                    <a:pt x="21" y="185"/>
                    <a:pt x="21" y="185"/>
                    <a:pt x="20" y="185"/>
                  </a:cubicBezTo>
                  <a:cubicBezTo>
                    <a:pt x="20" y="184"/>
                    <a:pt x="19" y="183"/>
                    <a:pt x="19" y="183"/>
                  </a:cubicBezTo>
                  <a:cubicBezTo>
                    <a:pt x="19" y="182"/>
                    <a:pt x="18" y="182"/>
                    <a:pt x="18" y="181"/>
                  </a:cubicBezTo>
                  <a:cubicBezTo>
                    <a:pt x="18" y="181"/>
                    <a:pt x="18" y="181"/>
                    <a:pt x="18" y="181"/>
                  </a:cubicBezTo>
                  <a:cubicBezTo>
                    <a:pt x="17" y="180"/>
                    <a:pt x="17" y="179"/>
                    <a:pt x="16" y="179"/>
                  </a:cubicBezTo>
                  <a:cubicBezTo>
                    <a:pt x="16" y="178"/>
                    <a:pt x="15" y="177"/>
                    <a:pt x="15" y="176"/>
                  </a:cubicBezTo>
                  <a:cubicBezTo>
                    <a:pt x="15" y="175"/>
                    <a:pt x="14" y="175"/>
                    <a:pt x="14" y="175"/>
                  </a:cubicBezTo>
                  <a:cubicBezTo>
                    <a:pt x="14" y="174"/>
                    <a:pt x="14" y="174"/>
                    <a:pt x="14" y="174"/>
                  </a:cubicBezTo>
                  <a:cubicBezTo>
                    <a:pt x="13" y="173"/>
                    <a:pt x="13" y="172"/>
                    <a:pt x="12" y="171"/>
                  </a:cubicBezTo>
                  <a:cubicBezTo>
                    <a:pt x="12" y="171"/>
                    <a:pt x="12" y="170"/>
                    <a:pt x="12" y="170"/>
                  </a:cubicBezTo>
                  <a:cubicBezTo>
                    <a:pt x="12" y="170"/>
                    <a:pt x="12" y="170"/>
                    <a:pt x="12" y="169"/>
                  </a:cubicBezTo>
                  <a:cubicBezTo>
                    <a:pt x="12" y="169"/>
                    <a:pt x="11" y="169"/>
                    <a:pt x="11" y="168"/>
                  </a:cubicBezTo>
                  <a:cubicBezTo>
                    <a:pt x="11" y="168"/>
                    <a:pt x="11" y="168"/>
                    <a:pt x="11" y="167"/>
                  </a:cubicBezTo>
                  <a:cubicBezTo>
                    <a:pt x="10" y="167"/>
                    <a:pt x="10" y="167"/>
                    <a:pt x="10" y="167"/>
                  </a:cubicBezTo>
                  <a:cubicBezTo>
                    <a:pt x="10" y="166"/>
                    <a:pt x="10" y="165"/>
                    <a:pt x="9" y="165"/>
                  </a:cubicBezTo>
                  <a:cubicBezTo>
                    <a:pt x="9" y="164"/>
                    <a:pt x="9" y="164"/>
                    <a:pt x="9" y="164"/>
                  </a:cubicBezTo>
                  <a:cubicBezTo>
                    <a:pt x="9" y="164"/>
                    <a:pt x="9" y="164"/>
                    <a:pt x="9" y="164"/>
                  </a:cubicBezTo>
                  <a:cubicBezTo>
                    <a:pt x="9" y="163"/>
                    <a:pt x="9" y="163"/>
                    <a:pt x="9" y="163"/>
                  </a:cubicBezTo>
                  <a:cubicBezTo>
                    <a:pt x="9" y="163"/>
                    <a:pt x="9" y="163"/>
                    <a:pt x="9" y="163"/>
                  </a:cubicBezTo>
                  <a:cubicBezTo>
                    <a:pt x="9" y="163"/>
                    <a:pt x="9" y="163"/>
                    <a:pt x="9" y="163"/>
                  </a:cubicBezTo>
                  <a:cubicBezTo>
                    <a:pt x="9" y="163"/>
                    <a:pt x="8" y="162"/>
                    <a:pt x="8" y="161"/>
                  </a:cubicBezTo>
                  <a:cubicBezTo>
                    <a:pt x="8" y="161"/>
                    <a:pt x="8" y="161"/>
                    <a:pt x="8" y="161"/>
                  </a:cubicBezTo>
                  <a:cubicBezTo>
                    <a:pt x="8" y="161"/>
                    <a:pt x="8" y="161"/>
                    <a:pt x="8" y="161"/>
                  </a:cubicBezTo>
                  <a:cubicBezTo>
                    <a:pt x="8" y="161"/>
                    <a:pt x="8" y="161"/>
                    <a:pt x="8" y="161"/>
                  </a:cubicBezTo>
                  <a:cubicBezTo>
                    <a:pt x="8" y="160"/>
                    <a:pt x="8" y="160"/>
                    <a:pt x="7" y="159"/>
                  </a:cubicBezTo>
                  <a:cubicBezTo>
                    <a:pt x="7" y="159"/>
                    <a:pt x="7" y="159"/>
                    <a:pt x="7" y="159"/>
                  </a:cubicBezTo>
                  <a:cubicBezTo>
                    <a:pt x="7" y="159"/>
                    <a:pt x="7" y="159"/>
                    <a:pt x="7" y="159"/>
                  </a:cubicBezTo>
                  <a:cubicBezTo>
                    <a:pt x="7" y="158"/>
                    <a:pt x="7" y="158"/>
                    <a:pt x="7" y="158"/>
                  </a:cubicBezTo>
                  <a:cubicBezTo>
                    <a:pt x="7" y="158"/>
                    <a:pt x="7" y="158"/>
                    <a:pt x="7" y="158"/>
                  </a:cubicBezTo>
                  <a:cubicBezTo>
                    <a:pt x="7" y="157"/>
                    <a:pt x="6" y="157"/>
                    <a:pt x="6" y="156"/>
                  </a:cubicBezTo>
                  <a:cubicBezTo>
                    <a:pt x="6" y="156"/>
                    <a:pt x="6" y="156"/>
                    <a:pt x="6" y="156"/>
                  </a:cubicBezTo>
                  <a:cubicBezTo>
                    <a:pt x="6" y="156"/>
                    <a:pt x="6" y="155"/>
                    <a:pt x="6" y="155"/>
                  </a:cubicBezTo>
                  <a:cubicBezTo>
                    <a:pt x="6" y="155"/>
                    <a:pt x="6" y="155"/>
                    <a:pt x="6" y="154"/>
                  </a:cubicBezTo>
                  <a:cubicBezTo>
                    <a:pt x="6" y="154"/>
                    <a:pt x="5" y="154"/>
                    <a:pt x="5" y="154"/>
                  </a:cubicBezTo>
                  <a:cubicBezTo>
                    <a:pt x="5" y="154"/>
                    <a:pt x="5" y="153"/>
                    <a:pt x="5" y="153"/>
                  </a:cubicBezTo>
                  <a:cubicBezTo>
                    <a:pt x="5" y="153"/>
                    <a:pt x="5" y="152"/>
                    <a:pt x="5" y="152"/>
                  </a:cubicBezTo>
                  <a:cubicBezTo>
                    <a:pt x="5" y="152"/>
                    <a:pt x="5" y="152"/>
                    <a:pt x="5" y="151"/>
                  </a:cubicBezTo>
                  <a:cubicBezTo>
                    <a:pt x="4" y="151"/>
                    <a:pt x="4" y="150"/>
                    <a:pt x="4" y="150"/>
                  </a:cubicBezTo>
                  <a:cubicBezTo>
                    <a:pt x="4" y="149"/>
                    <a:pt x="4" y="149"/>
                    <a:pt x="4" y="149"/>
                  </a:cubicBezTo>
                  <a:cubicBezTo>
                    <a:pt x="4" y="148"/>
                    <a:pt x="4" y="148"/>
                    <a:pt x="4" y="148"/>
                  </a:cubicBezTo>
                  <a:cubicBezTo>
                    <a:pt x="4" y="147"/>
                    <a:pt x="3" y="147"/>
                    <a:pt x="3" y="146"/>
                  </a:cubicBezTo>
                  <a:cubicBezTo>
                    <a:pt x="3" y="146"/>
                    <a:pt x="3" y="145"/>
                    <a:pt x="3" y="144"/>
                  </a:cubicBezTo>
                  <a:cubicBezTo>
                    <a:pt x="3" y="144"/>
                    <a:pt x="3" y="144"/>
                    <a:pt x="3" y="143"/>
                  </a:cubicBezTo>
                  <a:cubicBezTo>
                    <a:pt x="3" y="143"/>
                    <a:pt x="3" y="143"/>
                    <a:pt x="3" y="142"/>
                  </a:cubicBezTo>
                  <a:cubicBezTo>
                    <a:pt x="3" y="142"/>
                    <a:pt x="2" y="142"/>
                    <a:pt x="2" y="142"/>
                  </a:cubicBezTo>
                  <a:cubicBezTo>
                    <a:pt x="2" y="142"/>
                    <a:pt x="2" y="141"/>
                    <a:pt x="2" y="141"/>
                  </a:cubicBezTo>
                  <a:cubicBezTo>
                    <a:pt x="2" y="140"/>
                    <a:pt x="2" y="140"/>
                    <a:pt x="2" y="140"/>
                  </a:cubicBezTo>
                  <a:cubicBezTo>
                    <a:pt x="2" y="138"/>
                    <a:pt x="1" y="137"/>
                    <a:pt x="1" y="136"/>
                  </a:cubicBezTo>
                  <a:cubicBezTo>
                    <a:pt x="1" y="136"/>
                    <a:pt x="1" y="135"/>
                    <a:pt x="1" y="135"/>
                  </a:cubicBezTo>
                  <a:cubicBezTo>
                    <a:pt x="1" y="135"/>
                    <a:pt x="1" y="135"/>
                    <a:pt x="1" y="135"/>
                  </a:cubicBezTo>
                  <a:cubicBezTo>
                    <a:pt x="1" y="134"/>
                    <a:pt x="1" y="134"/>
                    <a:pt x="1" y="133"/>
                  </a:cubicBezTo>
                  <a:cubicBezTo>
                    <a:pt x="1" y="133"/>
                    <a:pt x="1" y="133"/>
                    <a:pt x="1" y="133"/>
                  </a:cubicBezTo>
                  <a:cubicBezTo>
                    <a:pt x="1" y="133"/>
                    <a:pt x="1" y="133"/>
                    <a:pt x="1" y="132"/>
                  </a:cubicBezTo>
                  <a:cubicBezTo>
                    <a:pt x="1" y="132"/>
                    <a:pt x="1" y="132"/>
                    <a:pt x="1" y="131"/>
                  </a:cubicBezTo>
                  <a:cubicBezTo>
                    <a:pt x="1" y="131"/>
                    <a:pt x="1" y="131"/>
                    <a:pt x="1" y="130"/>
                  </a:cubicBezTo>
                  <a:cubicBezTo>
                    <a:pt x="1" y="130"/>
                    <a:pt x="1" y="130"/>
                    <a:pt x="1" y="130"/>
                  </a:cubicBezTo>
                  <a:cubicBezTo>
                    <a:pt x="1" y="130"/>
                    <a:pt x="1" y="129"/>
                    <a:pt x="1" y="129"/>
                  </a:cubicBezTo>
                  <a:cubicBezTo>
                    <a:pt x="1" y="129"/>
                    <a:pt x="1" y="129"/>
                    <a:pt x="1" y="128"/>
                  </a:cubicBezTo>
                  <a:cubicBezTo>
                    <a:pt x="1" y="128"/>
                    <a:pt x="1" y="128"/>
                    <a:pt x="0" y="128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0" y="126"/>
                    <a:pt x="0" y="126"/>
                    <a:pt x="0" y="125"/>
                  </a:cubicBezTo>
                  <a:cubicBezTo>
                    <a:pt x="1" y="125"/>
                    <a:pt x="0" y="124"/>
                    <a:pt x="0" y="124"/>
                  </a:cubicBezTo>
                  <a:cubicBezTo>
                    <a:pt x="0" y="122"/>
                    <a:pt x="0" y="120"/>
                    <a:pt x="0" y="119"/>
                  </a:cubicBezTo>
                  <a:cubicBezTo>
                    <a:pt x="0" y="118"/>
                    <a:pt x="0" y="118"/>
                    <a:pt x="0" y="117"/>
                  </a:cubicBezTo>
                  <a:cubicBezTo>
                    <a:pt x="0" y="116"/>
                    <a:pt x="0" y="115"/>
                    <a:pt x="0" y="114"/>
                  </a:cubicBezTo>
                  <a:cubicBezTo>
                    <a:pt x="0" y="113"/>
                    <a:pt x="0" y="112"/>
                    <a:pt x="0" y="112"/>
                  </a:cubicBezTo>
                  <a:cubicBezTo>
                    <a:pt x="0" y="111"/>
                    <a:pt x="1" y="111"/>
                    <a:pt x="0" y="110"/>
                  </a:cubicBezTo>
                  <a:cubicBezTo>
                    <a:pt x="0" y="110"/>
                    <a:pt x="0" y="110"/>
                    <a:pt x="0" y="109"/>
                  </a:cubicBezTo>
                  <a:cubicBezTo>
                    <a:pt x="1" y="109"/>
                    <a:pt x="1" y="109"/>
                    <a:pt x="1" y="108"/>
                  </a:cubicBezTo>
                  <a:cubicBezTo>
                    <a:pt x="1" y="108"/>
                    <a:pt x="1" y="108"/>
                    <a:pt x="1" y="108"/>
                  </a:cubicBezTo>
                  <a:cubicBezTo>
                    <a:pt x="1" y="108"/>
                    <a:pt x="1" y="108"/>
                    <a:pt x="1" y="107"/>
                  </a:cubicBezTo>
                  <a:cubicBezTo>
                    <a:pt x="1" y="107"/>
                    <a:pt x="1" y="107"/>
                    <a:pt x="1" y="106"/>
                  </a:cubicBezTo>
                  <a:cubicBezTo>
                    <a:pt x="1" y="105"/>
                    <a:pt x="1" y="105"/>
                    <a:pt x="1" y="104"/>
                  </a:cubicBezTo>
                  <a:cubicBezTo>
                    <a:pt x="1" y="104"/>
                    <a:pt x="1" y="104"/>
                    <a:pt x="1" y="104"/>
                  </a:cubicBezTo>
                  <a:cubicBezTo>
                    <a:pt x="1" y="104"/>
                    <a:pt x="1" y="103"/>
                    <a:pt x="1" y="103"/>
                  </a:cubicBezTo>
                  <a:cubicBezTo>
                    <a:pt x="2" y="100"/>
                    <a:pt x="2" y="97"/>
                    <a:pt x="3" y="94"/>
                  </a:cubicBezTo>
                  <a:cubicBezTo>
                    <a:pt x="3" y="91"/>
                    <a:pt x="4" y="89"/>
                    <a:pt x="5" y="87"/>
                  </a:cubicBezTo>
                  <a:cubicBezTo>
                    <a:pt x="5" y="86"/>
                    <a:pt x="5" y="85"/>
                    <a:pt x="5" y="85"/>
                  </a:cubicBezTo>
                  <a:cubicBezTo>
                    <a:pt x="5" y="85"/>
                    <a:pt x="5" y="84"/>
                    <a:pt x="6" y="84"/>
                  </a:cubicBezTo>
                  <a:cubicBezTo>
                    <a:pt x="6" y="84"/>
                    <a:pt x="6" y="84"/>
                    <a:pt x="6" y="84"/>
                  </a:cubicBezTo>
                  <a:cubicBezTo>
                    <a:pt x="6" y="83"/>
                    <a:pt x="6" y="81"/>
                    <a:pt x="7" y="80"/>
                  </a:cubicBezTo>
                  <a:cubicBezTo>
                    <a:pt x="7" y="78"/>
                    <a:pt x="8" y="76"/>
                    <a:pt x="9" y="74"/>
                  </a:cubicBezTo>
                  <a:cubicBezTo>
                    <a:pt x="9" y="73"/>
                    <a:pt x="10" y="71"/>
                    <a:pt x="11" y="70"/>
                  </a:cubicBezTo>
                  <a:cubicBezTo>
                    <a:pt x="12" y="68"/>
                    <a:pt x="12" y="66"/>
                    <a:pt x="13" y="64"/>
                  </a:cubicBezTo>
                  <a:cubicBezTo>
                    <a:pt x="14" y="63"/>
                    <a:pt x="15" y="62"/>
                    <a:pt x="15" y="61"/>
                  </a:cubicBezTo>
                  <a:cubicBezTo>
                    <a:pt x="16" y="59"/>
                    <a:pt x="17" y="58"/>
                    <a:pt x="18" y="56"/>
                  </a:cubicBezTo>
                  <a:cubicBezTo>
                    <a:pt x="19" y="55"/>
                    <a:pt x="20" y="54"/>
                    <a:pt x="21" y="52"/>
                  </a:cubicBezTo>
                  <a:cubicBezTo>
                    <a:pt x="22" y="51"/>
                    <a:pt x="23" y="49"/>
                    <a:pt x="24" y="48"/>
                  </a:cubicBezTo>
                  <a:cubicBezTo>
                    <a:pt x="24" y="47"/>
                    <a:pt x="25" y="47"/>
                    <a:pt x="25" y="46"/>
                  </a:cubicBezTo>
                  <a:cubicBezTo>
                    <a:pt x="26" y="46"/>
                    <a:pt x="26" y="45"/>
                    <a:pt x="27" y="44"/>
                  </a:cubicBezTo>
                  <a:cubicBezTo>
                    <a:pt x="28" y="43"/>
                    <a:pt x="29" y="41"/>
                    <a:pt x="31" y="40"/>
                  </a:cubicBezTo>
                  <a:cubicBezTo>
                    <a:pt x="31" y="39"/>
                    <a:pt x="32" y="38"/>
                    <a:pt x="33" y="37"/>
                  </a:cubicBezTo>
                  <a:cubicBezTo>
                    <a:pt x="35" y="35"/>
                    <a:pt x="36" y="34"/>
                    <a:pt x="38" y="32"/>
                  </a:cubicBezTo>
                  <a:cubicBezTo>
                    <a:pt x="39" y="31"/>
                    <a:pt x="40" y="30"/>
                    <a:pt x="42" y="29"/>
                  </a:cubicBezTo>
                  <a:cubicBezTo>
                    <a:pt x="43" y="28"/>
                    <a:pt x="45" y="26"/>
                    <a:pt x="46" y="25"/>
                  </a:cubicBezTo>
                  <a:cubicBezTo>
                    <a:pt x="48" y="24"/>
                    <a:pt x="50" y="22"/>
                    <a:pt x="52" y="21"/>
                  </a:cubicBezTo>
                  <a:cubicBezTo>
                    <a:pt x="52" y="21"/>
                    <a:pt x="52" y="21"/>
                    <a:pt x="53" y="20"/>
                  </a:cubicBezTo>
                  <a:cubicBezTo>
                    <a:pt x="55" y="19"/>
                    <a:pt x="57" y="18"/>
                    <a:pt x="58" y="17"/>
                  </a:cubicBezTo>
                  <a:cubicBezTo>
                    <a:pt x="59" y="16"/>
                    <a:pt x="60" y="16"/>
                    <a:pt x="61" y="15"/>
                  </a:cubicBezTo>
                  <a:cubicBezTo>
                    <a:pt x="63" y="14"/>
                    <a:pt x="65" y="13"/>
                    <a:pt x="67" y="13"/>
                  </a:cubicBezTo>
                  <a:cubicBezTo>
                    <a:pt x="68" y="12"/>
                    <a:pt x="69" y="11"/>
                    <a:pt x="71" y="11"/>
                  </a:cubicBezTo>
                  <a:cubicBezTo>
                    <a:pt x="72" y="10"/>
                    <a:pt x="73" y="9"/>
                    <a:pt x="75" y="9"/>
                  </a:cubicBezTo>
                  <a:cubicBezTo>
                    <a:pt x="76" y="8"/>
                    <a:pt x="77" y="8"/>
                    <a:pt x="79" y="7"/>
                  </a:cubicBezTo>
                  <a:cubicBezTo>
                    <a:pt x="80" y="7"/>
                    <a:pt x="81" y="6"/>
                    <a:pt x="83" y="6"/>
                  </a:cubicBezTo>
                  <a:cubicBezTo>
                    <a:pt x="85" y="5"/>
                    <a:pt x="86" y="5"/>
                    <a:pt x="88" y="5"/>
                  </a:cubicBezTo>
                  <a:cubicBezTo>
                    <a:pt x="89" y="4"/>
                    <a:pt x="91" y="4"/>
                    <a:pt x="92" y="3"/>
                  </a:cubicBezTo>
                  <a:cubicBezTo>
                    <a:pt x="94" y="3"/>
                    <a:pt x="95" y="2"/>
                    <a:pt x="97" y="2"/>
                  </a:cubicBezTo>
                  <a:cubicBezTo>
                    <a:pt x="98" y="2"/>
                    <a:pt x="99" y="2"/>
                    <a:pt x="100" y="2"/>
                  </a:cubicBezTo>
                  <a:cubicBezTo>
                    <a:pt x="101" y="2"/>
                    <a:pt x="102" y="2"/>
                    <a:pt x="103" y="1"/>
                  </a:cubicBezTo>
                  <a:cubicBezTo>
                    <a:pt x="104" y="1"/>
                    <a:pt x="104" y="1"/>
                    <a:pt x="105" y="1"/>
                  </a:cubicBezTo>
                  <a:cubicBezTo>
                    <a:pt x="108" y="1"/>
                    <a:pt x="110" y="1"/>
                    <a:pt x="113" y="1"/>
                  </a:cubicBezTo>
                  <a:cubicBezTo>
                    <a:pt x="115" y="1"/>
                    <a:pt x="116" y="1"/>
                    <a:pt x="117" y="1"/>
                  </a:cubicBezTo>
                  <a:cubicBezTo>
                    <a:pt x="119" y="0"/>
                    <a:pt x="120" y="0"/>
                    <a:pt x="122" y="0"/>
                  </a:cubicBezTo>
                  <a:cubicBezTo>
                    <a:pt x="124" y="1"/>
                    <a:pt x="126" y="1"/>
                    <a:pt x="128" y="1"/>
                  </a:cubicBezTo>
                  <a:cubicBezTo>
                    <a:pt x="128" y="1"/>
                    <a:pt x="128" y="1"/>
                    <a:pt x="128" y="1"/>
                  </a:cubicBezTo>
                  <a:cubicBezTo>
                    <a:pt x="130" y="1"/>
                    <a:pt x="132" y="1"/>
                    <a:pt x="133" y="1"/>
                  </a:cubicBezTo>
                  <a:cubicBezTo>
                    <a:pt x="136" y="1"/>
                    <a:pt x="138" y="2"/>
                    <a:pt x="141" y="2"/>
                  </a:cubicBezTo>
                  <a:cubicBezTo>
                    <a:pt x="142" y="3"/>
                    <a:pt x="144" y="3"/>
                    <a:pt x="145" y="3"/>
                  </a:cubicBezTo>
                  <a:cubicBezTo>
                    <a:pt x="147" y="4"/>
                    <a:pt x="148" y="4"/>
                    <a:pt x="149" y="4"/>
                  </a:cubicBezTo>
                  <a:cubicBezTo>
                    <a:pt x="151" y="5"/>
                    <a:pt x="152" y="5"/>
                    <a:pt x="154" y="5"/>
                  </a:cubicBezTo>
                  <a:cubicBezTo>
                    <a:pt x="155" y="6"/>
                    <a:pt x="156" y="6"/>
                    <a:pt x="157" y="7"/>
                  </a:cubicBezTo>
                  <a:cubicBezTo>
                    <a:pt x="158" y="7"/>
                    <a:pt x="159" y="7"/>
                    <a:pt x="160" y="7"/>
                  </a:cubicBezTo>
                  <a:cubicBezTo>
                    <a:pt x="160" y="8"/>
                    <a:pt x="160" y="8"/>
                    <a:pt x="161" y="8"/>
                  </a:cubicBezTo>
                  <a:cubicBezTo>
                    <a:pt x="161" y="8"/>
                    <a:pt x="161" y="8"/>
                    <a:pt x="162" y="8"/>
                  </a:cubicBezTo>
                  <a:cubicBezTo>
                    <a:pt x="163" y="9"/>
                    <a:pt x="164" y="9"/>
                    <a:pt x="165" y="10"/>
                  </a:cubicBezTo>
                  <a:cubicBezTo>
                    <a:pt x="166" y="10"/>
                    <a:pt x="167" y="11"/>
                    <a:pt x="168" y="11"/>
                  </a:cubicBezTo>
                  <a:cubicBezTo>
                    <a:pt x="169" y="11"/>
                    <a:pt x="170" y="11"/>
                    <a:pt x="170" y="12"/>
                  </a:cubicBezTo>
                  <a:cubicBezTo>
                    <a:pt x="172" y="13"/>
                    <a:pt x="173" y="13"/>
                    <a:pt x="175" y="14"/>
                  </a:cubicBezTo>
                  <a:cubicBezTo>
                    <a:pt x="175" y="14"/>
                    <a:pt x="175" y="15"/>
                    <a:pt x="175" y="15"/>
                  </a:cubicBezTo>
                  <a:cubicBezTo>
                    <a:pt x="178" y="16"/>
                    <a:pt x="180" y="17"/>
                    <a:pt x="183" y="19"/>
                  </a:cubicBezTo>
                  <a:cubicBezTo>
                    <a:pt x="184" y="20"/>
                    <a:pt x="185" y="21"/>
                    <a:pt x="187" y="22"/>
                  </a:cubicBezTo>
                  <a:cubicBezTo>
                    <a:pt x="189" y="23"/>
                    <a:pt x="191" y="25"/>
                    <a:pt x="194" y="27"/>
                  </a:cubicBezTo>
                  <a:cubicBezTo>
                    <a:pt x="195" y="28"/>
                    <a:pt x="197" y="29"/>
                    <a:pt x="198" y="31"/>
                  </a:cubicBezTo>
                  <a:cubicBezTo>
                    <a:pt x="200" y="32"/>
                    <a:pt x="201" y="33"/>
                    <a:pt x="202" y="34"/>
                  </a:cubicBezTo>
                  <a:cubicBezTo>
                    <a:pt x="203" y="35"/>
                    <a:pt x="204" y="36"/>
                    <a:pt x="205" y="37"/>
                  </a:cubicBezTo>
                  <a:cubicBezTo>
                    <a:pt x="206" y="39"/>
                    <a:pt x="207" y="40"/>
                    <a:pt x="209" y="42"/>
                  </a:cubicBezTo>
                  <a:cubicBezTo>
                    <a:pt x="210" y="43"/>
                    <a:pt x="211" y="44"/>
                    <a:pt x="212" y="46"/>
                  </a:cubicBezTo>
                  <a:cubicBezTo>
                    <a:pt x="213" y="47"/>
                    <a:pt x="214" y="48"/>
                    <a:pt x="215" y="49"/>
                  </a:cubicBezTo>
                  <a:cubicBezTo>
                    <a:pt x="216" y="51"/>
                    <a:pt x="218" y="53"/>
                    <a:pt x="219" y="56"/>
                  </a:cubicBezTo>
                  <a:cubicBezTo>
                    <a:pt x="220" y="58"/>
                    <a:pt x="222" y="60"/>
                    <a:pt x="223" y="62"/>
                  </a:cubicBezTo>
                  <a:cubicBezTo>
                    <a:pt x="224" y="63"/>
                    <a:pt x="224" y="64"/>
                    <a:pt x="225" y="66"/>
                  </a:cubicBezTo>
                  <a:cubicBezTo>
                    <a:pt x="226" y="68"/>
                    <a:pt x="227" y="69"/>
                    <a:pt x="227" y="71"/>
                  </a:cubicBezTo>
                  <a:cubicBezTo>
                    <a:pt x="228" y="73"/>
                    <a:pt x="229" y="74"/>
                    <a:pt x="229" y="76"/>
                  </a:cubicBezTo>
                  <a:cubicBezTo>
                    <a:pt x="230" y="76"/>
                    <a:pt x="230" y="77"/>
                    <a:pt x="230" y="78"/>
                  </a:cubicBezTo>
                  <a:cubicBezTo>
                    <a:pt x="231" y="79"/>
                    <a:pt x="231" y="81"/>
                    <a:pt x="232" y="82"/>
                  </a:cubicBezTo>
                  <a:cubicBezTo>
                    <a:pt x="232" y="84"/>
                    <a:pt x="233" y="85"/>
                    <a:pt x="233" y="87"/>
                  </a:cubicBezTo>
                  <a:cubicBezTo>
                    <a:pt x="234" y="88"/>
                    <a:pt x="234" y="88"/>
                    <a:pt x="234" y="89"/>
                  </a:cubicBezTo>
                  <a:cubicBezTo>
                    <a:pt x="235" y="92"/>
                    <a:pt x="235" y="96"/>
                    <a:pt x="236" y="99"/>
                  </a:cubicBezTo>
                  <a:cubicBezTo>
                    <a:pt x="236" y="101"/>
                    <a:pt x="237" y="103"/>
                    <a:pt x="237" y="105"/>
                  </a:cubicBezTo>
                  <a:cubicBezTo>
                    <a:pt x="237" y="107"/>
                    <a:pt x="237" y="108"/>
                    <a:pt x="237" y="110"/>
                  </a:cubicBezTo>
                  <a:cubicBezTo>
                    <a:pt x="237" y="111"/>
                    <a:pt x="237" y="112"/>
                    <a:pt x="237" y="113"/>
                  </a:cubicBezTo>
                  <a:cubicBezTo>
                    <a:pt x="238" y="116"/>
                    <a:pt x="238" y="119"/>
                    <a:pt x="238" y="122"/>
                  </a:cubicBezTo>
                  <a:cubicBezTo>
                    <a:pt x="238" y="124"/>
                    <a:pt x="237" y="127"/>
                    <a:pt x="237" y="129"/>
                  </a:cubicBezTo>
                  <a:cubicBezTo>
                    <a:pt x="237" y="130"/>
                    <a:pt x="237" y="132"/>
                    <a:pt x="237" y="133"/>
                  </a:cubicBezTo>
                  <a:cubicBezTo>
                    <a:pt x="237" y="134"/>
                    <a:pt x="237" y="136"/>
                    <a:pt x="236" y="137"/>
                  </a:cubicBezTo>
                  <a:cubicBezTo>
                    <a:pt x="236" y="138"/>
                    <a:pt x="236" y="140"/>
                    <a:pt x="236" y="141"/>
                  </a:cubicBezTo>
                  <a:cubicBezTo>
                    <a:pt x="235" y="143"/>
                    <a:pt x="235" y="145"/>
                    <a:pt x="235" y="146"/>
                  </a:cubicBezTo>
                  <a:cubicBezTo>
                    <a:pt x="234" y="147"/>
                    <a:pt x="234" y="148"/>
                    <a:pt x="234" y="149"/>
                  </a:cubicBezTo>
                  <a:cubicBezTo>
                    <a:pt x="233" y="150"/>
                    <a:pt x="233" y="152"/>
                    <a:pt x="233" y="153"/>
                  </a:cubicBezTo>
                  <a:cubicBezTo>
                    <a:pt x="232" y="155"/>
                    <a:pt x="231" y="156"/>
                    <a:pt x="231" y="158"/>
                  </a:cubicBezTo>
                  <a:cubicBezTo>
                    <a:pt x="230" y="160"/>
                    <a:pt x="230" y="161"/>
                    <a:pt x="229" y="162"/>
                  </a:cubicBezTo>
                  <a:cubicBezTo>
                    <a:pt x="229" y="164"/>
                    <a:pt x="228" y="165"/>
                    <a:pt x="228" y="166"/>
                  </a:cubicBezTo>
                  <a:cubicBezTo>
                    <a:pt x="227" y="167"/>
                    <a:pt x="227" y="168"/>
                    <a:pt x="226" y="169"/>
                  </a:cubicBezTo>
                  <a:cubicBezTo>
                    <a:pt x="226" y="171"/>
                    <a:pt x="225" y="172"/>
                    <a:pt x="225" y="173"/>
                  </a:cubicBezTo>
                  <a:cubicBezTo>
                    <a:pt x="224" y="174"/>
                    <a:pt x="224" y="174"/>
                    <a:pt x="223" y="175"/>
                  </a:cubicBezTo>
                  <a:cubicBezTo>
                    <a:pt x="223" y="175"/>
                    <a:pt x="223" y="176"/>
                    <a:pt x="222" y="177"/>
                  </a:cubicBezTo>
                  <a:cubicBezTo>
                    <a:pt x="222" y="177"/>
                    <a:pt x="222" y="178"/>
                    <a:pt x="222" y="178"/>
                  </a:cubicBezTo>
                  <a:cubicBezTo>
                    <a:pt x="221" y="180"/>
                    <a:pt x="220" y="181"/>
                    <a:pt x="219" y="183"/>
                  </a:cubicBezTo>
                  <a:cubicBezTo>
                    <a:pt x="218" y="184"/>
                    <a:pt x="217" y="185"/>
                    <a:pt x="217" y="186"/>
                  </a:cubicBezTo>
                  <a:cubicBezTo>
                    <a:pt x="216" y="187"/>
                    <a:pt x="215" y="188"/>
                    <a:pt x="215" y="189"/>
                  </a:cubicBezTo>
                  <a:cubicBezTo>
                    <a:pt x="215" y="189"/>
                    <a:pt x="215" y="189"/>
                    <a:pt x="215" y="190"/>
                  </a:cubicBezTo>
                  <a:cubicBezTo>
                    <a:pt x="214" y="190"/>
                    <a:pt x="214" y="190"/>
                    <a:pt x="214" y="190"/>
                  </a:cubicBezTo>
                  <a:cubicBezTo>
                    <a:pt x="213" y="192"/>
                    <a:pt x="212" y="193"/>
                    <a:pt x="210" y="195"/>
                  </a:cubicBezTo>
                  <a:cubicBezTo>
                    <a:pt x="210" y="195"/>
                    <a:pt x="210" y="195"/>
                    <a:pt x="209" y="196"/>
                  </a:cubicBezTo>
                  <a:cubicBezTo>
                    <a:pt x="208" y="197"/>
                    <a:pt x="207" y="199"/>
                    <a:pt x="205" y="200"/>
                  </a:cubicBezTo>
                  <a:cubicBezTo>
                    <a:pt x="205" y="201"/>
                    <a:pt x="204" y="201"/>
                    <a:pt x="204" y="202"/>
                  </a:cubicBezTo>
                  <a:cubicBezTo>
                    <a:pt x="204" y="202"/>
                    <a:pt x="204" y="202"/>
                    <a:pt x="203" y="202"/>
                  </a:cubicBezTo>
                  <a:cubicBezTo>
                    <a:pt x="203" y="202"/>
                    <a:pt x="203" y="203"/>
                    <a:pt x="203" y="202"/>
                  </a:cubicBezTo>
                  <a:cubicBezTo>
                    <a:pt x="203" y="202"/>
                    <a:pt x="203" y="202"/>
                    <a:pt x="203" y="203"/>
                  </a:cubicBezTo>
                  <a:cubicBezTo>
                    <a:pt x="203" y="203"/>
                    <a:pt x="202" y="203"/>
                    <a:pt x="202" y="204"/>
                  </a:cubicBezTo>
                  <a:cubicBezTo>
                    <a:pt x="201" y="204"/>
                    <a:pt x="201" y="205"/>
                    <a:pt x="200" y="205"/>
                  </a:cubicBezTo>
                  <a:cubicBezTo>
                    <a:pt x="199" y="207"/>
                    <a:pt x="198" y="208"/>
                    <a:pt x="196" y="209"/>
                  </a:cubicBezTo>
                  <a:cubicBezTo>
                    <a:pt x="195" y="210"/>
                    <a:pt x="193" y="211"/>
                    <a:pt x="192" y="212"/>
                  </a:cubicBezTo>
                  <a:cubicBezTo>
                    <a:pt x="191" y="213"/>
                    <a:pt x="189" y="215"/>
                    <a:pt x="188" y="215"/>
                  </a:cubicBezTo>
                  <a:cubicBezTo>
                    <a:pt x="187" y="216"/>
                    <a:pt x="186" y="217"/>
                    <a:pt x="185" y="217"/>
                  </a:cubicBezTo>
                  <a:cubicBezTo>
                    <a:pt x="185" y="218"/>
                    <a:pt x="184" y="218"/>
                    <a:pt x="184" y="218"/>
                  </a:cubicBezTo>
                  <a:cubicBezTo>
                    <a:pt x="184" y="219"/>
                    <a:pt x="183" y="219"/>
                    <a:pt x="183" y="219"/>
                  </a:cubicBezTo>
                  <a:cubicBezTo>
                    <a:pt x="180" y="221"/>
                    <a:pt x="177" y="222"/>
                    <a:pt x="175" y="224"/>
                  </a:cubicBezTo>
                  <a:cubicBezTo>
                    <a:pt x="171" y="225"/>
                    <a:pt x="169" y="227"/>
                    <a:pt x="166" y="228"/>
                  </a:cubicBezTo>
                  <a:cubicBezTo>
                    <a:pt x="164" y="229"/>
                    <a:pt x="162" y="230"/>
                    <a:pt x="160" y="230"/>
                  </a:cubicBezTo>
                  <a:cubicBezTo>
                    <a:pt x="158" y="231"/>
                    <a:pt x="156" y="231"/>
                    <a:pt x="155" y="232"/>
                  </a:cubicBezTo>
                  <a:cubicBezTo>
                    <a:pt x="154" y="232"/>
                    <a:pt x="154" y="232"/>
                    <a:pt x="153" y="233"/>
                  </a:cubicBezTo>
                  <a:cubicBezTo>
                    <a:pt x="151" y="233"/>
                    <a:pt x="149" y="234"/>
                    <a:pt x="147" y="234"/>
                  </a:cubicBezTo>
                  <a:cubicBezTo>
                    <a:pt x="144" y="235"/>
                    <a:pt x="142" y="235"/>
                    <a:pt x="139" y="236"/>
                  </a:cubicBezTo>
                  <a:cubicBezTo>
                    <a:pt x="137" y="236"/>
                    <a:pt x="135" y="236"/>
                    <a:pt x="132" y="237"/>
                  </a:cubicBezTo>
                  <a:cubicBezTo>
                    <a:pt x="130" y="237"/>
                    <a:pt x="128" y="238"/>
                    <a:pt x="126" y="238"/>
                  </a:cubicBezTo>
                  <a:cubicBezTo>
                    <a:pt x="123" y="238"/>
                    <a:pt x="120" y="238"/>
                    <a:pt x="117" y="238"/>
                  </a:cubicBezTo>
                  <a:cubicBezTo>
                    <a:pt x="117" y="238"/>
                    <a:pt x="116" y="238"/>
                    <a:pt x="116" y="238"/>
                  </a:cubicBezTo>
                  <a:cubicBezTo>
                    <a:pt x="116" y="238"/>
                    <a:pt x="115" y="238"/>
                    <a:pt x="114" y="238"/>
                  </a:cubicBezTo>
                  <a:cubicBezTo>
                    <a:pt x="114" y="238"/>
                    <a:pt x="114" y="238"/>
                    <a:pt x="114" y="238"/>
                  </a:cubicBezTo>
                  <a:cubicBezTo>
                    <a:pt x="112" y="238"/>
                    <a:pt x="110" y="238"/>
                    <a:pt x="108" y="237"/>
                  </a:cubicBezTo>
                  <a:cubicBezTo>
                    <a:pt x="107" y="237"/>
                    <a:pt x="106" y="237"/>
                    <a:pt x="104" y="237"/>
                  </a:cubicBezTo>
                  <a:cubicBezTo>
                    <a:pt x="103" y="236"/>
                    <a:pt x="102" y="236"/>
                    <a:pt x="101" y="236"/>
                  </a:cubicBezTo>
                  <a:cubicBezTo>
                    <a:pt x="99" y="236"/>
                    <a:pt x="98" y="236"/>
                    <a:pt x="97" y="236"/>
                  </a:cubicBezTo>
                  <a:cubicBezTo>
                    <a:pt x="96" y="235"/>
                    <a:pt x="95" y="235"/>
                    <a:pt x="94" y="235"/>
                  </a:cubicBezTo>
                  <a:cubicBezTo>
                    <a:pt x="93" y="235"/>
                    <a:pt x="93" y="235"/>
                    <a:pt x="92" y="234"/>
                  </a:cubicBezTo>
                  <a:cubicBezTo>
                    <a:pt x="90" y="234"/>
                    <a:pt x="89" y="234"/>
                    <a:pt x="87" y="233"/>
                  </a:cubicBezTo>
                  <a:cubicBezTo>
                    <a:pt x="87" y="233"/>
                    <a:pt x="86" y="233"/>
                    <a:pt x="86" y="233"/>
                  </a:cubicBezTo>
                  <a:cubicBezTo>
                    <a:pt x="86" y="233"/>
                    <a:pt x="85" y="233"/>
                    <a:pt x="86" y="232"/>
                  </a:cubicBezTo>
                  <a:cubicBezTo>
                    <a:pt x="86" y="232"/>
                    <a:pt x="86" y="232"/>
                    <a:pt x="86" y="232"/>
                  </a:cubicBezTo>
                  <a:cubicBezTo>
                    <a:pt x="86" y="232"/>
                    <a:pt x="86" y="232"/>
                    <a:pt x="86" y="232"/>
                  </a:cubicBezTo>
                  <a:cubicBezTo>
                    <a:pt x="86" y="231"/>
                    <a:pt x="86" y="231"/>
                    <a:pt x="86" y="231"/>
                  </a:cubicBezTo>
                  <a:cubicBezTo>
                    <a:pt x="86" y="231"/>
                    <a:pt x="86" y="231"/>
                    <a:pt x="86" y="231"/>
                  </a:cubicBezTo>
                  <a:cubicBezTo>
                    <a:pt x="87" y="231"/>
                    <a:pt x="87" y="230"/>
                    <a:pt x="88" y="229"/>
                  </a:cubicBezTo>
                  <a:cubicBezTo>
                    <a:pt x="89" y="227"/>
                    <a:pt x="90" y="225"/>
                    <a:pt x="91" y="222"/>
                  </a:cubicBezTo>
                  <a:cubicBezTo>
                    <a:pt x="93" y="220"/>
                    <a:pt x="94" y="218"/>
                    <a:pt x="95" y="215"/>
                  </a:cubicBezTo>
                  <a:cubicBezTo>
                    <a:pt x="96" y="213"/>
                    <a:pt x="97" y="210"/>
                    <a:pt x="97" y="208"/>
                  </a:cubicBezTo>
                  <a:cubicBezTo>
                    <a:pt x="97" y="207"/>
                    <a:pt x="97" y="207"/>
                    <a:pt x="97" y="207"/>
                  </a:cubicBezTo>
                  <a:cubicBezTo>
                    <a:pt x="98" y="206"/>
                    <a:pt x="98" y="205"/>
                    <a:pt x="98" y="204"/>
                  </a:cubicBezTo>
                  <a:cubicBezTo>
                    <a:pt x="99" y="203"/>
                    <a:pt x="99" y="202"/>
                    <a:pt x="99" y="201"/>
                  </a:cubicBezTo>
                  <a:cubicBezTo>
                    <a:pt x="99" y="200"/>
                    <a:pt x="100" y="198"/>
                    <a:pt x="100" y="197"/>
                  </a:cubicBezTo>
                  <a:cubicBezTo>
                    <a:pt x="101" y="195"/>
                    <a:pt x="101" y="194"/>
                    <a:pt x="101" y="192"/>
                  </a:cubicBezTo>
                  <a:cubicBezTo>
                    <a:pt x="102" y="191"/>
                    <a:pt x="102" y="189"/>
                    <a:pt x="103" y="187"/>
                  </a:cubicBezTo>
                  <a:cubicBezTo>
                    <a:pt x="103" y="186"/>
                    <a:pt x="104" y="184"/>
                    <a:pt x="104" y="183"/>
                  </a:cubicBezTo>
                  <a:cubicBezTo>
                    <a:pt x="104" y="182"/>
                    <a:pt x="104" y="181"/>
                    <a:pt x="104" y="180"/>
                  </a:cubicBezTo>
                  <a:cubicBezTo>
                    <a:pt x="105" y="179"/>
                    <a:pt x="105" y="179"/>
                    <a:pt x="105" y="178"/>
                  </a:cubicBezTo>
                  <a:cubicBezTo>
                    <a:pt x="105" y="177"/>
                    <a:pt x="106" y="177"/>
                    <a:pt x="106" y="175"/>
                  </a:cubicBezTo>
                  <a:cubicBezTo>
                    <a:pt x="106" y="177"/>
                    <a:pt x="107" y="177"/>
                    <a:pt x="108" y="178"/>
                  </a:cubicBezTo>
                  <a:cubicBezTo>
                    <a:pt x="108" y="178"/>
                    <a:pt x="108" y="179"/>
                    <a:pt x="108" y="179"/>
                  </a:cubicBezTo>
                  <a:cubicBezTo>
                    <a:pt x="111" y="182"/>
                    <a:pt x="114" y="183"/>
                    <a:pt x="116" y="185"/>
                  </a:cubicBezTo>
                  <a:cubicBezTo>
                    <a:pt x="118" y="186"/>
                    <a:pt x="119" y="186"/>
                    <a:pt x="120" y="187"/>
                  </a:cubicBezTo>
                  <a:cubicBezTo>
                    <a:pt x="121" y="187"/>
                    <a:pt x="122" y="187"/>
                    <a:pt x="122" y="188"/>
                  </a:cubicBezTo>
                  <a:cubicBezTo>
                    <a:pt x="124" y="188"/>
                    <a:pt x="126" y="189"/>
                    <a:pt x="128" y="189"/>
                  </a:cubicBezTo>
                  <a:cubicBezTo>
                    <a:pt x="130" y="190"/>
                    <a:pt x="131" y="190"/>
                    <a:pt x="132" y="190"/>
                  </a:cubicBezTo>
                  <a:cubicBezTo>
                    <a:pt x="134" y="190"/>
                    <a:pt x="137" y="190"/>
                    <a:pt x="139" y="190"/>
                  </a:cubicBezTo>
                  <a:cubicBezTo>
                    <a:pt x="139" y="190"/>
                    <a:pt x="139" y="190"/>
                    <a:pt x="139" y="190"/>
                  </a:cubicBezTo>
                  <a:cubicBezTo>
                    <a:pt x="141" y="190"/>
                    <a:pt x="143" y="189"/>
                    <a:pt x="145" y="189"/>
                  </a:cubicBezTo>
                  <a:cubicBezTo>
                    <a:pt x="146" y="189"/>
                    <a:pt x="148" y="188"/>
                    <a:pt x="150" y="188"/>
                  </a:cubicBezTo>
                  <a:cubicBezTo>
                    <a:pt x="152" y="187"/>
                    <a:pt x="153" y="187"/>
                    <a:pt x="155" y="186"/>
                  </a:cubicBezTo>
                  <a:cubicBezTo>
                    <a:pt x="156" y="185"/>
                    <a:pt x="158" y="185"/>
                    <a:pt x="159" y="185"/>
                  </a:cubicBezTo>
                  <a:cubicBezTo>
                    <a:pt x="161" y="184"/>
                    <a:pt x="162" y="183"/>
                    <a:pt x="164" y="182"/>
                  </a:cubicBezTo>
                  <a:cubicBezTo>
                    <a:pt x="166" y="181"/>
                    <a:pt x="168" y="179"/>
                    <a:pt x="170" y="177"/>
                  </a:cubicBezTo>
                  <a:cubicBezTo>
                    <a:pt x="173" y="175"/>
                    <a:pt x="175" y="173"/>
                    <a:pt x="178" y="171"/>
                  </a:cubicBezTo>
                  <a:cubicBezTo>
                    <a:pt x="178" y="170"/>
                    <a:pt x="179" y="169"/>
                    <a:pt x="179" y="169"/>
                  </a:cubicBezTo>
                  <a:cubicBezTo>
                    <a:pt x="180" y="168"/>
                    <a:pt x="180" y="167"/>
                    <a:pt x="181" y="167"/>
                  </a:cubicBezTo>
                  <a:cubicBezTo>
                    <a:pt x="181" y="167"/>
                    <a:pt x="181" y="167"/>
                    <a:pt x="181" y="166"/>
                  </a:cubicBezTo>
                  <a:cubicBezTo>
                    <a:pt x="181" y="166"/>
                    <a:pt x="181" y="166"/>
                    <a:pt x="181" y="166"/>
                  </a:cubicBezTo>
                  <a:cubicBezTo>
                    <a:pt x="182" y="165"/>
                    <a:pt x="183" y="164"/>
                    <a:pt x="184" y="162"/>
                  </a:cubicBezTo>
                  <a:cubicBezTo>
                    <a:pt x="184" y="162"/>
                    <a:pt x="184" y="162"/>
                    <a:pt x="184" y="162"/>
                  </a:cubicBezTo>
                  <a:cubicBezTo>
                    <a:pt x="185" y="161"/>
                    <a:pt x="186" y="160"/>
                    <a:pt x="186" y="159"/>
                  </a:cubicBezTo>
                  <a:cubicBezTo>
                    <a:pt x="186" y="159"/>
                    <a:pt x="186" y="159"/>
                    <a:pt x="186" y="158"/>
                  </a:cubicBezTo>
                  <a:cubicBezTo>
                    <a:pt x="187" y="158"/>
                    <a:pt x="187" y="157"/>
                    <a:pt x="188" y="156"/>
                  </a:cubicBezTo>
                  <a:cubicBezTo>
                    <a:pt x="188" y="156"/>
                    <a:pt x="188" y="156"/>
                    <a:pt x="188" y="156"/>
                  </a:cubicBezTo>
                  <a:cubicBezTo>
                    <a:pt x="189" y="154"/>
                    <a:pt x="190" y="152"/>
                    <a:pt x="190" y="150"/>
                  </a:cubicBezTo>
                  <a:cubicBezTo>
                    <a:pt x="191" y="150"/>
                    <a:pt x="191" y="150"/>
                    <a:pt x="191" y="151"/>
                  </a:cubicBezTo>
                  <a:cubicBezTo>
                    <a:pt x="191" y="150"/>
                    <a:pt x="191" y="150"/>
                    <a:pt x="191" y="150"/>
                  </a:cubicBezTo>
                  <a:cubicBezTo>
                    <a:pt x="191" y="148"/>
                    <a:pt x="192" y="147"/>
                    <a:pt x="192" y="145"/>
                  </a:cubicBezTo>
                  <a:cubicBezTo>
                    <a:pt x="193" y="145"/>
                    <a:pt x="193" y="145"/>
                    <a:pt x="193" y="145"/>
                  </a:cubicBezTo>
                  <a:cubicBezTo>
                    <a:pt x="193" y="145"/>
                    <a:pt x="193" y="145"/>
                    <a:pt x="193" y="146"/>
                  </a:cubicBezTo>
                  <a:cubicBezTo>
                    <a:pt x="193" y="145"/>
                    <a:pt x="193" y="145"/>
                    <a:pt x="193" y="145"/>
                  </a:cubicBezTo>
                  <a:cubicBezTo>
                    <a:pt x="194" y="143"/>
                    <a:pt x="194" y="141"/>
                    <a:pt x="195" y="139"/>
                  </a:cubicBezTo>
                  <a:cubicBezTo>
                    <a:pt x="195" y="137"/>
                    <a:pt x="196" y="135"/>
                    <a:pt x="196" y="133"/>
                  </a:cubicBezTo>
                  <a:cubicBezTo>
                    <a:pt x="196" y="132"/>
                    <a:pt x="196" y="132"/>
                    <a:pt x="196" y="131"/>
                  </a:cubicBezTo>
                  <a:cubicBezTo>
                    <a:pt x="197" y="131"/>
                    <a:pt x="197" y="130"/>
                    <a:pt x="197" y="130"/>
                  </a:cubicBezTo>
                  <a:cubicBezTo>
                    <a:pt x="197" y="129"/>
                    <a:pt x="197" y="129"/>
                    <a:pt x="197" y="128"/>
                  </a:cubicBezTo>
                  <a:cubicBezTo>
                    <a:pt x="197" y="128"/>
                    <a:pt x="197" y="128"/>
                    <a:pt x="197" y="128"/>
                  </a:cubicBezTo>
                  <a:cubicBezTo>
                    <a:pt x="197" y="128"/>
                    <a:pt x="197" y="128"/>
                    <a:pt x="197" y="128"/>
                  </a:cubicBezTo>
                  <a:cubicBezTo>
                    <a:pt x="197" y="128"/>
                    <a:pt x="197" y="128"/>
                    <a:pt x="197" y="128"/>
                  </a:cubicBezTo>
                  <a:cubicBezTo>
                    <a:pt x="197" y="128"/>
                    <a:pt x="197" y="128"/>
                    <a:pt x="198" y="128"/>
                  </a:cubicBezTo>
                  <a:cubicBezTo>
                    <a:pt x="198" y="128"/>
                    <a:pt x="198" y="128"/>
                    <a:pt x="198" y="128"/>
                  </a:cubicBezTo>
                  <a:cubicBezTo>
                    <a:pt x="198" y="128"/>
                    <a:pt x="198" y="128"/>
                    <a:pt x="198" y="128"/>
                  </a:cubicBezTo>
                  <a:cubicBezTo>
                    <a:pt x="198" y="127"/>
                    <a:pt x="197" y="127"/>
                    <a:pt x="197" y="127"/>
                  </a:cubicBezTo>
                  <a:cubicBezTo>
                    <a:pt x="198" y="126"/>
                    <a:pt x="198" y="125"/>
                    <a:pt x="198" y="124"/>
                  </a:cubicBezTo>
                  <a:cubicBezTo>
                    <a:pt x="198" y="124"/>
                    <a:pt x="198" y="124"/>
                    <a:pt x="198" y="124"/>
                  </a:cubicBezTo>
                  <a:cubicBezTo>
                    <a:pt x="198" y="124"/>
                    <a:pt x="198" y="124"/>
                    <a:pt x="198" y="123"/>
                  </a:cubicBezTo>
                  <a:cubicBezTo>
                    <a:pt x="198" y="123"/>
                    <a:pt x="198" y="123"/>
                    <a:pt x="198" y="123"/>
                  </a:cubicBezTo>
                  <a:cubicBezTo>
                    <a:pt x="198" y="122"/>
                    <a:pt x="198" y="122"/>
                    <a:pt x="198" y="122"/>
                  </a:cubicBezTo>
                  <a:cubicBezTo>
                    <a:pt x="198" y="122"/>
                    <a:pt x="198" y="122"/>
                    <a:pt x="198" y="122"/>
                  </a:cubicBezTo>
                  <a:cubicBezTo>
                    <a:pt x="198" y="121"/>
                    <a:pt x="198" y="121"/>
                    <a:pt x="198" y="121"/>
                  </a:cubicBezTo>
                  <a:cubicBezTo>
                    <a:pt x="198" y="120"/>
                    <a:pt x="198" y="120"/>
                    <a:pt x="198" y="119"/>
                  </a:cubicBezTo>
                  <a:cubicBezTo>
                    <a:pt x="198" y="119"/>
                    <a:pt x="198" y="119"/>
                    <a:pt x="198" y="119"/>
                  </a:cubicBezTo>
                  <a:cubicBezTo>
                    <a:pt x="199" y="118"/>
                    <a:pt x="199" y="118"/>
                    <a:pt x="199" y="117"/>
                  </a:cubicBezTo>
                  <a:cubicBezTo>
                    <a:pt x="199" y="117"/>
                    <a:pt x="199" y="117"/>
                    <a:pt x="199" y="117"/>
                  </a:cubicBezTo>
                  <a:cubicBezTo>
                    <a:pt x="199" y="116"/>
                    <a:pt x="199" y="116"/>
                    <a:pt x="199" y="116"/>
                  </a:cubicBezTo>
                  <a:cubicBezTo>
                    <a:pt x="199" y="113"/>
                    <a:pt x="199" y="110"/>
                    <a:pt x="199" y="107"/>
                  </a:cubicBezTo>
                  <a:cubicBezTo>
                    <a:pt x="199" y="105"/>
                    <a:pt x="199" y="104"/>
                    <a:pt x="199" y="102"/>
                  </a:cubicBezTo>
                  <a:cubicBezTo>
                    <a:pt x="198" y="100"/>
                    <a:pt x="198" y="98"/>
                    <a:pt x="198" y="96"/>
                  </a:cubicBezTo>
                  <a:cubicBezTo>
                    <a:pt x="198" y="95"/>
                    <a:pt x="197" y="94"/>
                    <a:pt x="197" y="93"/>
                  </a:cubicBezTo>
                  <a:cubicBezTo>
                    <a:pt x="197" y="92"/>
                    <a:pt x="197" y="92"/>
                    <a:pt x="197" y="92"/>
                  </a:cubicBezTo>
                  <a:cubicBezTo>
                    <a:pt x="197" y="92"/>
                    <a:pt x="197" y="92"/>
                    <a:pt x="197" y="92"/>
                  </a:cubicBezTo>
                  <a:cubicBezTo>
                    <a:pt x="197" y="91"/>
                    <a:pt x="196" y="91"/>
                    <a:pt x="196" y="91"/>
                  </a:cubicBezTo>
                  <a:cubicBezTo>
                    <a:pt x="196" y="89"/>
                    <a:pt x="195" y="88"/>
                    <a:pt x="195" y="86"/>
                  </a:cubicBezTo>
                  <a:cubicBezTo>
                    <a:pt x="195" y="86"/>
                    <a:pt x="195" y="86"/>
                    <a:pt x="195" y="85"/>
                  </a:cubicBezTo>
                  <a:cubicBezTo>
                    <a:pt x="194" y="85"/>
                    <a:pt x="194" y="85"/>
                    <a:pt x="194" y="84"/>
                  </a:cubicBezTo>
                  <a:cubicBezTo>
                    <a:pt x="194" y="84"/>
                    <a:pt x="194" y="83"/>
                    <a:pt x="193" y="82"/>
                  </a:cubicBezTo>
                  <a:cubicBezTo>
                    <a:pt x="192" y="80"/>
                    <a:pt x="192" y="78"/>
                    <a:pt x="190" y="77"/>
                  </a:cubicBezTo>
                  <a:cubicBezTo>
                    <a:pt x="189" y="75"/>
                    <a:pt x="188" y="72"/>
                    <a:pt x="187" y="71"/>
                  </a:cubicBezTo>
                  <a:cubicBezTo>
                    <a:pt x="186" y="69"/>
                    <a:pt x="184" y="67"/>
                    <a:pt x="183" y="66"/>
                  </a:cubicBezTo>
                  <a:cubicBezTo>
                    <a:pt x="183" y="66"/>
                    <a:pt x="182" y="65"/>
                    <a:pt x="182" y="65"/>
                  </a:cubicBezTo>
                  <a:cubicBezTo>
                    <a:pt x="182" y="64"/>
                    <a:pt x="181" y="64"/>
                    <a:pt x="181" y="64"/>
                  </a:cubicBezTo>
                  <a:cubicBezTo>
                    <a:pt x="181" y="64"/>
                    <a:pt x="181" y="64"/>
                    <a:pt x="181" y="64"/>
                  </a:cubicBezTo>
                  <a:cubicBezTo>
                    <a:pt x="181" y="64"/>
                    <a:pt x="181" y="64"/>
                    <a:pt x="181" y="64"/>
                  </a:cubicBezTo>
                  <a:cubicBezTo>
                    <a:pt x="180" y="62"/>
                    <a:pt x="179" y="61"/>
                    <a:pt x="177" y="60"/>
                  </a:cubicBezTo>
                  <a:cubicBezTo>
                    <a:pt x="177" y="60"/>
                    <a:pt x="177" y="59"/>
                    <a:pt x="176" y="59"/>
                  </a:cubicBezTo>
                  <a:cubicBezTo>
                    <a:pt x="175" y="58"/>
                    <a:pt x="174" y="56"/>
                    <a:pt x="173" y="56"/>
                  </a:cubicBezTo>
                  <a:cubicBezTo>
                    <a:pt x="171" y="55"/>
                    <a:pt x="170" y="54"/>
                    <a:pt x="169" y="53"/>
                  </a:cubicBezTo>
                  <a:cubicBezTo>
                    <a:pt x="167" y="52"/>
                    <a:pt x="166" y="51"/>
                    <a:pt x="164" y="50"/>
                  </a:cubicBezTo>
                  <a:cubicBezTo>
                    <a:pt x="164" y="50"/>
                    <a:pt x="164" y="50"/>
                    <a:pt x="164" y="50"/>
                  </a:cubicBezTo>
                  <a:cubicBezTo>
                    <a:pt x="161" y="49"/>
                    <a:pt x="159" y="48"/>
                    <a:pt x="157" y="47"/>
                  </a:cubicBezTo>
                  <a:cubicBezTo>
                    <a:pt x="154" y="46"/>
                    <a:pt x="152" y="45"/>
                    <a:pt x="150" y="44"/>
                  </a:cubicBezTo>
                  <a:cubicBezTo>
                    <a:pt x="147" y="43"/>
                    <a:pt x="145" y="43"/>
                    <a:pt x="143" y="42"/>
                  </a:cubicBezTo>
                  <a:cubicBezTo>
                    <a:pt x="141" y="42"/>
                    <a:pt x="139" y="41"/>
                    <a:pt x="137" y="41"/>
                  </a:cubicBezTo>
                  <a:cubicBezTo>
                    <a:pt x="136" y="41"/>
                    <a:pt x="134" y="41"/>
                    <a:pt x="133" y="40"/>
                  </a:cubicBezTo>
                  <a:cubicBezTo>
                    <a:pt x="133" y="40"/>
                    <a:pt x="132" y="40"/>
                    <a:pt x="132" y="40"/>
                  </a:cubicBezTo>
                  <a:cubicBezTo>
                    <a:pt x="131" y="40"/>
                    <a:pt x="130" y="40"/>
                    <a:pt x="130" y="40"/>
                  </a:cubicBezTo>
                  <a:cubicBezTo>
                    <a:pt x="129" y="40"/>
                    <a:pt x="128" y="40"/>
                    <a:pt x="127" y="40"/>
                  </a:cubicBezTo>
                  <a:cubicBezTo>
                    <a:pt x="127" y="40"/>
                    <a:pt x="127" y="40"/>
                    <a:pt x="127" y="40"/>
                  </a:cubicBezTo>
                  <a:cubicBezTo>
                    <a:pt x="126" y="40"/>
                    <a:pt x="126" y="40"/>
                    <a:pt x="126" y="40"/>
                  </a:cubicBezTo>
                  <a:cubicBezTo>
                    <a:pt x="123" y="40"/>
                    <a:pt x="121" y="40"/>
                    <a:pt x="118" y="40"/>
                  </a:cubicBezTo>
                  <a:cubicBezTo>
                    <a:pt x="118" y="40"/>
                    <a:pt x="117" y="40"/>
                    <a:pt x="116" y="40"/>
                  </a:cubicBezTo>
                  <a:cubicBezTo>
                    <a:pt x="116" y="40"/>
                    <a:pt x="116" y="40"/>
                    <a:pt x="116" y="40"/>
                  </a:cubicBezTo>
                  <a:cubicBezTo>
                    <a:pt x="115" y="40"/>
                    <a:pt x="115" y="40"/>
                    <a:pt x="114" y="40"/>
                  </a:cubicBezTo>
                  <a:cubicBezTo>
                    <a:pt x="114" y="41"/>
                    <a:pt x="113" y="40"/>
                    <a:pt x="113" y="41"/>
                  </a:cubicBezTo>
                  <a:cubicBezTo>
                    <a:pt x="112" y="40"/>
                    <a:pt x="112" y="41"/>
                    <a:pt x="112" y="41"/>
                  </a:cubicBezTo>
                  <a:cubicBezTo>
                    <a:pt x="112" y="41"/>
                    <a:pt x="111" y="41"/>
                    <a:pt x="111" y="41"/>
                  </a:cubicBezTo>
                  <a:cubicBezTo>
                    <a:pt x="110" y="41"/>
                    <a:pt x="110" y="41"/>
                    <a:pt x="109" y="41"/>
                  </a:cubicBezTo>
                  <a:cubicBezTo>
                    <a:pt x="109" y="41"/>
                    <a:pt x="108" y="41"/>
                    <a:pt x="108" y="41"/>
                  </a:cubicBezTo>
                  <a:cubicBezTo>
                    <a:pt x="108" y="41"/>
                    <a:pt x="107" y="41"/>
                    <a:pt x="107" y="41"/>
                  </a:cubicBezTo>
                  <a:cubicBezTo>
                    <a:pt x="106" y="41"/>
                    <a:pt x="106" y="41"/>
                    <a:pt x="105" y="42"/>
                  </a:cubicBezTo>
                  <a:cubicBezTo>
                    <a:pt x="104" y="42"/>
                    <a:pt x="104" y="42"/>
                    <a:pt x="104" y="42"/>
                  </a:cubicBezTo>
                  <a:cubicBezTo>
                    <a:pt x="104" y="42"/>
                    <a:pt x="104" y="42"/>
                    <a:pt x="104" y="42"/>
                  </a:cubicBezTo>
                  <a:cubicBezTo>
                    <a:pt x="103" y="42"/>
                    <a:pt x="103" y="42"/>
                    <a:pt x="103" y="42"/>
                  </a:cubicBezTo>
                  <a:cubicBezTo>
                    <a:pt x="101" y="42"/>
                    <a:pt x="100" y="43"/>
                    <a:pt x="98" y="43"/>
                  </a:cubicBezTo>
                  <a:cubicBezTo>
                    <a:pt x="98" y="43"/>
                    <a:pt x="98" y="43"/>
                    <a:pt x="97" y="43"/>
                  </a:cubicBezTo>
                  <a:cubicBezTo>
                    <a:pt x="97" y="43"/>
                    <a:pt x="97" y="43"/>
                    <a:pt x="97" y="43"/>
                  </a:cubicBezTo>
                  <a:cubicBezTo>
                    <a:pt x="97" y="43"/>
                    <a:pt x="97" y="43"/>
                    <a:pt x="96" y="43"/>
                  </a:cubicBezTo>
                  <a:cubicBezTo>
                    <a:pt x="96" y="43"/>
                    <a:pt x="96" y="43"/>
                    <a:pt x="96" y="43"/>
                  </a:cubicBezTo>
                  <a:cubicBezTo>
                    <a:pt x="96" y="43"/>
                    <a:pt x="96" y="43"/>
                    <a:pt x="95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4"/>
                    <a:pt x="94" y="44"/>
                    <a:pt x="94" y="44"/>
                  </a:cubicBezTo>
                  <a:cubicBezTo>
                    <a:pt x="91" y="45"/>
                    <a:pt x="89" y="46"/>
                    <a:pt x="87" y="47"/>
                  </a:cubicBezTo>
                  <a:cubicBezTo>
                    <a:pt x="86" y="47"/>
                    <a:pt x="85" y="48"/>
                    <a:pt x="84" y="48"/>
                  </a:cubicBezTo>
                  <a:cubicBezTo>
                    <a:pt x="83" y="48"/>
                    <a:pt x="82" y="49"/>
                    <a:pt x="80" y="50"/>
                  </a:cubicBezTo>
                  <a:cubicBezTo>
                    <a:pt x="79" y="50"/>
                    <a:pt x="78" y="51"/>
                    <a:pt x="76" y="52"/>
                  </a:cubicBezTo>
                  <a:cubicBezTo>
                    <a:pt x="76" y="52"/>
                    <a:pt x="76" y="52"/>
                    <a:pt x="76" y="52"/>
                  </a:cubicBezTo>
                  <a:cubicBezTo>
                    <a:pt x="75" y="52"/>
                    <a:pt x="75" y="53"/>
                    <a:pt x="74" y="53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282F39"/>
                </a:solidFill>
              </a:endParaRPr>
            </a:p>
          </p:txBody>
        </p:sp>
        <p:sp>
          <p:nvSpPr>
            <p:cNvPr id="92" name="Oval 78">
              <a:extLst>
                <a:ext uri="{FF2B5EF4-FFF2-40B4-BE49-F238E27FC236}">
                  <a16:creationId xmlns="" xmlns:a16="http://schemas.microsoft.com/office/drawing/2014/main" id="{FB8FDF7E-A059-44DE-A03D-F5CA04AC0D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6456" y="2351655"/>
              <a:ext cx="677934" cy="68366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282F39"/>
                </a:solidFill>
              </a:endParaRPr>
            </a:p>
          </p:txBody>
        </p:sp>
        <p:sp>
          <p:nvSpPr>
            <p:cNvPr id="93" name="Freeform 79">
              <a:extLst>
                <a:ext uri="{FF2B5EF4-FFF2-40B4-BE49-F238E27FC236}">
                  <a16:creationId xmlns="" xmlns:a16="http://schemas.microsoft.com/office/drawing/2014/main" id="{63A2ADE8-B3A0-4B38-A3EA-7824BB3B66D6}"/>
                </a:ext>
              </a:extLst>
            </p:cNvPr>
            <p:cNvSpPr>
              <a:spLocks/>
            </p:cNvSpPr>
            <p:nvPr/>
          </p:nvSpPr>
          <p:spPr bwMode="auto">
            <a:xfrm>
              <a:off x="5366634" y="2466171"/>
              <a:ext cx="218726" cy="456918"/>
            </a:xfrm>
            <a:custGeom>
              <a:avLst/>
              <a:gdLst>
                <a:gd name="T0" fmla="*/ 0 w 175"/>
                <a:gd name="T1" fmla="*/ 104 h 363"/>
                <a:gd name="T2" fmla="*/ 38 w 175"/>
                <a:gd name="T3" fmla="*/ 104 h 363"/>
                <a:gd name="T4" fmla="*/ 38 w 175"/>
                <a:gd name="T5" fmla="*/ 85 h 363"/>
                <a:gd name="T6" fmla="*/ 45 w 175"/>
                <a:gd name="T7" fmla="*/ 36 h 363"/>
                <a:gd name="T8" fmla="*/ 70 w 175"/>
                <a:gd name="T9" fmla="*/ 10 h 363"/>
                <a:gd name="T10" fmla="*/ 117 w 175"/>
                <a:gd name="T11" fmla="*/ 0 h 363"/>
                <a:gd name="T12" fmla="*/ 175 w 175"/>
                <a:gd name="T13" fmla="*/ 9 h 363"/>
                <a:gd name="T14" fmla="*/ 165 w 175"/>
                <a:gd name="T15" fmla="*/ 56 h 363"/>
                <a:gd name="T16" fmla="*/ 134 w 175"/>
                <a:gd name="T17" fmla="*/ 52 h 363"/>
                <a:gd name="T18" fmla="*/ 113 w 175"/>
                <a:gd name="T19" fmla="*/ 59 h 363"/>
                <a:gd name="T20" fmla="*/ 106 w 175"/>
                <a:gd name="T21" fmla="*/ 86 h 363"/>
                <a:gd name="T22" fmla="*/ 106 w 175"/>
                <a:gd name="T23" fmla="*/ 104 h 363"/>
                <a:gd name="T24" fmla="*/ 157 w 175"/>
                <a:gd name="T25" fmla="*/ 104 h 363"/>
                <a:gd name="T26" fmla="*/ 157 w 175"/>
                <a:gd name="T27" fmla="*/ 158 h 363"/>
                <a:gd name="T28" fmla="*/ 106 w 175"/>
                <a:gd name="T29" fmla="*/ 158 h 363"/>
                <a:gd name="T30" fmla="*/ 106 w 175"/>
                <a:gd name="T31" fmla="*/ 363 h 363"/>
                <a:gd name="T32" fmla="*/ 38 w 175"/>
                <a:gd name="T33" fmla="*/ 363 h 363"/>
                <a:gd name="T34" fmla="*/ 38 w 175"/>
                <a:gd name="T35" fmla="*/ 158 h 363"/>
                <a:gd name="T36" fmla="*/ 0 w 175"/>
                <a:gd name="T37" fmla="*/ 158 h 363"/>
                <a:gd name="T38" fmla="*/ 0 w 175"/>
                <a:gd name="T39" fmla="*/ 104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75" h="363">
                  <a:moveTo>
                    <a:pt x="0" y="104"/>
                  </a:moveTo>
                  <a:cubicBezTo>
                    <a:pt x="38" y="104"/>
                    <a:pt x="38" y="104"/>
                    <a:pt x="38" y="104"/>
                  </a:cubicBezTo>
                  <a:cubicBezTo>
                    <a:pt x="38" y="85"/>
                    <a:pt x="38" y="85"/>
                    <a:pt x="38" y="85"/>
                  </a:cubicBezTo>
                  <a:cubicBezTo>
                    <a:pt x="38" y="63"/>
                    <a:pt x="40" y="47"/>
                    <a:pt x="45" y="36"/>
                  </a:cubicBezTo>
                  <a:cubicBezTo>
                    <a:pt x="49" y="25"/>
                    <a:pt x="58" y="17"/>
                    <a:pt x="70" y="10"/>
                  </a:cubicBezTo>
                  <a:cubicBezTo>
                    <a:pt x="83" y="3"/>
                    <a:pt x="98" y="0"/>
                    <a:pt x="117" y="0"/>
                  </a:cubicBezTo>
                  <a:cubicBezTo>
                    <a:pt x="137" y="0"/>
                    <a:pt x="156" y="3"/>
                    <a:pt x="175" y="9"/>
                  </a:cubicBezTo>
                  <a:cubicBezTo>
                    <a:pt x="165" y="56"/>
                    <a:pt x="165" y="56"/>
                    <a:pt x="165" y="56"/>
                  </a:cubicBezTo>
                  <a:cubicBezTo>
                    <a:pt x="154" y="54"/>
                    <a:pt x="144" y="52"/>
                    <a:pt x="134" y="52"/>
                  </a:cubicBezTo>
                  <a:cubicBezTo>
                    <a:pt x="124" y="52"/>
                    <a:pt x="117" y="55"/>
                    <a:pt x="113" y="59"/>
                  </a:cubicBezTo>
                  <a:cubicBezTo>
                    <a:pt x="108" y="64"/>
                    <a:pt x="106" y="73"/>
                    <a:pt x="106" y="86"/>
                  </a:cubicBezTo>
                  <a:cubicBezTo>
                    <a:pt x="106" y="104"/>
                    <a:pt x="106" y="104"/>
                    <a:pt x="106" y="104"/>
                  </a:cubicBezTo>
                  <a:cubicBezTo>
                    <a:pt x="157" y="104"/>
                    <a:pt x="157" y="104"/>
                    <a:pt x="157" y="104"/>
                  </a:cubicBezTo>
                  <a:cubicBezTo>
                    <a:pt x="157" y="158"/>
                    <a:pt x="157" y="158"/>
                    <a:pt x="157" y="158"/>
                  </a:cubicBezTo>
                  <a:cubicBezTo>
                    <a:pt x="106" y="158"/>
                    <a:pt x="106" y="158"/>
                    <a:pt x="106" y="158"/>
                  </a:cubicBezTo>
                  <a:cubicBezTo>
                    <a:pt x="106" y="363"/>
                    <a:pt x="106" y="363"/>
                    <a:pt x="106" y="363"/>
                  </a:cubicBezTo>
                  <a:cubicBezTo>
                    <a:pt x="38" y="363"/>
                    <a:pt x="38" y="363"/>
                    <a:pt x="38" y="363"/>
                  </a:cubicBezTo>
                  <a:cubicBezTo>
                    <a:pt x="38" y="158"/>
                    <a:pt x="38" y="158"/>
                    <a:pt x="38" y="158"/>
                  </a:cubicBezTo>
                  <a:cubicBezTo>
                    <a:pt x="0" y="158"/>
                    <a:pt x="0" y="158"/>
                    <a:pt x="0" y="158"/>
                  </a:cubicBezTo>
                  <a:lnTo>
                    <a:pt x="0" y="104"/>
                  </a:lnTo>
                  <a:close/>
                </a:path>
              </a:pathLst>
            </a:custGeom>
            <a:solidFill>
              <a:srgbClr val="F8F4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282F39"/>
                </a:solidFill>
              </a:endParaRPr>
            </a:p>
          </p:txBody>
        </p:sp>
        <p:sp>
          <p:nvSpPr>
            <p:cNvPr id="94" name="Oval 80">
              <a:extLst>
                <a:ext uri="{FF2B5EF4-FFF2-40B4-BE49-F238E27FC236}">
                  <a16:creationId xmlns="" xmlns:a16="http://schemas.microsoft.com/office/drawing/2014/main" id="{4AFAE7F4-C04A-49CA-879C-6E1C162725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09598" y="2174155"/>
              <a:ext cx="447758" cy="45119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282F39"/>
                </a:solidFill>
              </a:endParaRPr>
            </a:p>
          </p:txBody>
        </p:sp>
        <p:sp>
          <p:nvSpPr>
            <p:cNvPr id="95" name="Oval 81">
              <a:extLst>
                <a:ext uri="{FF2B5EF4-FFF2-40B4-BE49-F238E27FC236}">
                  <a16:creationId xmlns="" xmlns:a16="http://schemas.microsoft.com/office/drawing/2014/main" id="{38271CAC-9388-42A4-9595-6B0433DF3D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13956" y="4708392"/>
              <a:ext cx="375612" cy="37790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282F39"/>
                </a:solidFill>
              </a:endParaRPr>
            </a:p>
          </p:txBody>
        </p:sp>
        <p:sp>
          <p:nvSpPr>
            <p:cNvPr id="96" name="Oval 82">
              <a:extLst>
                <a:ext uri="{FF2B5EF4-FFF2-40B4-BE49-F238E27FC236}">
                  <a16:creationId xmlns="" xmlns:a16="http://schemas.microsoft.com/office/drawing/2014/main" id="{5CF4BDA5-E6AA-40B1-968D-3DFD7CC5FD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49180" y="3751039"/>
              <a:ext cx="333242" cy="336677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282F39"/>
                </a:solidFill>
              </a:endParaRPr>
            </a:p>
          </p:txBody>
        </p:sp>
        <p:sp>
          <p:nvSpPr>
            <p:cNvPr id="97" name="Oval 83">
              <a:extLst>
                <a:ext uri="{FF2B5EF4-FFF2-40B4-BE49-F238E27FC236}">
                  <a16:creationId xmlns="" xmlns:a16="http://schemas.microsoft.com/office/drawing/2014/main" id="{65978206-153D-4283-AA03-398F67F0D7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17922" y="4829779"/>
              <a:ext cx="318354" cy="321789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282F39"/>
                </a:solidFill>
              </a:endParaRPr>
            </a:p>
          </p:txBody>
        </p:sp>
        <p:sp>
          <p:nvSpPr>
            <p:cNvPr id="98" name="Oval 84">
              <a:extLst>
                <a:ext uri="{FF2B5EF4-FFF2-40B4-BE49-F238E27FC236}">
                  <a16:creationId xmlns="" xmlns:a16="http://schemas.microsoft.com/office/drawing/2014/main" id="{AEF4C69F-D833-463D-82FE-00EA7006CA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72985" y="4541199"/>
              <a:ext cx="223306" cy="22559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282F39"/>
                </a:solidFill>
              </a:endParaRPr>
            </a:p>
          </p:txBody>
        </p:sp>
        <p:sp>
          <p:nvSpPr>
            <p:cNvPr id="99" name="Oval 85">
              <a:extLst>
                <a:ext uri="{FF2B5EF4-FFF2-40B4-BE49-F238E27FC236}">
                  <a16:creationId xmlns="" xmlns:a16="http://schemas.microsoft.com/office/drawing/2014/main" id="{EA6F6217-0CDF-477B-8A67-FC49495B50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57387" y="3243734"/>
              <a:ext cx="354999" cy="356144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282F39"/>
                </a:solidFill>
              </a:endParaRPr>
            </a:p>
          </p:txBody>
        </p:sp>
        <p:sp>
          <p:nvSpPr>
            <p:cNvPr id="100" name="Oval 86">
              <a:extLst>
                <a:ext uri="{FF2B5EF4-FFF2-40B4-BE49-F238E27FC236}">
                  <a16:creationId xmlns="" xmlns:a16="http://schemas.microsoft.com/office/drawing/2014/main" id="{C1722F7E-FE6B-4E7E-9867-1CD966A508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69083" y="3451007"/>
              <a:ext cx="219871" cy="222161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282F39"/>
                </a:solidFill>
              </a:endParaRPr>
            </a:p>
          </p:txBody>
        </p:sp>
        <p:sp>
          <p:nvSpPr>
            <p:cNvPr id="101" name="Oval 87">
              <a:extLst>
                <a:ext uri="{FF2B5EF4-FFF2-40B4-BE49-F238E27FC236}">
                  <a16:creationId xmlns="" xmlns:a16="http://schemas.microsoft.com/office/drawing/2014/main" id="{554436DD-FF73-4BBF-B708-9BBAA1CA2B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87405" y="2862396"/>
              <a:ext cx="167193" cy="170628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282F39"/>
                </a:solidFill>
              </a:endParaRPr>
            </a:p>
          </p:txBody>
        </p:sp>
        <p:sp>
          <p:nvSpPr>
            <p:cNvPr id="102" name="Oval 88">
              <a:extLst>
                <a:ext uri="{FF2B5EF4-FFF2-40B4-BE49-F238E27FC236}">
                  <a16:creationId xmlns="" xmlns:a16="http://schemas.microsoft.com/office/drawing/2014/main" id="{B62B9656-E71F-45AD-A34F-28AACB6621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13775" y="2714670"/>
              <a:ext cx="272548" cy="274838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282F39"/>
                </a:solidFill>
              </a:endParaRPr>
            </a:p>
          </p:txBody>
        </p:sp>
        <p:sp>
          <p:nvSpPr>
            <p:cNvPr id="103" name="Oval 89">
              <a:extLst>
                <a:ext uri="{FF2B5EF4-FFF2-40B4-BE49-F238E27FC236}">
                  <a16:creationId xmlns="" xmlns:a16="http://schemas.microsoft.com/office/drawing/2014/main" id="{F8B5B2A8-0048-454F-B523-18C8A66ABB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57196" y="2507396"/>
              <a:ext cx="258806" cy="2610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282F39"/>
                </a:solidFill>
              </a:endParaRPr>
            </a:p>
          </p:txBody>
        </p:sp>
        <p:sp>
          <p:nvSpPr>
            <p:cNvPr id="104" name="Oval 90">
              <a:extLst>
                <a:ext uri="{FF2B5EF4-FFF2-40B4-BE49-F238E27FC236}">
                  <a16:creationId xmlns="" xmlns:a16="http://schemas.microsoft.com/office/drawing/2014/main" id="{EF0ABD84-20B4-4175-9997-122A1F10E9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16310" y="2538316"/>
              <a:ext cx="372177" cy="375612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282F39"/>
                </a:solidFill>
              </a:endParaRPr>
            </a:p>
          </p:txBody>
        </p:sp>
        <p:sp>
          <p:nvSpPr>
            <p:cNvPr id="105" name="Oval 91">
              <a:extLst>
                <a:ext uri="{FF2B5EF4-FFF2-40B4-BE49-F238E27FC236}">
                  <a16:creationId xmlns="" xmlns:a16="http://schemas.microsoft.com/office/drawing/2014/main" id="{26FC260E-8ECB-4253-BFBC-C5062C6214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62583" y="1824881"/>
              <a:ext cx="237048" cy="241628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282F39"/>
                </a:solidFill>
              </a:endParaRPr>
            </a:p>
          </p:txBody>
        </p:sp>
        <p:sp>
          <p:nvSpPr>
            <p:cNvPr id="106" name="Oval 92">
              <a:extLst>
                <a:ext uri="{FF2B5EF4-FFF2-40B4-BE49-F238E27FC236}">
                  <a16:creationId xmlns="" xmlns:a16="http://schemas.microsoft.com/office/drawing/2014/main" id="{71BF223A-678E-4481-9A61-012F88A2DF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73473" y="1924511"/>
              <a:ext cx="207274" cy="209564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282F39"/>
                </a:solidFill>
              </a:endParaRPr>
            </a:p>
          </p:txBody>
        </p:sp>
        <p:sp>
          <p:nvSpPr>
            <p:cNvPr id="107" name="Oval 93">
              <a:extLst>
                <a:ext uri="{FF2B5EF4-FFF2-40B4-BE49-F238E27FC236}">
                  <a16:creationId xmlns="" xmlns:a16="http://schemas.microsoft.com/office/drawing/2014/main" id="{FFC76908-F509-40FE-A0E8-C50B9B54EF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57006" y="3108605"/>
              <a:ext cx="243919" cy="24506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282F39"/>
                </a:solidFill>
              </a:endParaRPr>
            </a:p>
          </p:txBody>
        </p:sp>
        <p:sp>
          <p:nvSpPr>
            <p:cNvPr id="108" name="Oval 94">
              <a:extLst>
                <a:ext uri="{FF2B5EF4-FFF2-40B4-BE49-F238E27FC236}">
                  <a16:creationId xmlns="" xmlns:a16="http://schemas.microsoft.com/office/drawing/2014/main" id="{BDF7859E-8C5A-4886-AA9F-C5CC935BB5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72391" y="3005541"/>
              <a:ext cx="360726" cy="364161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282F39"/>
                </a:solidFill>
              </a:endParaRPr>
            </a:p>
          </p:txBody>
        </p:sp>
        <p:sp>
          <p:nvSpPr>
            <p:cNvPr id="109" name="Oval 95">
              <a:extLst>
                <a:ext uri="{FF2B5EF4-FFF2-40B4-BE49-F238E27FC236}">
                  <a16:creationId xmlns="" xmlns:a16="http://schemas.microsoft.com/office/drawing/2014/main" id="{5447F352-E12E-47B8-8E5A-59C91166A4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52086" y="2856670"/>
              <a:ext cx="185516" cy="188951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282F39"/>
                </a:solidFill>
              </a:endParaRPr>
            </a:p>
          </p:txBody>
        </p:sp>
        <p:sp>
          <p:nvSpPr>
            <p:cNvPr id="110" name="Oval 96">
              <a:extLst>
                <a:ext uri="{FF2B5EF4-FFF2-40B4-BE49-F238E27FC236}">
                  <a16:creationId xmlns="" xmlns:a16="http://schemas.microsoft.com/office/drawing/2014/main" id="{1462F204-7938-4ECB-BF13-DB6D39F1F5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79941" y="2160413"/>
              <a:ext cx="321790" cy="32293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282F39"/>
                </a:solidFill>
              </a:endParaRPr>
            </a:p>
          </p:txBody>
        </p:sp>
        <p:sp>
          <p:nvSpPr>
            <p:cNvPr id="111" name="Oval 97">
              <a:extLst>
                <a:ext uri="{FF2B5EF4-FFF2-40B4-BE49-F238E27FC236}">
                  <a16:creationId xmlns="" xmlns:a16="http://schemas.microsoft.com/office/drawing/2014/main" id="{4D08A228-F9FC-4E6A-95EF-A2516E6770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40114" y="3668587"/>
              <a:ext cx="171774" cy="172919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282F39"/>
                </a:solidFill>
              </a:endParaRPr>
            </a:p>
          </p:txBody>
        </p:sp>
        <p:sp>
          <p:nvSpPr>
            <p:cNvPr id="112" name="Oval 98">
              <a:extLst>
                <a:ext uri="{FF2B5EF4-FFF2-40B4-BE49-F238E27FC236}">
                  <a16:creationId xmlns="" xmlns:a16="http://schemas.microsoft.com/office/drawing/2014/main" id="{18EF7E6E-D3A8-4520-BD22-F031C25D6B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97182" y="4081990"/>
              <a:ext cx="184371" cy="185516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282F39"/>
                </a:solidFill>
              </a:endParaRPr>
            </a:p>
          </p:txBody>
        </p:sp>
        <p:sp>
          <p:nvSpPr>
            <p:cNvPr id="113" name="Oval 99">
              <a:extLst>
                <a:ext uri="{FF2B5EF4-FFF2-40B4-BE49-F238E27FC236}">
                  <a16:creationId xmlns="" xmlns:a16="http://schemas.microsoft.com/office/drawing/2014/main" id="{6EF0FF8A-909D-4770-8E35-9E063D3A89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36891" y="5181343"/>
              <a:ext cx="184371" cy="185516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282F39"/>
                </a:solidFill>
              </a:endParaRPr>
            </a:p>
          </p:txBody>
        </p:sp>
        <p:sp>
          <p:nvSpPr>
            <p:cNvPr id="114" name="Oval 100">
              <a:extLst>
                <a:ext uri="{FF2B5EF4-FFF2-40B4-BE49-F238E27FC236}">
                  <a16:creationId xmlns="" xmlns:a16="http://schemas.microsoft.com/office/drawing/2014/main" id="{6D68F0A8-0D33-4728-B060-E068163D53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47601" y="3445282"/>
              <a:ext cx="184371" cy="185516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282F39"/>
                </a:solidFill>
              </a:endParaRPr>
            </a:p>
          </p:txBody>
        </p:sp>
        <p:sp>
          <p:nvSpPr>
            <p:cNvPr id="115" name="Oval 101">
              <a:extLst>
                <a:ext uri="{FF2B5EF4-FFF2-40B4-BE49-F238E27FC236}">
                  <a16:creationId xmlns="" xmlns:a16="http://schemas.microsoft.com/office/drawing/2014/main" id="{ADAF91B7-B31F-49E0-9E73-15F10C147F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73409" y="4338506"/>
              <a:ext cx="349274" cy="352709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282F39"/>
                </a:solidFill>
              </a:endParaRPr>
            </a:p>
          </p:txBody>
        </p:sp>
        <p:sp>
          <p:nvSpPr>
            <p:cNvPr id="116" name="Oval 102">
              <a:extLst>
                <a:ext uri="{FF2B5EF4-FFF2-40B4-BE49-F238E27FC236}">
                  <a16:creationId xmlns="" xmlns:a16="http://schemas.microsoft.com/office/drawing/2014/main" id="{BF289EE3-C64C-4FDB-95F9-D9F0718510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12906" y="5045069"/>
              <a:ext cx="349274" cy="35156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282F39"/>
                </a:solidFill>
              </a:endParaRPr>
            </a:p>
          </p:txBody>
        </p:sp>
        <p:sp>
          <p:nvSpPr>
            <p:cNvPr id="117" name="Oval 103">
              <a:extLst>
                <a:ext uri="{FF2B5EF4-FFF2-40B4-BE49-F238E27FC236}">
                  <a16:creationId xmlns="" xmlns:a16="http://schemas.microsoft.com/office/drawing/2014/main" id="{84A58B1C-186B-49A7-B0B9-1636FDD6F7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73441" y="4055651"/>
              <a:ext cx="183225" cy="18551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282F39"/>
                </a:solidFill>
              </a:endParaRPr>
            </a:p>
          </p:txBody>
        </p:sp>
      </p:grpSp>
      <p:sp>
        <p:nvSpPr>
          <p:cNvPr id="126" name="TextBox 125">
            <a:extLst>
              <a:ext uri="{FF2B5EF4-FFF2-40B4-BE49-F238E27FC236}">
                <a16:creationId xmlns="" xmlns:a16="http://schemas.microsoft.com/office/drawing/2014/main" id="{4B47E0F5-768A-42E9-B449-AD617E3E9D0E}"/>
              </a:ext>
            </a:extLst>
          </p:cNvPr>
          <p:cNvSpPr txBox="1"/>
          <p:nvPr/>
        </p:nvSpPr>
        <p:spPr>
          <a:xfrm>
            <a:off x="8266438" y="1945470"/>
            <a:ext cx="1917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2000" b="1" dirty="0" err="1">
                <a:solidFill>
                  <a:srgbClr val="FF0000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Etablissement</a:t>
            </a:r>
            <a:endParaRPr lang="en-GB" sz="2000" b="1" dirty="0">
              <a:solidFill>
                <a:srgbClr val="FF0000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127" name="TextBox 126">
            <a:extLst>
              <a:ext uri="{FF2B5EF4-FFF2-40B4-BE49-F238E27FC236}">
                <a16:creationId xmlns="" xmlns:a16="http://schemas.microsoft.com/office/drawing/2014/main" id="{8016977A-112F-4154-95F5-0608714FBFEE}"/>
              </a:ext>
            </a:extLst>
          </p:cNvPr>
          <p:cNvSpPr txBox="1"/>
          <p:nvPr/>
        </p:nvSpPr>
        <p:spPr>
          <a:xfrm>
            <a:off x="8266439" y="2390284"/>
            <a:ext cx="27928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en-GB" sz="2000" b="1" dirty="0" err="1">
                <a:solidFill>
                  <a:srgbClr val="282F39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Université</a:t>
            </a:r>
            <a:r>
              <a:rPr lang="en-GB" sz="2000" b="1" dirty="0">
                <a:solidFill>
                  <a:srgbClr val="282F39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 du 20 </a:t>
            </a:r>
            <a:r>
              <a:rPr lang="en-GB" sz="2000" b="1" dirty="0" err="1">
                <a:solidFill>
                  <a:srgbClr val="282F39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Aoȗt</a:t>
            </a:r>
            <a:r>
              <a:rPr lang="en-GB" sz="2000" b="1" dirty="0">
                <a:solidFill>
                  <a:srgbClr val="282F39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 1955 </a:t>
            </a:r>
            <a:r>
              <a:rPr lang="en-GB" sz="2000" b="1" dirty="0" err="1">
                <a:solidFill>
                  <a:srgbClr val="282F39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Skikda</a:t>
            </a:r>
            <a:endParaRPr lang="en-GB" sz="2000" b="1" dirty="0">
              <a:solidFill>
                <a:srgbClr val="282F39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130" name="TextBox 129">
            <a:extLst>
              <a:ext uri="{FF2B5EF4-FFF2-40B4-BE49-F238E27FC236}">
                <a16:creationId xmlns="" xmlns:a16="http://schemas.microsoft.com/office/drawing/2014/main" id="{E787B7D9-697F-478E-961C-70A382C8C251}"/>
              </a:ext>
            </a:extLst>
          </p:cNvPr>
          <p:cNvSpPr txBox="1"/>
          <p:nvPr/>
        </p:nvSpPr>
        <p:spPr>
          <a:xfrm>
            <a:off x="8266438" y="3146481"/>
            <a:ext cx="17095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2000" b="1" dirty="0" err="1">
                <a:solidFill>
                  <a:srgbClr val="FF0000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Institut</a:t>
            </a:r>
            <a:endParaRPr lang="en-GB" sz="2000" b="1" dirty="0">
              <a:solidFill>
                <a:srgbClr val="FF0000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131" name="TextBox 130">
            <a:extLst>
              <a:ext uri="{FF2B5EF4-FFF2-40B4-BE49-F238E27FC236}">
                <a16:creationId xmlns="" xmlns:a16="http://schemas.microsoft.com/office/drawing/2014/main" id="{C0B9FBAE-FFA3-4763-8AA2-C8BC21DEDE93}"/>
              </a:ext>
            </a:extLst>
          </p:cNvPr>
          <p:cNvSpPr txBox="1"/>
          <p:nvPr/>
        </p:nvSpPr>
        <p:spPr>
          <a:xfrm>
            <a:off x="8266437" y="3497200"/>
            <a:ext cx="32039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en-GB" sz="2000" b="1" dirty="0">
                <a:solidFill>
                  <a:srgbClr val="282F39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Sciences et techniques  </a:t>
            </a:r>
            <a:r>
              <a:rPr lang="en-GB" sz="2000" b="1" dirty="0" err="1">
                <a:solidFill>
                  <a:srgbClr val="282F39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appliquées</a:t>
            </a:r>
            <a:endParaRPr lang="en-GB" sz="2000" b="1" dirty="0">
              <a:solidFill>
                <a:srgbClr val="282F39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135" name="TextBox 134">
            <a:extLst>
              <a:ext uri="{FF2B5EF4-FFF2-40B4-BE49-F238E27FC236}">
                <a16:creationId xmlns="" xmlns:a16="http://schemas.microsoft.com/office/drawing/2014/main" id="{4B5C6CDD-EAB3-43CC-B4F2-DAAB2BB965CC}"/>
              </a:ext>
            </a:extLst>
          </p:cNvPr>
          <p:cNvSpPr txBox="1"/>
          <p:nvPr/>
        </p:nvSpPr>
        <p:spPr>
          <a:xfrm>
            <a:off x="8266438" y="4350300"/>
            <a:ext cx="17095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2000" b="1" dirty="0">
                <a:solidFill>
                  <a:srgbClr val="FF0000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Email</a:t>
            </a:r>
          </a:p>
        </p:txBody>
      </p:sp>
      <p:sp>
        <p:nvSpPr>
          <p:cNvPr id="136" name="TextBox 135">
            <a:extLst>
              <a:ext uri="{FF2B5EF4-FFF2-40B4-BE49-F238E27FC236}">
                <a16:creationId xmlns="" xmlns:a16="http://schemas.microsoft.com/office/drawing/2014/main" id="{0F23A987-EE3F-48A4-8385-F211E3C51F7D}"/>
              </a:ext>
            </a:extLst>
          </p:cNvPr>
          <p:cNvSpPr txBox="1"/>
          <p:nvPr/>
        </p:nvSpPr>
        <p:spPr>
          <a:xfrm>
            <a:off x="8266438" y="4769714"/>
            <a:ext cx="33350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en-GB" sz="2000" b="1" dirty="0">
                <a:solidFill>
                  <a:srgbClr val="282F39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h.omeiri@univ-skikda.dz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4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7874455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12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1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13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13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13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" grpId="0"/>
      <p:bldP spid="127" grpId="0"/>
      <p:bldP spid="130" grpId="0"/>
      <p:bldP spid="131" grpId="0"/>
      <p:bldP spid="135" grpId="0"/>
      <p:bldP spid="13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b="1" dirty="0">
                <a:solidFill>
                  <a:srgbClr val="0000FF"/>
                </a:solidFill>
              </a:rPr>
              <a:t>Unité </a:t>
            </a:r>
            <a:r>
              <a:rPr lang="fr-FR" b="1" dirty="0" smtClean="0">
                <a:solidFill>
                  <a:srgbClr val="0000FF"/>
                </a:solidFill>
              </a:rPr>
              <a:t>d’enseignement </a:t>
            </a:r>
            <a:r>
              <a:rPr lang="fr-FR" b="1" smtClean="0">
                <a:solidFill>
                  <a:srgbClr val="0000FF"/>
                </a:solidFill>
              </a:rPr>
              <a:t>: </a:t>
            </a:r>
            <a:r>
              <a:rPr lang="fr-FR" smtClean="0"/>
              <a:t>Fondamentale (UEF 2)</a:t>
            </a:r>
            <a:endParaRPr lang="fr-FR" dirty="0"/>
          </a:p>
          <a:p>
            <a:r>
              <a:rPr lang="fr-FR" b="1" dirty="0">
                <a:solidFill>
                  <a:srgbClr val="0000FF"/>
                </a:solidFill>
              </a:rPr>
              <a:t>Matière : </a:t>
            </a:r>
            <a:r>
              <a:rPr lang="fr-FR" dirty="0" smtClean="0"/>
              <a:t>Démarche d’évaluation des risques professionnels </a:t>
            </a:r>
            <a:endParaRPr lang="fr-FR" dirty="0"/>
          </a:p>
          <a:p>
            <a:r>
              <a:rPr lang="fr-FR" b="1" dirty="0">
                <a:solidFill>
                  <a:srgbClr val="0000FF"/>
                </a:solidFill>
              </a:rPr>
              <a:t>Crédits : </a:t>
            </a:r>
            <a:r>
              <a:rPr lang="fr-FR" dirty="0"/>
              <a:t>4</a:t>
            </a:r>
          </a:p>
          <a:p>
            <a:r>
              <a:rPr lang="fr-FR" b="1" dirty="0">
                <a:solidFill>
                  <a:srgbClr val="0000FF"/>
                </a:solidFill>
              </a:rPr>
              <a:t>Coefficient : </a:t>
            </a:r>
            <a:r>
              <a:rPr lang="fr-FR" dirty="0"/>
              <a:t>3</a:t>
            </a:r>
            <a:endParaRPr lang="fr-FR" dirty="0" smtClean="0"/>
          </a:p>
          <a:p>
            <a:r>
              <a:rPr lang="fr-FR" b="1" dirty="0" smtClean="0">
                <a:solidFill>
                  <a:srgbClr val="0000FF"/>
                </a:solidFill>
              </a:rPr>
              <a:t>Volume horaire: </a:t>
            </a:r>
            <a:r>
              <a:rPr lang="fr-FR" dirty="0" smtClean="0"/>
              <a:t>45 heures</a:t>
            </a:r>
            <a:endParaRPr lang="fr-FR" dirty="0"/>
          </a:p>
          <a:p>
            <a:r>
              <a:rPr lang="fr-FR" b="1" dirty="0">
                <a:solidFill>
                  <a:srgbClr val="0000FF"/>
                </a:solidFill>
              </a:rPr>
              <a:t>Mode d’évaluation : </a:t>
            </a:r>
            <a:r>
              <a:rPr lang="fr-FR" dirty="0"/>
              <a:t>Contrôle continu: </a:t>
            </a:r>
            <a:r>
              <a:rPr lang="fr-FR" dirty="0" smtClean="0"/>
              <a:t>40</a:t>
            </a:r>
            <a:r>
              <a:rPr lang="fr-FR" dirty="0"/>
              <a:t>%, Examen : </a:t>
            </a:r>
            <a:r>
              <a:rPr lang="fr-FR" dirty="0" smtClean="0"/>
              <a:t>60</a:t>
            </a:r>
            <a:r>
              <a:rPr lang="fr-FR" dirty="0"/>
              <a:t>%.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F94EA-F562-4DBC-8903-B831C7D465C8}" type="slidenum">
              <a:rPr lang="fr-FR" smtClean="0"/>
              <a:t>5</a:t>
            </a:fld>
            <a:endParaRPr lang="fr-FR"/>
          </a:p>
        </p:txBody>
      </p:sp>
      <p:sp>
        <p:nvSpPr>
          <p:cNvPr id="6" name="TextBox 1">
            <a:extLst>
              <a:ext uri="{FF2B5EF4-FFF2-40B4-BE49-F238E27FC236}">
                <a16:creationId xmlns="" xmlns:a16="http://schemas.microsoft.com/office/drawing/2014/main" id="{DB0A9C50-B290-4C30-A65A-9D7AB111D154}"/>
              </a:ext>
            </a:extLst>
          </p:cNvPr>
          <p:cNvSpPr txBox="1"/>
          <p:nvPr/>
        </p:nvSpPr>
        <p:spPr>
          <a:xfrm>
            <a:off x="0" y="164627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sz="4400" b="1" dirty="0" err="1" smtClean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Détails</a:t>
            </a:r>
            <a:r>
              <a:rPr lang="en-GB" sz="4400" b="1" dirty="0" smtClean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 de la </a:t>
            </a:r>
            <a:r>
              <a:rPr lang="en-GB" sz="4400" b="1" dirty="0" err="1" smtClean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matière</a:t>
            </a:r>
            <a:r>
              <a:rPr lang="fr-FR" sz="4400" b="1" dirty="0" smtClean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 </a:t>
            </a:r>
            <a:endParaRPr lang="en-GB" sz="4400" b="1" dirty="0"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2183665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6699AC3C-FE44-4341-B799-F20DE8937C2B}"/>
              </a:ext>
            </a:extLst>
          </p:cNvPr>
          <p:cNvSpPr txBox="1"/>
          <p:nvPr/>
        </p:nvSpPr>
        <p:spPr>
          <a:xfrm>
            <a:off x="1202749" y="235148"/>
            <a:ext cx="96737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4400" b="1" dirty="0" err="1">
                <a:solidFill>
                  <a:schemeClr val="tx2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Objectifs</a:t>
            </a:r>
            <a:r>
              <a:rPr lang="en-US" sz="4400" b="1" dirty="0">
                <a:solidFill>
                  <a:schemeClr val="tx2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 glob</a:t>
            </a:r>
            <a:r>
              <a:rPr lang="fr-FR" sz="4400" b="1" dirty="0">
                <a:solidFill>
                  <a:schemeClr val="tx2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aux</a:t>
            </a:r>
            <a:endParaRPr lang="en-US" sz="4400" b="1" dirty="0">
              <a:solidFill>
                <a:schemeClr val="tx2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="" xmlns:a16="http://schemas.microsoft.com/office/drawing/2014/main" id="{9F7B8F41-4A8F-4FB9-8BC6-13D3820D1A6D}"/>
              </a:ext>
            </a:extLst>
          </p:cNvPr>
          <p:cNvGrpSpPr/>
          <p:nvPr/>
        </p:nvGrpSpPr>
        <p:grpSpPr>
          <a:xfrm>
            <a:off x="1202749" y="2572253"/>
            <a:ext cx="2669089" cy="3644342"/>
            <a:chOff x="1202749" y="2546246"/>
            <a:chExt cx="2669089" cy="3644342"/>
          </a:xfrm>
        </p:grpSpPr>
        <p:sp>
          <p:nvSpPr>
            <p:cNvPr id="28" name="Oval 27">
              <a:extLst>
                <a:ext uri="{FF2B5EF4-FFF2-40B4-BE49-F238E27FC236}">
                  <a16:creationId xmlns="" xmlns:a16="http://schemas.microsoft.com/office/drawing/2014/main" id="{9007F29B-27BF-4619-9101-68228E811DEF}"/>
                </a:ext>
              </a:extLst>
            </p:cNvPr>
            <p:cNvSpPr/>
            <p:nvPr/>
          </p:nvSpPr>
          <p:spPr>
            <a:xfrm>
              <a:off x="1686283" y="6105916"/>
              <a:ext cx="713214" cy="84672"/>
            </a:xfrm>
            <a:prstGeom prst="ellipse">
              <a:avLst/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="" xmlns:a16="http://schemas.microsoft.com/office/drawing/2014/main" id="{789B6E35-6502-4ABC-B3A8-E59839661831}"/>
                </a:ext>
              </a:extLst>
            </p:cNvPr>
            <p:cNvSpPr/>
            <p:nvPr/>
          </p:nvSpPr>
          <p:spPr>
            <a:xfrm>
              <a:off x="2829283" y="6067816"/>
              <a:ext cx="713214" cy="84672"/>
            </a:xfrm>
            <a:prstGeom prst="ellipse">
              <a:avLst/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="" xmlns:a16="http://schemas.microsoft.com/office/drawing/2014/main" id="{DCDF7A7B-3EBD-481B-B25A-90A6E63AE354}"/>
                </a:ext>
              </a:extLst>
            </p:cNvPr>
            <p:cNvGrpSpPr/>
            <p:nvPr/>
          </p:nvGrpSpPr>
          <p:grpSpPr>
            <a:xfrm>
              <a:off x="1202749" y="2546246"/>
              <a:ext cx="2339748" cy="3605089"/>
              <a:chOff x="795338" y="-196850"/>
              <a:chExt cx="4591050" cy="7073900"/>
            </a:xfrm>
          </p:grpSpPr>
          <p:sp>
            <p:nvSpPr>
              <p:cNvPr id="7" name="Freeform 5">
                <a:extLst>
                  <a:ext uri="{FF2B5EF4-FFF2-40B4-BE49-F238E27FC236}">
                    <a16:creationId xmlns="" xmlns:a16="http://schemas.microsoft.com/office/drawing/2014/main" id="{CC6CA2CF-9AB6-447D-BFB6-5BF833A09A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5338" y="1270000"/>
                <a:ext cx="4360863" cy="5607050"/>
              </a:xfrm>
              <a:custGeom>
                <a:avLst/>
                <a:gdLst>
                  <a:gd name="T0" fmla="*/ 1080 w 1831"/>
                  <a:gd name="T1" fmla="*/ 1234 h 2335"/>
                  <a:gd name="T2" fmla="*/ 977 w 1831"/>
                  <a:gd name="T3" fmla="*/ 1329 h 2335"/>
                  <a:gd name="T4" fmla="*/ 878 w 1831"/>
                  <a:gd name="T5" fmla="*/ 1889 h 2335"/>
                  <a:gd name="T6" fmla="*/ 807 w 1831"/>
                  <a:gd name="T7" fmla="*/ 2234 h 2335"/>
                  <a:gd name="T8" fmla="*/ 700 w 1831"/>
                  <a:gd name="T9" fmla="*/ 2326 h 2335"/>
                  <a:gd name="T10" fmla="*/ 575 w 1831"/>
                  <a:gd name="T11" fmla="*/ 2271 h 2335"/>
                  <a:gd name="T12" fmla="*/ 558 w 1831"/>
                  <a:gd name="T13" fmla="*/ 2102 h 2335"/>
                  <a:gd name="T14" fmla="*/ 641 w 1831"/>
                  <a:gd name="T15" fmla="*/ 1658 h 2335"/>
                  <a:gd name="T16" fmla="*/ 719 w 1831"/>
                  <a:gd name="T17" fmla="*/ 1262 h 2335"/>
                  <a:gd name="T18" fmla="*/ 682 w 1831"/>
                  <a:gd name="T19" fmla="*/ 1068 h 2335"/>
                  <a:gd name="T20" fmla="*/ 546 w 1831"/>
                  <a:gd name="T21" fmla="*/ 743 h 2335"/>
                  <a:gd name="T22" fmla="*/ 497 w 1831"/>
                  <a:gd name="T23" fmla="*/ 715 h 2335"/>
                  <a:gd name="T24" fmla="*/ 95 w 1831"/>
                  <a:gd name="T25" fmla="*/ 730 h 2335"/>
                  <a:gd name="T26" fmla="*/ 6 w 1831"/>
                  <a:gd name="T27" fmla="*/ 654 h 2335"/>
                  <a:gd name="T28" fmla="*/ 64 w 1831"/>
                  <a:gd name="T29" fmla="*/ 557 h 2335"/>
                  <a:gd name="T30" fmla="*/ 254 w 1831"/>
                  <a:gd name="T31" fmla="*/ 505 h 2335"/>
                  <a:gd name="T32" fmla="*/ 504 w 1831"/>
                  <a:gd name="T33" fmla="*/ 439 h 2335"/>
                  <a:gd name="T34" fmla="*/ 620 w 1831"/>
                  <a:gd name="T35" fmla="*/ 465 h 2335"/>
                  <a:gd name="T36" fmla="*/ 800 w 1831"/>
                  <a:gd name="T37" fmla="*/ 394 h 2335"/>
                  <a:gd name="T38" fmla="*/ 1666 w 1831"/>
                  <a:gd name="T39" fmla="*/ 26 h 2335"/>
                  <a:gd name="T40" fmla="*/ 1808 w 1831"/>
                  <a:gd name="T41" fmla="*/ 66 h 2335"/>
                  <a:gd name="T42" fmla="*/ 1751 w 1831"/>
                  <a:gd name="T43" fmla="*/ 193 h 2335"/>
                  <a:gd name="T44" fmla="*/ 1319 w 1831"/>
                  <a:gd name="T45" fmla="*/ 379 h 2335"/>
                  <a:gd name="T46" fmla="*/ 1083 w 1831"/>
                  <a:gd name="T47" fmla="*/ 474 h 2335"/>
                  <a:gd name="T48" fmla="*/ 1065 w 1831"/>
                  <a:gd name="T49" fmla="*/ 517 h 2335"/>
                  <a:gd name="T50" fmla="*/ 1326 w 1831"/>
                  <a:gd name="T51" fmla="*/ 1133 h 2335"/>
                  <a:gd name="T52" fmla="*/ 1570 w 1831"/>
                  <a:gd name="T53" fmla="*/ 1720 h 2335"/>
                  <a:gd name="T54" fmla="*/ 1729 w 1831"/>
                  <a:gd name="T55" fmla="*/ 2097 h 2335"/>
                  <a:gd name="T56" fmla="*/ 1661 w 1831"/>
                  <a:gd name="T57" fmla="*/ 2291 h 2335"/>
                  <a:gd name="T58" fmla="*/ 1491 w 1831"/>
                  <a:gd name="T59" fmla="*/ 2213 h 2335"/>
                  <a:gd name="T60" fmla="*/ 1285 w 1831"/>
                  <a:gd name="T61" fmla="*/ 1723 h 2335"/>
                  <a:gd name="T62" fmla="*/ 1080 w 1831"/>
                  <a:gd name="T63" fmla="*/ 1234 h 23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831" h="2335">
                    <a:moveTo>
                      <a:pt x="1080" y="1234"/>
                    </a:moveTo>
                    <a:cubicBezTo>
                      <a:pt x="1012" y="1239"/>
                      <a:pt x="989" y="1262"/>
                      <a:pt x="977" y="1329"/>
                    </a:cubicBezTo>
                    <a:cubicBezTo>
                      <a:pt x="945" y="1516"/>
                      <a:pt x="912" y="1703"/>
                      <a:pt x="878" y="1889"/>
                    </a:cubicBezTo>
                    <a:cubicBezTo>
                      <a:pt x="857" y="2005"/>
                      <a:pt x="831" y="2119"/>
                      <a:pt x="807" y="2234"/>
                    </a:cubicBezTo>
                    <a:cubicBezTo>
                      <a:pt x="799" y="2276"/>
                      <a:pt x="750" y="2318"/>
                      <a:pt x="700" y="2326"/>
                    </a:cubicBezTo>
                    <a:cubicBezTo>
                      <a:pt x="646" y="2335"/>
                      <a:pt x="603" y="2313"/>
                      <a:pt x="575" y="2271"/>
                    </a:cubicBezTo>
                    <a:cubicBezTo>
                      <a:pt x="541" y="2216"/>
                      <a:pt x="547" y="2159"/>
                      <a:pt x="558" y="2102"/>
                    </a:cubicBezTo>
                    <a:cubicBezTo>
                      <a:pt x="585" y="1954"/>
                      <a:pt x="613" y="1806"/>
                      <a:pt x="641" y="1658"/>
                    </a:cubicBezTo>
                    <a:cubicBezTo>
                      <a:pt x="666" y="1526"/>
                      <a:pt x="688" y="1393"/>
                      <a:pt x="719" y="1262"/>
                    </a:cubicBezTo>
                    <a:cubicBezTo>
                      <a:pt x="737" y="1188"/>
                      <a:pt x="707" y="1129"/>
                      <a:pt x="682" y="1068"/>
                    </a:cubicBezTo>
                    <a:cubicBezTo>
                      <a:pt x="638" y="959"/>
                      <a:pt x="590" y="852"/>
                      <a:pt x="546" y="743"/>
                    </a:cubicBezTo>
                    <a:cubicBezTo>
                      <a:pt x="535" y="717"/>
                      <a:pt x="524" y="714"/>
                      <a:pt x="497" y="715"/>
                    </a:cubicBezTo>
                    <a:cubicBezTo>
                      <a:pt x="363" y="723"/>
                      <a:pt x="229" y="727"/>
                      <a:pt x="95" y="730"/>
                    </a:cubicBezTo>
                    <a:cubicBezTo>
                      <a:pt x="49" y="731"/>
                      <a:pt x="14" y="699"/>
                      <a:pt x="6" y="654"/>
                    </a:cubicBezTo>
                    <a:cubicBezTo>
                      <a:pt x="0" y="614"/>
                      <a:pt x="22" y="571"/>
                      <a:pt x="64" y="557"/>
                    </a:cubicBezTo>
                    <a:cubicBezTo>
                      <a:pt x="127" y="537"/>
                      <a:pt x="190" y="522"/>
                      <a:pt x="254" y="505"/>
                    </a:cubicBezTo>
                    <a:cubicBezTo>
                      <a:pt x="337" y="483"/>
                      <a:pt x="422" y="465"/>
                      <a:pt x="504" y="439"/>
                    </a:cubicBezTo>
                    <a:cubicBezTo>
                      <a:pt x="554" y="423"/>
                      <a:pt x="592" y="436"/>
                      <a:pt x="620" y="465"/>
                    </a:cubicBezTo>
                    <a:cubicBezTo>
                      <a:pt x="683" y="440"/>
                      <a:pt x="742" y="418"/>
                      <a:pt x="800" y="394"/>
                    </a:cubicBezTo>
                    <a:cubicBezTo>
                      <a:pt x="1044" y="292"/>
                      <a:pt x="1422" y="129"/>
                      <a:pt x="1666" y="26"/>
                    </a:cubicBezTo>
                    <a:cubicBezTo>
                      <a:pt x="1726" y="0"/>
                      <a:pt x="1783" y="15"/>
                      <a:pt x="1808" y="66"/>
                    </a:cubicBezTo>
                    <a:cubicBezTo>
                      <a:pt x="1831" y="114"/>
                      <a:pt x="1811" y="166"/>
                      <a:pt x="1751" y="193"/>
                    </a:cubicBezTo>
                    <a:cubicBezTo>
                      <a:pt x="1653" y="238"/>
                      <a:pt x="1419" y="338"/>
                      <a:pt x="1319" y="379"/>
                    </a:cubicBezTo>
                    <a:cubicBezTo>
                      <a:pt x="1241" y="411"/>
                      <a:pt x="1163" y="444"/>
                      <a:pt x="1083" y="474"/>
                    </a:cubicBezTo>
                    <a:cubicBezTo>
                      <a:pt x="1057" y="484"/>
                      <a:pt x="1056" y="498"/>
                      <a:pt x="1065" y="517"/>
                    </a:cubicBezTo>
                    <a:cubicBezTo>
                      <a:pt x="1151" y="723"/>
                      <a:pt x="1239" y="927"/>
                      <a:pt x="1326" y="1133"/>
                    </a:cubicBezTo>
                    <a:cubicBezTo>
                      <a:pt x="1408" y="1328"/>
                      <a:pt x="1488" y="1525"/>
                      <a:pt x="1570" y="1720"/>
                    </a:cubicBezTo>
                    <a:cubicBezTo>
                      <a:pt x="1622" y="1846"/>
                      <a:pt x="1675" y="1972"/>
                      <a:pt x="1729" y="2097"/>
                    </a:cubicBezTo>
                    <a:cubicBezTo>
                      <a:pt x="1761" y="2171"/>
                      <a:pt x="1731" y="2260"/>
                      <a:pt x="1661" y="2291"/>
                    </a:cubicBezTo>
                    <a:cubicBezTo>
                      <a:pt x="1601" y="2318"/>
                      <a:pt x="1521" y="2283"/>
                      <a:pt x="1491" y="2213"/>
                    </a:cubicBezTo>
                    <a:cubicBezTo>
                      <a:pt x="1421" y="2050"/>
                      <a:pt x="1353" y="1886"/>
                      <a:pt x="1285" y="1723"/>
                    </a:cubicBezTo>
                    <a:cubicBezTo>
                      <a:pt x="1216" y="1559"/>
                      <a:pt x="1148" y="1396"/>
                      <a:pt x="1080" y="123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>
                  <a:solidFill>
                    <a:srgbClr val="282F39"/>
                  </a:solidFill>
                </a:endParaRPr>
              </a:p>
            </p:txBody>
          </p:sp>
          <p:sp>
            <p:nvSpPr>
              <p:cNvPr id="8" name="Freeform 6">
                <a:extLst>
                  <a:ext uri="{FF2B5EF4-FFF2-40B4-BE49-F238E27FC236}">
                    <a16:creationId xmlns="" xmlns:a16="http://schemas.microsoft.com/office/drawing/2014/main" id="{3DA0B862-2C7E-44FF-A594-2A473D802A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85925" y="1109663"/>
                <a:ext cx="1157288" cy="1160463"/>
              </a:xfrm>
              <a:custGeom>
                <a:avLst/>
                <a:gdLst>
                  <a:gd name="T0" fmla="*/ 479 w 486"/>
                  <a:gd name="T1" fmla="*/ 244 h 483"/>
                  <a:gd name="T2" fmla="*/ 241 w 486"/>
                  <a:gd name="T3" fmla="*/ 481 h 483"/>
                  <a:gd name="T4" fmla="*/ 1 w 486"/>
                  <a:gd name="T5" fmla="*/ 240 h 483"/>
                  <a:gd name="T6" fmla="*/ 238 w 486"/>
                  <a:gd name="T7" fmla="*/ 1 h 483"/>
                  <a:gd name="T8" fmla="*/ 479 w 486"/>
                  <a:gd name="T9" fmla="*/ 244 h 4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6" h="483">
                    <a:moveTo>
                      <a:pt x="479" y="244"/>
                    </a:moveTo>
                    <a:cubicBezTo>
                      <a:pt x="479" y="371"/>
                      <a:pt x="366" y="483"/>
                      <a:pt x="241" y="481"/>
                    </a:cubicBezTo>
                    <a:cubicBezTo>
                      <a:pt x="109" y="478"/>
                      <a:pt x="0" y="369"/>
                      <a:pt x="1" y="240"/>
                    </a:cubicBezTo>
                    <a:cubicBezTo>
                      <a:pt x="1" y="113"/>
                      <a:pt x="111" y="2"/>
                      <a:pt x="238" y="1"/>
                    </a:cubicBezTo>
                    <a:cubicBezTo>
                      <a:pt x="368" y="0"/>
                      <a:pt x="486" y="118"/>
                      <a:pt x="479" y="24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solidFill>
                    <a:srgbClr val="282F39"/>
                  </a:solidFill>
                </a:endParaRPr>
              </a:p>
            </p:txBody>
          </p:sp>
          <p:sp>
            <p:nvSpPr>
              <p:cNvPr id="12" name="Freeform 10">
                <a:extLst>
                  <a:ext uri="{FF2B5EF4-FFF2-40B4-BE49-F238E27FC236}">
                    <a16:creationId xmlns="" xmlns:a16="http://schemas.microsoft.com/office/drawing/2014/main" id="{374EA090-87F8-446F-80A3-95030B1B24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60700" y="-196850"/>
                <a:ext cx="2325688" cy="4094163"/>
              </a:xfrm>
              <a:custGeom>
                <a:avLst/>
                <a:gdLst>
                  <a:gd name="T0" fmla="*/ 0 w 977"/>
                  <a:gd name="T1" fmla="*/ 106 h 1705"/>
                  <a:gd name="T2" fmla="*/ 19 w 977"/>
                  <a:gd name="T3" fmla="*/ 158 h 1705"/>
                  <a:gd name="T4" fmla="*/ 772 w 977"/>
                  <a:gd name="T5" fmla="*/ 730 h 1705"/>
                  <a:gd name="T6" fmla="*/ 559 w 977"/>
                  <a:gd name="T7" fmla="*/ 1649 h 1705"/>
                  <a:gd name="T8" fmla="*/ 580 w 977"/>
                  <a:gd name="T9" fmla="*/ 1705 h 1705"/>
                  <a:gd name="T10" fmla="*/ 817 w 977"/>
                  <a:gd name="T11" fmla="*/ 714 h 1705"/>
                  <a:gd name="T12" fmla="*/ 0 w 977"/>
                  <a:gd name="T13" fmla="*/ 106 h 17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77" h="1705">
                    <a:moveTo>
                      <a:pt x="0" y="106"/>
                    </a:moveTo>
                    <a:cubicBezTo>
                      <a:pt x="19" y="158"/>
                      <a:pt x="19" y="158"/>
                      <a:pt x="19" y="158"/>
                    </a:cubicBezTo>
                    <a:cubicBezTo>
                      <a:pt x="285" y="61"/>
                      <a:pt x="626" y="326"/>
                      <a:pt x="772" y="730"/>
                    </a:cubicBezTo>
                    <a:cubicBezTo>
                      <a:pt x="919" y="1135"/>
                      <a:pt x="826" y="1552"/>
                      <a:pt x="559" y="1649"/>
                    </a:cubicBezTo>
                    <a:cubicBezTo>
                      <a:pt x="580" y="1705"/>
                      <a:pt x="580" y="1705"/>
                      <a:pt x="580" y="1705"/>
                    </a:cubicBezTo>
                    <a:cubicBezTo>
                      <a:pt x="871" y="1600"/>
                      <a:pt x="977" y="1156"/>
                      <a:pt x="817" y="714"/>
                    </a:cubicBezTo>
                    <a:cubicBezTo>
                      <a:pt x="656" y="273"/>
                      <a:pt x="291" y="0"/>
                      <a:pt x="0" y="106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>
                  <a:solidFill>
                    <a:srgbClr val="282F39"/>
                  </a:solidFill>
                </a:endParaRPr>
              </a:p>
            </p:txBody>
          </p:sp>
          <p:sp>
            <p:nvSpPr>
              <p:cNvPr id="13" name="Freeform 11">
                <a:extLst>
                  <a:ext uri="{FF2B5EF4-FFF2-40B4-BE49-F238E27FC236}">
                    <a16:creationId xmlns="" xmlns:a16="http://schemas.microsoft.com/office/drawing/2014/main" id="{06992EDE-FA56-4B03-8FD3-36CA2C5749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19425" y="57150"/>
                <a:ext cx="1422400" cy="3854450"/>
              </a:xfrm>
              <a:custGeom>
                <a:avLst/>
                <a:gdLst>
                  <a:gd name="T0" fmla="*/ 870 w 896"/>
                  <a:gd name="T1" fmla="*/ 2428 h 2428"/>
                  <a:gd name="T2" fmla="*/ 896 w 896"/>
                  <a:gd name="T3" fmla="*/ 2419 h 2428"/>
                  <a:gd name="T4" fmla="*/ 26 w 896"/>
                  <a:gd name="T5" fmla="*/ 0 h 2428"/>
                  <a:gd name="T6" fmla="*/ 0 w 896"/>
                  <a:gd name="T7" fmla="*/ 9 h 2428"/>
                  <a:gd name="T8" fmla="*/ 870 w 896"/>
                  <a:gd name="T9" fmla="*/ 2428 h 24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6" h="2428">
                    <a:moveTo>
                      <a:pt x="870" y="2428"/>
                    </a:moveTo>
                    <a:lnTo>
                      <a:pt x="896" y="2419"/>
                    </a:lnTo>
                    <a:lnTo>
                      <a:pt x="26" y="0"/>
                    </a:lnTo>
                    <a:lnTo>
                      <a:pt x="0" y="9"/>
                    </a:lnTo>
                    <a:lnTo>
                      <a:pt x="870" y="2428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solidFill>
                    <a:srgbClr val="282F39"/>
                  </a:solidFill>
                </a:endParaRPr>
              </a:p>
            </p:txBody>
          </p:sp>
        </p:grpSp>
        <p:cxnSp>
          <p:nvCxnSpPr>
            <p:cNvPr id="16" name="Straight Connector 15">
              <a:extLst>
                <a:ext uri="{FF2B5EF4-FFF2-40B4-BE49-F238E27FC236}">
                  <a16:creationId xmlns="" xmlns:a16="http://schemas.microsoft.com/office/drawing/2014/main" id="{1416885D-1C60-4F91-B47E-5B079649873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941951" y="3245604"/>
              <a:ext cx="1774663" cy="746684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Isosceles Triangle 17">
              <a:extLst>
                <a:ext uri="{FF2B5EF4-FFF2-40B4-BE49-F238E27FC236}">
                  <a16:creationId xmlns="" xmlns:a16="http://schemas.microsoft.com/office/drawing/2014/main" id="{3E0AF101-7114-4831-AC2C-C768285648F5}"/>
                </a:ext>
              </a:extLst>
            </p:cNvPr>
            <p:cNvSpPr/>
            <p:nvPr/>
          </p:nvSpPr>
          <p:spPr>
            <a:xfrm rot="4079480">
              <a:off x="3582999" y="3070462"/>
              <a:ext cx="208345" cy="369332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</p:grpSp>
      <p:sp>
        <p:nvSpPr>
          <p:cNvPr id="25" name="Oval 24">
            <a:extLst>
              <a:ext uri="{FF2B5EF4-FFF2-40B4-BE49-F238E27FC236}">
                <a16:creationId xmlns="" xmlns:a16="http://schemas.microsoft.com/office/drawing/2014/main" id="{E95E7C24-2322-4F44-8B99-AC7FC24A882A}"/>
              </a:ext>
            </a:extLst>
          </p:cNvPr>
          <p:cNvSpPr/>
          <p:nvPr/>
        </p:nvSpPr>
        <p:spPr>
          <a:xfrm>
            <a:off x="9824533" y="5569569"/>
            <a:ext cx="2103836" cy="223225"/>
          </a:xfrm>
          <a:prstGeom prst="ellipse">
            <a:avLst/>
          </a:prstGeom>
          <a:solidFill>
            <a:schemeClr val="tx2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9" name="Rectangle: Rounded Corners 38">
            <a:extLst>
              <a:ext uri="{FF2B5EF4-FFF2-40B4-BE49-F238E27FC236}">
                <a16:creationId xmlns="" xmlns:a16="http://schemas.microsoft.com/office/drawing/2014/main" id="{E8C8AC32-D721-4AFC-8305-6185AB0F5572}"/>
              </a:ext>
            </a:extLst>
          </p:cNvPr>
          <p:cNvSpPr/>
          <p:nvPr/>
        </p:nvSpPr>
        <p:spPr>
          <a:xfrm rot="20234284">
            <a:off x="11245165" y="4734195"/>
            <a:ext cx="181229" cy="1010047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0" name="Rectangle: Rounded Corners 39">
            <a:extLst>
              <a:ext uri="{FF2B5EF4-FFF2-40B4-BE49-F238E27FC236}">
                <a16:creationId xmlns="" xmlns:a16="http://schemas.microsoft.com/office/drawing/2014/main" id="{087A74C2-6782-4E75-8D14-465B26B3DFE6}"/>
              </a:ext>
            </a:extLst>
          </p:cNvPr>
          <p:cNvSpPr/>
          <p:nvPr/>
        </p:nvSpPr>
        <p:spPr>
          <a:xfrm rot="1307746">
            <a:off x="10458344" y="4995425"/>
            <a:ext cx="152559" cy="617327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="" xmlns:a16="http://schemas.microsoft.com/office/drawing/2014/main" id="{1F85C64D-1454-4CFA-A636-C7B1EA7412FB}"/>
              </a:ext>
            </a:extLst>
          </p:cNvPr>
          <p:cNvGrpSpPr/>
          <p:nvPr/>
        </p:nvGrpSpPr>
        <p:grpSpPr>
          <a:xfrm rot="535395">
            <a:off x="9991823" y="1936122"/>
            <a:ext cx="1800896" cy="3121056"/>
            <a:chOff x="6176100" y="2992625"/>
            <a:chExt cx="2086518" cy="2086518"/>
          </a:xfrm>
        </p:grpSpPr>
        <p:sp>
          <p:nvSpPr>
            <p:cNvPr id="19" name="Circle: Hollow 18">
              <a:extLst>
                <a:ext uri="{FF2B5EF4-FFF2-40B4-BE49-F238E27FC236}">
                  <a16:creationId xmlns="" xmlns:a16="http://schemas.microsoft.com/office/drawing/2014/main" id="{767342FA-AA98-4942-A45C-8CA0969FC55D}"/>
                </a:ext>
              </a:extLst>
            </p:cNvPr>
            <p:cNvSpPr/>
            <p:nvPr/>
          </p:nvSpPr>
          <p:spPr>
            <a:xfrm>
              <a:off x="6176100" y="2992625"/>
              <a:ext cx="2086518" cy="2086518"/>
            </a:xfrm>
            <a:prstGeom prst="donut">
              <a:avLst>
                <a:gd name="adj" fmla="val 8909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dirty="0">
                <a:solidFill>
                  <a:srgbClr val="282F39"/>
                </a:solidFill>
              </a:endParaRPr>
            </a:p>
          </p:txBody>
        </p:sp>
        <p:sp>
          <p:nvSpPr>
            <p:cNvPr id="32" name="Circle: Hollow 31">
              <a:extLst>
                <a:ext uri="{FF2B5EF4-FFF2-40B4-BE49-F238E27FC236}">
                  <a16:creationId xmlns="" xmlns:a16="http://schemas.microsoft.com/office/drawing/2014/main" id="{A2237916-13D9-4B60-A937-1883CA55BDEB}"/>
                </a:ext>
              </a:extLst>
            </p:cNvPr>
            <p:cNvSpPr/>
            <p:nvPr/>
          </p:nvSpPr>
          <p:spPr>
            <a:xfrm>
              <a:off x="6513918" y="3330443"/>
              <a:ext cx="1410882" cy="1410882"/>
            </a:xfrm>
            <a:prstGeom prst="donut">
              <a:avLst>
                <a:gd name="adj" fmla="val 11275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dirty="0">
                <a:solidFill>
                  <a:srgbClr val="282F39"/>
                </a:solidFill>
              </a:endParaRPr>
            </a:p>
          </p:txBody>
        </p:sp>
        <p:sp>
          <p:nvSpPr>
            <p:cNvPr id="34" name="Circle: Hollow 33">
              <a:extLst>
                <a:ext uri="{FF2B5EF4-FFF2-40B4-BE49-F238E27FC236}">
                  <a16:creationId xmlns="" xmlns:a16="http://schemas.microsoft.com/office/drawing/2014/main" id="{9523CADD-081F-4343-AEA0-140719C25B98}"/>
                </a:ext>
              </a:extLst>
            </p:cNvPr>
            <p:cNvSpPr/>
            <p:nvPr/>
          </p:nvSpPr>
          <p:spPr>
            <a:xfrm>
              <a:off x="6840366" y="3646067"/>
              <a:ext cx="779634" cy="779634"/>
            </a:xfrm>
            <a:prstGeom prst="donut">
              <a:avLst>
                <a:gd name="adj" fmla="val 17518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dirty="0">
                <a:solidFill>
                  <a:srgbClr val="282F39"/>
                </a:solidFill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="" xmlns:a16="http://schemas.microsoft.com/office/drawing/2014/main" id="{88BE0B85-B1BB-495C-B267-6D2E9AB7C85B}"/>
                </a:ext>
              </a:extLst>
            </p:cNvPr>
            <p:cNvSpPr/>
            <p:nvPr/>
          </p:nvSpPr>
          <p:spPr>
            <a:xfrm>
              <a:off x="7087293" y="3891549"/>
              <a:ext cx="285780" cy="28578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E2D679A4-8ECE-4AD8-B664-274027612B45}"/>
              </a:ext>
            </a:extLst>
          </p:cNvPr>
          <p:cNvSpPr txBox="1"/>
          <p:nvPr/>
        </p:nvSpPr>
        <p:spPr>
          <a:xfrm>
            <a:off x="4261527" y="3266857"/>
            <a:ext cx="11771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6000" b="1" dirty="0">
                <a:solidFill>
                  <a:srgbClr val="FCB414"/>
                </a:solidFill>
                <a:latin typeface="Open Sans" panose="020B0606030504020204" pitchFamily="34" charset="0"/>
              </a:rPr>
              <a:t>0</a:t>
            </a:r>
            <a:r>
              <a:rPr lang="en-US" sz="6000" b="1" dirty="0">
                <a:solidFill>
                  <a:srgbClr val="FCB414"/>
                </a:solidFill>
                <a:latin typeface="Open Sans" panose="020B0606030504020204" pitchFamily="34" charset="0"/>
              </a:rPr>
              <a:t>3</a:t>
            </a:r>
            <a:endParaRPr lang="en-GB" sz="6000" b="1" dirty="0">
              <a:solidFill>
                <a:srgbClr val="FCB414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28BDCBA7-68AA-4184-A0A3-AB1DAEFC05FE}"/>
              </a:ext>
            </a:extLst>
          </p:cNvPr>
          <p:cNvSpPr txBox="1"/>
          <p:nvPr/>
        </p:nvSpPr>
        <p:spPr>
          <a:xfrm>
            <a:off x="4146859" y="1455872"/>
            <a:ext cx="13757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6000" b="1" dirty="0">
                <a:solidFill>
                  <a:srgbClr val="CB1B4A"/>
                </a:solidFill>
                <a:latin typeface="Open Sans" panose="020B0606030504020204" pitchFamily="34" charset="0"/>
              </a:rPr>
              <a:t>0</a:t>
            </a:r>
            <a:r>
              <a:rPr lang="en-US" sz="6000" b="1" dirty="0">
                <a:solidFill>
                  <a:srgbClr val="CB1B4A"/>
                </a:solidFill>
                <a:latin typeface="Open Sans" panose="020B0606030504020204" pitchFamily="34" charset="0"/>
              </a:rPr>
              <a:t>1</a:t>
            </a:r>
            <a:endParaRPr lang="en-GB" sz="6000" b="1" dirty="0">
              <a:solidFill>
                <a:srgbClr val="CB1B4A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B1ED2368-84F8-4611-9A4F-80AFF5994C13}"/>
              </a:ext>
            </a:extLst>
          </p:cNvPr>
          <p:cNvSpPr txBox="1"/>
          <p:nvPr/>
        </p:nvSpPr>
        <p:spPr>
          <a:xfrm>
            <a:off x="5337136" y="1692141"/>
            <a:ext cx="31548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fr-FR" sz="2000" b="1" dirty="0" smtClean="0">
                <a:solidFill>
                  <a:srgbClr val="282F39"/>
                </a:solidFill>
                <a:latin typeface="Open Sans" panose="020B0606030504020204" pitchFamily="34" charset="0"/>
              </a:rPr>
              <a:t>Acquérir </a:t>
            </a:r>
            <a:r>
              <a:rPr lang="fr-FR" sz="2000" b="1" dirty="0">
                <a:solidFill>
                  <a:srgbClr val="282F39"/>
                </a:solidFill>
                <a:latin typeface="Open Sans" panose="020B0606030504020204" pitchFamily="34" charset="0"/>
              </a:rPr>
              <a:t>les notions</a:t>
            </a:r>
          </a:p>
          <a:p>
            <a:pPr algn="just">
              <a:defRPr/>
            </a:pPr>
            <a:r>
              <a:rPr lang="fr-FR" sz="2000" b="1" dirty="0" smtClean="0">
                <a:solidFill>
                  <a:srgbClr val="282F39"/>
                </a:solidFill>
                <a:latin typeface="Open Sans" panose="020B0606030504020204" pitchFamily="34" charset="0"/>
              </a:rPr>
              <a:t>Indispensables en </a:t>
            </a:r>
            <a:r>
              <a:rPr lang="fr-FR" sz="2000" b="1" dirty="0" err="1" smtClean="0">
                <a:solidFill>
                  <a:srgbClr val="282F39"/>
                </a:solidFill>
                <a:latin typeface="Open Sans" panose="020B0606030504020204" pitchFamily="34" charset="0"/>
              </a:rPr>
              <a:t>EvRP</a:t>
            </a:r>
            <a:endParaRPr lang="en-GB" sz="2000" b="1" dirty="0">
              <a:solidFill>
                <a:srgbClr val="282F39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="" xmlns:a16="http://schemas.microsoft.com/office/drawing/2014/main" id="{72FD4B25-8082-4F3F-A9F1-3B69FEAC881C}"/>
              </a:ext>
            </a:extLst>
          </p:cNvPr>
          <p:cNvSpPr txBox="1"/>
          <p:nvPr/>
        </p:nvSpPr>
        <p:spPr>
          <a:xfrm>
            <a:off x="5352328" y="2602958"/>
            <a:ext cx="32394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fr-FR" sz="2000" b="1" dirty="0" smtClean="0">
                <a:solidFill>
                  <a:srgbClr val="282F39"/>
                </a:solidFill>
                <a:latin typeface="Open Sans" panose="020B0606030504020204" pitchFamily="34" charset="0"/>
              </a:rPr>
              <a:t>Connaitre la médecine du travail</a:t>
            </a:r>
            <a:endParaRPr lang="en-GB" sz="2000" b="1" dirty="0">
              <a:solidFill>
                <a:srgbClr val="282F39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CC845710-984C-44F3-A568-E66BC54B5681}"/>
              </a:ext>
            </a:extLst>
          </p:cNvPr>
          <p:cNvSpPr txBox="1"/>
          <p:nvPr/>
        </p:nvSpPr>
        <p:spPr>
          <a:xfrm>
            <a:off x="5360908" y="3456911"/>
            <a:ext cx="30068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fr-FR" sz="2000" b="1" dirty="0" smtClean="0">
                <a:solidFill>
                  <a:srgbClr val="282F39"/>
                </a:solidFill>
                <a:latin typeface="Open Sans" panose="020B0606030504020204" pitchFamily="34" charset="0"/>
              </a:rPr>
              <a:t>Analyser et prévenir les risques</a:t>
            </a:r>
            <a:endParaRPr lang="en-GB" sz="2000" b="1" dirty="0">
              <a:solidFill>
                <a:srgbClr val="282F39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42EA83E9-B192-48F1-946D-5530F67ED05F}"/>
              </a:ext>
            </a:extLst>
          </p:cNvPr>
          <p:cNvSpPr txBox="1"/>
          <p:nvPr/>
        </p:nvSpPr>
        <p:spPr>
          <a:xfrm>
            <a:off x="4146859" y="2329019"/>
            <a:ext cx="13757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6000" b="1" dirty="0">
                <a:solidFill>
                  <a:srgbClr val="42AFB6"/>
                </a:solidFill>
                <a:latin typeface="Open Sans" panose="020B0606030504020204" pitchFamily="34" charset="0"/>
              </a:rPr>
              <a:t>0</a:t>
            </a:r>
            <a:r>
              <a:rPr lang="en-US" sz="6000" b="1" dirty="0">
                <a:solidFill>
                  <a:srgbClr val="42AFB6"/>
                </a:solidFill>
                <a:latin typeface="Open Sans" panose="020B0606030504020204" pitchFamily="34" charset="0"/>
              </a:rPr>
              <a:t>2</a:t>
            </a:r>
            <a:endParaRPr lang="en-GB" sz="6000" b="1" dirty="0">
              <a:solidFill>
                <a:srgbClr val="42AFB6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grpSp>
        <p:nvGrpSpPr>
          <p:cNvPr id="50" name="Group 49">
            <a:extLst>
              <a:ext uri="{FF2B5EF4-FFF2-40B4-BE49-F238E27FC236}">
                <a16:creationId xmlns="" xmlns:a16="http://schemas.microsoft.com/office/drawing/2014/main" id="{674DD652-31EF-4346-885E-CA6FC289CE42}"/>
              </a:ext>
            </a:extLst>
          </p:cNvPr>
          <p:cNvGrpSpPr/>
          <p:nvPr/>
        </p:nvGrpSpPr>
        <p:grpSpPr>
          <a:xfrm rot="1434524">
            <a:off x="8441415" y="3422958"/>
            <a:ext cx="1929887" cy="841333"/>
            <a:chOff x="8419743" y="1081666"/>
            <a:chExt cx="1929887" cy="841333"/>
          </a:xfrm>
        </p:grpSpPr>
        <p:cxnSp>
          <p:nvCxnSpPr>
            <p:cNvPr id="48" name="Straight Connector 47">
              <a:extLst>
                <a:ext uri="{FF2B5EF4-FFF2-40B4-BE49-F238E27FC236}">
                  <a16:creationId xmlns="" xmlns:a16="http://schemas.microsoft.com/office/drawing/2014/main" id="{C7A10D6D-D6B2-4F5E-8D33-3EB1AFAE5A6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19743" y="1176315"/>
              <a:ext cx="1774663" cy="746684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Isosceles Triangle 48">
              <a:extLst>
                <a:ext uri="{FF2B5EF4-FFF2-40B4-BE49-F238E27FC236}">
                  <a16:creationId xmlns="" xmlns:a16="http://schemas.microsoft.com/office/drawing/2014/main" id="{89CD2969-38A5-4DB8-A5DD-682C5224F103}"/>
                </a:ext>
              </a:extLst>
            </p:cNvPr>
            <p:cNvSpPr/>
            <p:nvPr/>
          </p:nvSpPr>
          <p:spPr>
            <a:xfrm rot="4079480">
              <a:off x="10060791" y="1001173"/>
              <a:ext cx="208345" cy="369332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="" xmlns:a16="http://schemas.microsoft.com/office/drawing/2014/main" id="{CD702F32-78B0-4D21-84C5-57A24BF207F7}"/>
              </a:ext>
            </a:extLst>
          </p:cNvPr>
          <p:cNvGrpSpPr/>
          <p:nvPr/>
        </p:nvGrpSpPr>
        <p:grpSpPr>
          <a:xfrm rot="21272960">
            <a:off x="8644433" y="4788650"/>
            <a:ext cx="1929887" cy="841333"/>
            <a:chOff x="8419743" y="1081666"/>
            <a:chExt cx="1929887" cy="841333"/>
          </a:xfrm>
          <a:solidFill>
            <a:schemeClr val="accent2"/>
          </a:solidFill>
        </p:grpSpPr>
        <p:cxnSp>
          <p:nvCxnSpPr>
            <p:cNvPr id="55" name="Straight Connector 54">
              <a:extLst>
                <a:ext uri="{FF2B5EF4-FFF2-40B4-BE49-F238E27FC236}">
                  <a16:creationId xmlns="" xmlns:a16="http://schemas.microsoft.com/office/drawing/2014/main" id="{209F03DA-325C-4B83-8C74-DA7152BD77A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19743" y="1176315"/>
              <a:ext cx="1774663" cy="746684"/>
            </a:xfrm>
            <a:prstGeom prst="line">
              <a:avLst/>
            </a:prstGeom>
            <a:grpFill/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Isosceles Triangle 55">
              <a:extLst>
                <a:ext uri="{FF2B5EF4-FFF2-40B4-BE49-F238E27FC236}">
                  <a16:creationId xmlns="" xmlns:a16="http://schemas.microsoft.com/office/drawing/2014/main" id="{19BC7E4C-A848-4290-AD30-EB52911138ED}"/>
                </a:ext>
              </a:extLst>
            </p:cNvPr>
            <p:cNvSpPr/>
            <p:nvPr/>
          </p:nvSpPr>
          <p:spPr>
            <a:xfrm rot="4079480">
              <a:off x="10060791" y="1001173"/>
              <a:ext cx="208345" cy="36933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="" xmlns:a16="http://schemas.microsoft.com/office/drawing/2014/main" id="{9A696CBD-4D63-40E9-B28D-042A0DFFB175}"/>
              </a:ext>
            </a:extLst>
          </p:cNvPr>
          <p:cNvGrpSpPr/>
          <p:nvPr/>
        </p:nvGrpSpPr>
        <p:grpSpPr>
          <a:xfrm rot="2094843">
            <a:off x="8598462" y="1941571"/>
            <a:ext cx="1929887" cy="841333"/>
            <a:chOff x="8419743" y="1081666"/>
            <a:chExt cx="1929887" cy="841333"/>
          </a:xfrm>
          <a:solidFill>
            <a:schemeClr val="accent5"/>
          </a:solidFill>
        </p:grpSpPr>
        <p:cxnSp>
          <p:nvCxnSpPr>
            <p:cNvPr id="58" name="Straight Connector 57">
              <a:extLst>
                <a:ext uri="{FF2B5EF4-FFF2-40B4-BE49-F238E27FC236}">
                  <a16:creationId xmlns="" xmlns:a16="http://schemas.microsoft.com/office/drawing/2014/main" id="{B8C4A398-BA84-4941-A956-B61C5A915AC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19743" y="1176315"/>
              <a:ext cx="1774663" cy="746684"/>
            </a:xfrm>
            <a:prstGeom prst="line">
              <a:avLst/>
            </a:prstGeom>
            <a:grpFill/>
            <a:ln w="381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Isosceles Triangle 58">
              <a:extLst>
                <a:ext uri="{FF2B5EF4-FFF2-40B4-BE49-F238E27FC236}">
                  <a16:creationId xmlns="" xmlns:a16="http://schemas.microsoft.com/office/drawing/2014/main" id="{AE6EB2DD-44E8-4868-8359-3EA293024AF0}"/>
                </a:ext>
              </a:extLst>
            </p:cNvPr>
            <p:cNvSpPr/>
            <p:nvPr/>
          </p:nvSpPr>
          <p:spPr>
            <a:xfrm rot="4079480">
              <a:off x="10060791" y="1001173"/>
              <a:ext cx="208345" cy="36933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bg2">
                <a:lumMod val="1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421145" y="2949708"/>
            <a:ext cx="2042337" cy="481626"/>
          </a:xfrm>
          <a:prstGeom prst="rect">
            <a:avLst/>
          </a:prstGeom>
        </p:spPr>
      </p:pic>
      <p:sp>
        <p:nvSpPr>
          <p:cNvPr id="41" name="TextBox 41">
            <a:extLst>
              <a:ext uri="{FF2B5EF4-FFF2-40B4-BE49-F238E27FC236}">
                <a16:creationId xmlns="" xmlns:a16="http://schemas.microsoft.com/office/drawing/2014/main" id="{E2D679A4-8ECE-4AD8-B664-274027612B45}"/>
              </a:ext>
            </a:extLst>
          </p:cNvPr>
          <p:cNvSpPr txBox="1"/>
          <p:nvPr/>
        </p:nvSpPr>
        <p:spPr>
          <a:xfrm>
            <a:off x="4259487" y="4118778"/>
            <a:ext cx="11771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6000" b="1" dirty="0">
                <a:solidFill>
                  <a:srgbClr val="282F39">
                    <a:lumMod val="75000"/>
                    <a:lumOff val="25000"/>
                  </a:srgbClr>
                </a:solidFill>
                <a:latin typeface="Open Sans" panose="020B0606030504020204" pitchFamily="34" charset="0"/>
              </a:rPr>
              <a:t>0</a:t>
            </a:r>
            <a:r>
              <a:rPr lang="en-US" sz="6000" b="1" dirty="0">
                <a:solidFill>
                  <a:srgbClr val="282F39">
                    <a:lumMod val="75000"/>
                    <a:lumOff val="25000"/>
                  </a:srgbClr>
                </a:solidFill>
                <a:latin typeface="Open Sans" panose="020B0606030504020204" pitchFamily="34" charset="0"/>
              </a:rPr>
              <a:t>4</a:t>
            </a:r>
            <a:endParaRPr lang="en-GB" sz="6000" b="1" dirty="0">
              <a:solidFill>
                <a:srgbClr val="282F39">
                  <a:lumMod val="75000"/>
                  <a:lumOff val="25000"/>
                </a:srgbClr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51" name="TextBox 45">
            <a:extLst>
              <a:ext uri="{FF2B5EF4-FFF2-40B4-BE49-F238E27FC236}">
                <a16:creationId xmlns="" xmlns:a16="http://schemas.microsoft.com/office/drawing/2014/main" id="{CC845710-984C-44F3-A568-E66BC54B5681}"/>
              </a:ext>
            </a:extLst>
          </p:cNvPr>
          <p:cNvSpPr txBox="1"/>
          <p:nvPr/>
        </p:nvSpPr>
        <p:spPr>
          <a:xfrm>
            <a:off x="5360908" y="4277026"/>
            <a:ext cx="33398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fr-FR" sz="2000" b="1" dirty="0" smtClean="0">
                <a:solidFill>
                  <a:srgbClr val="282F39"/>
                </a:solidFill>
                <a:latin typeface="Open Sans" panose="020B0606030504020204" pitchFamily="34" charset="0"/>
              </a:rPr>
              <a:t>Evaluer la prévention des risques</a:t>
            </a:r>
            <a:endParaRPr lang="en-GB" sz="2000" b="1" dirty="0">
              <a:solidFill>
                <a:srgbClr val="282F39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52" name="TextBox 41">
            <a:extLst>
              <a:ext uri="{FF2B5EF4-FFF2-40B4-BE49-F238E27FC236}">
                <a16:creationId xmlns="" xmlns:a16="http://schemas.microsoft.com/office/drawing/2014/main" id="{E2D679A4-8ECE-4AD8-B664-274027612B45}"/>
              </a:ext>
            </a:extLst>
          </p:cNvPr>
          <p:cNvSpPr txBox="1"/>
          <p:nvPr/>
        </p:nvSpPr>
        <p:spPr>
          <a:xfrm>
            <a:off x="4257447" y="5078246"/>
            <a:ext cx="11771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6000" b="1" dirty="0">
                <a:solidFill>
                  <a:srgbClr val="C2C923">
                    <a:lumMod val="75000"/>
                  </a:srgbClr>
                </a:solidFill>
                <a:latin typeface="Open Sans" panose="020B0606030504020204" pitchFamily="34" charset="0"/>
              </a:rPr>
              <a:t>0</a:t>
            </a:r>
            <a:r>
              <a:rPr lang="en-US" sz="6000" b="1" dirty="0">
                <a:solidFill>
                  <a:srgbClr val="C2C923">
                    <a:lumMod val="75000"/>
                  </a:srgbClr>
                </a:solidFill>
                <a:latin typeface="Open Sans" panose="020B0606030504020204" pitchFamily="34" charset="0"/>
              </a:rPr>
              <a:t>5</a:t>
            </a:r>
            <a:endParaRPr lang="en-GB" sz="6000" b="1" dirty="0">
              <a:solidFill>
                <a:srgbClr val="C2C923">
                  <a:lumMod val="75000"/>
                </a:srgbClr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53" name="TextBox 45">
            <a:extLst>
              <a:ext uri="{FF2B5EF4-FFF2-40B4-BE49-F238E27FC236}">
                <a16:creationId xmlns="" xmlns:a16="http://schemas.microsoft.com/office/drawing/2014/main" id="{CC845710-984C-44F3-A568-E66BC54B5681}"/>
              </a:ext>
            </a:extLst>
          </p:cNvPr>
          <p:cNvSpPr txBox="1"/>
          <p:nvPr/>
        </p:nvSpPr>
        <p:spPr>
          <a:xfrm>
            <a:off x="5377843" y="5255563"/>
            <a:ext cx="33398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en-GB" sz="2000" b="1" dirty="0" err="1" smtClean="0">
                <a:solidFill>
                  <a:srgbClr val="282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Connaitre</a:t>
            </a:r>
            <a:r>
              <a:rPr lang="en-GB" sz="2000" b="1" dirty="0" smtClean="0">
                <a:solidFill>
                  <a:srgbClr val="282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2000" b="1" dirty="0" err="1" smtClean="0">
                <a:solidFill>
                  <a:srgbClr val="282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l’ergonomie</a:t>
            </a:r>
            <a:r>
              <a:rPr lang="en-GB" sz="2000" b="1" dirty="0" smtClean="0">
                <a:solidFill>
                  <a:srgbClr val="282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la promotion de la sant</a:t>
            </a:r>
            <a:r>
              <a:rPr lang="en-GB" sz="2000" b="1" dirty="0">
                <a:solidFill>
                  <a:srgbClr val="282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é</a:t>
            </a:r>
          </a:p>
        </p:txBody>
      </p:sp>
      <p:grpSp>
        <p:nvGrpSpPr>
          <p:cNvPr id="60" name="Group 53">
            <a:extLst>
              <a:ext uri="{FF2B5EF4-FFF2-40B4-BE49-F238E27FC236}">
                <a16:creationId xmlns="" xmlns:a16="http://schemas.microsoft.com/office/drawing/2014/main" id="{CD702F32-78B0-4D21-84C5-57A24BF207F7}"/>
              </a:ext>
            </a:extLst>
          </p:cNvPr>
          <p:cNvGrpSpPr/>
          <p:nvPr/>
        </p:nvGrpSpPr>
        <p:grpSpPr>
          <a:xfrm rot="487849">
            <a:off x="8541805" y="4001070"/>
            <a:ext cx="1929887" cy="841333"/>
            <a:chOff x="8419743" y="1081666"/>
            <a:chExt cx="1929887" cy="841333"/>
          </a:xfrm>
          <a:solidFill>
            <a:schemeClr val="accent2"/>
          </a:solidFill>
        </p:grpSpPr>
        <p:cxnSp>
          <p:nvCxnSpPr>
            <p:cNvPr id="61" name="Straight Connector 54">
              <a:extLst>
                <a:ext uri="{FF2B5EF4-FFF2-40B4-BE49-F238E27FC236}">
                  <a16:creationId xmlns="" xmlns:a16="http://schemas.microsoft.com/office/drawing/2014/main" id="{209F03DA-325C-4B83-8C74-DA7152BD77A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19743" y="1176315"/>
              <a:ext cx="1774663" cy="746684"/>
            </a:xfrm>
            <a:prstGeom prst="line">
              <a:avLst/>
            </a:prstGeom>
            <a:grpFill/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Isosceles Triangle 55">
              <a:extLst>
                <a:ext uri="{FF2B5EF4-FFF2-40B4-BE49-F238E27FC236}">
                  <a16:creationId xmlns="" xmlns:a16="http://schemas.microsoft.com/office/drawing/2014/main" id="{19BC7E4C-A848-4290-AD30-EB52911138ED}"/>
                </a:ext>
              </a:extLst>
            </p:cNvPr>
            <p:cNvSpPr/>
            <p:nvPr/>
          </p:nvSpPr>
          <p:spPr>
            <a:xfrm rot="4079480">
              <a:off x="10060791" y="1001173"/>
              <a:ext cx="208345" cy="369332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6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9908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  <p:bldP spid="44" grpId="0"/>
      <p:bldP spid="45" grpId="0"/>
      <p:bldP spid="46" grpId="0"/>
      <p:bldP spid="47" grpId="0"/>
      <p:bldP spid="41" grpId="0"/>
      <p:bldP spid="51" grpId="0"/>
      <p:bldP spid="52" grpId="0"/>
      <p:bldP spid="5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699AC3C-FE44-4341-B799-F20DE8937C2B}"/>
              </a:ext>
            </a:extLst>
          </p:cNvPr>
          <p:cNvSpPr txBox="1"/>
          <p:nvPr/>
        </p:nvSpPr>
        <p:spPr>
          <a:xfrm>
            <a:off x="1202749" y="235148"/>
            <a:ext cx="96737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4400" b="1" dirty="0" err="1" smtClean="0">
                <a:solidFill>
                  <a:schemeClr val="tx2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Contenu</a:t>
            </a:r>
            <a:r>
              <a:rPr lang="fr-FR" sz="4400" b="1" dirty="0" smtClean="0">
                <a:solidFill>
                  <a:schemeClr val="tx2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 </a:t>
            </a:r>
            <a:r>
              <a:rPr lang="fr-FR" sz="4400" b="1" dirty="0">
                <a:solidFill>
                  <a:schemeClr val="tx2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de la </a:t>
            </a:r>
            <a:r>
              <a:rPr lang="fr-FR" sz="4400" b="1" dirty="0" smtClean="0">
                <a:solidFill>
                  <a:schemeClr val="tx2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matière</a:t>
            </a:r>
            <a:endParaRPr lang="en-US" sz="4400" b="1" dirty="0">
              <a:solidFill>
                <a:schemeClr val="tx2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2" name="Arrow: Pentagon 1">
            <a:extLst>
              <a:ext uri="{FF2B5EF4-FFF2-40B4-BE49-F238E27FC236}">
                <a16:creationId xmlns:a16="http://schemas.microsoft.com/office/drawing/2014/main" xmlns="" id="{4F1941AF-8191-4EBD-893F-756FFAF4FDBF}"/>
              </a:ext>
            </a:extLst>
          </p:cNvPr>
          <p:cNvSpPr/>
          <p:nvPr/>
        </p:nvSpPr>
        <p:spPr>
          <a:xfrm>
            <a:off x="3115733" y="1399204"/>
            <a:ext cx="5960534" cy="1094104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Arrow: Pentagon 5">
            <a:extLst>
              <a:ext uri="{FF2B5EF4-FFF2-40B4-BE49-F238E27FC236}">
                <a16:creationId xmlns:a16="http://schemas.microsoft.com/office/drawing/2014/main" xmlns="" id="{5D712B20-0992-46E7-83C0-F1BF8DB9778A}"/>
              </a:ext>
            </a:extLst>
          </p:cNvPr>
          <p:cNvSpPr/>
          <p:nvPr/>
        </p:nvSpPr>
        <p:spPr>
          <a:xfrm>
            <a:off x="3115733" y="2493308"/>
            <a:ext cx="5960534" cy="1094104"/>
          </a:xfrm>
          <a:prstGeom prst="homePlat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Arrow: Pentagon 6">
            <a:extLst>
              <a:ext uri="{FF2B5EF4-FFF2-40B4-BE49-F238E27FC236}">
                <a16:creationId xmlns:a16="http://schemas.microsoft.com/office/drawing/2014/main" xmlns="" id="{31AD08BD-2B74-49D8-9323-27281CC83CA1}"/>
              </a:ext>
            </a:extLst>
          </p:cNvPr>
          <p:cNvSpPr/>
          <p:nvPr/>
        </p:nvSpPr>
        <p:spPr>
          <a:xfrm>
            <a:off x="3115733" y="3587412"/>
            <a:ext cx="5960534" cy="1094104"/>
          </a:xfrm>
          <a:prstGeom prst="homePlat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Arrow: Pentagon 8">
            <a:extLst>
              <a:ext uri="{FF2B5EF4-FFF2-40B4-BE49-F238E27FC236}">
                <a16:creationId xmlns:a16="http://schemas.microsoft.com/office/drawing/2014/main" xmlns="" id="{8E523EB2-29C3-49DE-A76F-45EEDF0836BF}"/>
              </a:ext>
            </a:extLst>
          </p:cNvPr>
          <p:cNvSpPr/>
          <p:nvPr/>
        </p:nvSpPr>
        <p:spPr>
          <a:xfrm>
            <a:off x="3115733" y="4681516"/>
            <a:ext cx="5960534" cy="1094104"/>
          </a:xfrm>
          <a:prstGeom prst="homePlat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xmlns="" id="{1AF86937-43DA-459C-96FB-27C5E7148A34}"/>
              </a:ext>
            </a:extLst>
          </p:cNvPr>
          <p:cNvSpPr>
            <a:spLocks/>
          </p:cNvSpPr>
          <p:nvPr/>
        </p:nvSpPr>
        <p:spPr bwMode="auto">
          <a:xfrm>
            <a:off x="2504332" y="2494466"/>
            <a:ext cx="611402" cy="1093718"/>
          </a:xfrm>
          <a:custGeom>
            <a:avLst/>
            <a:gdLst>
              <a:gd name="T0" fmla="*/ 0 w 337"/>
              <a:gd name="T1" fmla="*/ 183 h 709"/>
              <a:gd name="T2" fmla="*/ 0 w 337"/>
              <a:gd name="T3" fmla="*/ 708 h 709"/>
              <a:gd name="T4" fmla="*/ 337 w 337"/>
              <a:gd name="T5" fmla="*/ 709 h 709"/>
              <a:gd name="T6" fmla="*/ 337 w 337"/>
              <a:gd name="T7" fmla="*/ 0 h 709"/>
              <a:gd name="T8" fmla="*/ 0 w 337"/>
              <a:gd name="T9" fmla="*/ 183 h 7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7" h="709">
                <a:moveTo>
                  <a:pt x="0" y="183"/>
                </a:moveTo>
                <a:lnTo>
                  <a:pt x="0" y="708"/>
                </a:lnTo>
                <a:lnTo>
                  <a:pt x="337" y="709"/>
                </a:lnTo>
                <a:lnTo>
                  <a:pt x="337" y="0"/>
                </a:lnTo>
                <a:lnTo>
                  <a:pt x="0" y="18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solidFill>
                <a:srgbClr val="282F39"/>
              </a:solidFill>
            </a:endParaRPr>
          </a:p>
        </p:txBody>
      </p:sp>
      <p:sp>
        <p:nvSpPr>
          <p:cNvPr id="15" name="Freeform 6">
            <a:extLst>
              <a:ext uri="{FF2B5EF4-FFF2-40B4-BE49-F238E27FC236}">
                <a16:creationId xmlns:a16="http://schemas.microsoft.com/office/drawing/2014/main" xmlns="" id="{02D15E8F-895E-487D-8BA7-7BE9FAEB7A61}"/>
              </a:ext>
            </a:extLst>
          </p:cNvPr>
          <p:cNvSpPr>
            <a:spLocks/>
          </p:cNvSpPr>
          <p:nvPr/>
        </p:nvSpPr>
        <p:spPr bwMode="auto">
          <a:xfrm>
            <a:off x="2504332" y="1399205"/>
            <a:ext cx="611402" cy="1377560"/>
          </a:xfrm>
          <a:custGeom>
            <a:avLst/>
            <a:gdLst>
              <a:gd name="T0" fmla="*/ 0 w 337"/>
              <a:gd name="T1" fmla="*/ 369 h 893"/>
              <a:gd name="T2" fmla="*/ 0 w 337"/>
              <a:gd name="T3" fmla="*/ 893 h 893"/>
              <a:gd name="T4" fmla="*/ 337 w 337"/>
              <a:gd name="T5" fmla="*/ 710 h 893"/>
              <a:gd name="T6" fmla="*/ 337 w 337"/>
              <a:gd name="T7" fmla="*/ 0 h 893"/>
              <a:gd name="T8" fmla="*/ 0 w 337"/>
              <a:gd name="T9" fmla="*/ 369 h 8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7" h="893">
                <a:moveTo>
                  <a:pt x="0" y="369"/>
                </a:moveTo>
                <a:lnTo>
                  <a:pt x="0" y="893"/>
                </a:lnTo>
                <a:lnTo>
                  <a:pt x="337" y="710"/>
                </a:lnTo>
                <a:lnTo>
                  <a:pt x="337" y="0"/>
                </a:lnTo>
                <a:lnTo>
                  <a:pt x="0" y="369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solidFill>
                <a:srgbClr val="282F39"/>
              </a:solidFill>
            </a:endParaRPr>
          </a:p>
        </p:txBody>
      </p:sp>
      <p:sp>
        <p:nvSpPr>
          <p:cNvPr id="16" name="Freeform 7">
            <a:extLst>
              <a:ext uri="{FF2B5EF4-FFF2-40B4-BE49-F238E27FC236}">
                <a16:creationId xmlns:a16="http://schemas.microsoft.com/office/drawing/2014/main" xmlns="" id="{2D5A052A-A9B2-4634-AEE1-7FF88F8C68A9}"/>
              </a:ext>
            </a:extLst>
          </p:cNvPr>
          <p:cNvSpPr>
            <a:spLocks/>
          </p:cNvSpPr>
          <p:nvPr/>
        </p:nvSpPr>
        <p:spPr bwMode="auto">
          <a:xfrm>
            <a:off x="2504332" y="3586642"/>
            <a:ext cx="611402" cy="1093718"/>
          </a:xfrm>
          <a:custGeom>
            <a:avLst/>
            <a:gdLst>
              <a:gd name="T0" fmla="*/ 0 w 337"/>
              <a:gd name="T1" fmla="*/ 526 h 709"/>
              <a:gd name="T2" fmla="*/ 0 w 337"/>
              <a:gd name="T3" fmla="*/ 1 h 709"/>
              <a:gd name="T4" fmla="*/ 337 w 337"/>
              <a:gd name="T5" fmla="*/ 0 h 709"/>
              <a:gd name="T6" fmla="*/ 337 w 337"/>
              <a:gd name="T7" fmla="*/ 709 h 709"/>
              <a:gd name="T8" fmla="*/ 0 w 337"/>
              <a:gd name="T9" fmla="*/ 526 h 7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7" h="709">
                <a:moveTo>
                  <a:pt x="0" y="526"/>
                </a:moveTo>
                <a:lnTo>
                  <a:pt x="0" y="1"/>
                </a:lnTo>
                <a:lnTo>
                  <a:pt x="337" y="0"/>
                </a:lnTo>
                <a:lnTo>
                  <a:pt x="337" y="709"/>
                </a:lnTo>
                <a:lnTo>
                  <a:pt x="0" y="526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solidFill>
                <a:srgbClr val="282F39"/>
              </a:solidFill>
            </a:endParaRPr>
          </a:p>
        </p:txBody>
      </p:sp>
      <p:sp>
        <p:nvSpPr>
          <p:cNvPr id="17" name="Freeform 8">
            <a:extLst>
              <a:ext uri="{FF2B5EF4-FFF2-40B4-BE49-F238E27FC236}">
                <a16:creationId xmlns:a16="http://schemas.microsoft.com/office/drawing/2014/main" xmlns="" id="{3C1A153D-A41F-4D59-9FB0-F6238D32BAD5}"/>
              </a:ext>
            </a:extLst>
          </p:cNvPr>
          <p:cNvSpPr>
            <a:spLocks/>
          </p:cNvSpPr>
          <p:nvPr/>
        </p:nvSpPr>
        <p:spPr bwMode="auto">
          <a:xfrm>
            <a:off x="2504332" y="4398061"/>
            <a:ext cx="611402" cy="1377560"/>
          </a:xfrm>
          <a:custGeom>
            <a:avLst/>
            <a:gdLst>
              <a:gd name="T0" fmla="*/ 0 w 337"/>
              <a:gd name="T1" fmla="*/ 524 h 893"/>
              <a:gd name="T2" fmla="*/ 0 w 337"/>
              <a:gd name="T3" fmla="*/ 0 h 893"/>
              <a:gd name="T4" fmla="*/ 337 w 337"/>
              <a:gd name="T5" fmla="*/ 183 h 893"/>
              <a:gd name="T6" fmla="*/ 337 w 337"/>
              <a:gd name="T7" fmla="*/ 893 h 893"/>
              <a:gd name="T8" fmla="*/ 0 w 337"/>
              <a:gd name="T9" fmla="*/ 524 h 8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7" h="893">
                <a:moveTo>
                  <a:pt x="0" y="524"/>
                </a:moveTo>
                <a:lnTo>
                  <a:pt x="0" y="0"/>
                </a:lnTo>
                <a:lnTo>
                  <a:pt x="337" y="183"/>
                </a:lnTo>
                <a:lnTo>
                  <a:pt x="337" y="893"/>
                </a:lnTo>
                <a:lnTo>
                  <a:pt x="0" y="524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solidFill>
                <a:srgbClr val="282F39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F1A8E06F-8357-4D58-A7BF-BCB897B7308B}"/>
              </a:ext>
            </a:extLst>
          </p:cNvPr>
          <p:cNvSpPr txBox="1"/>
          <p:nvPr/>
        </p:nvSpPr>
        <p:spPr>
          <a:xfrm>
            <a:off x="3305190" y="1484260"/>
            <a:ext cx="1177107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5500" b="1" dirty="0">
                <a:solidFill>
                  <a:srgbClr val="FFFFFF"/>
                </a:solidFill>
                <a:latin typeface="Open Sans" panose="020B0606030504020204" pitchFamily="34" charset="0"/>
              </a:rPr>
              <a:t>01</a:t>
            </a:r>
            <a:endParaRPr lang="en-GB" sz="5500" b="1" dirty="0">
              <a:solidFill>
                <a:srgbClr val="FFFFFF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70136193-E4CD-40C9-B87B-F992302BAF6E}"/>
              </a:ext>
            </a:extLst>
          </p:cNvPr>
          <p:cNvSpPr txBox="1"/>
          <p:nvPr/>
        </p:nvSpPr>
        <p:spPr>
          <a:xfrm>
            <a:off x="3305190" y="2564030"/>
            <a:ext cx="1177107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5500" b="1" dirty="0">
                <a:solidFill>
                  <a:srgbClr val="FFFFFF"/>
                </a:solidFill>
                <a:latin typeface="Open Sans" panose="020B0606030504020204" pitchFamily="34" charset="0"/>
              </a:rPr>
              <a:t>02</a:t>
            </a:r>
            <a:endParaRPr lang="en-GB" sz="5500" b="1" dirty="0">
              <a:solidFill>
                <a:srgbClr val="FFFFFF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34BAA7A5-95DE-4BF7-A10B-3B270B85F9D8}"/>
              </a:ext>
            </a:extLst>
          </p:cNvPr>
          <p:cNvSpPr txBox="1"/>
          <p:nvPr/>
        </p:nvSpPr>
        <p:spPr>
          <a:xfrm>
            <a:off x="3305190" y="3653528"/>
            <a:ext cx="1177107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5500" b="1" dirty="0">
                <a:solidFill>
                  <a:srgbClr val="FFFFFF"/>
                </a:solidFill>
                <a:latin typeface="Open Sans" panose="020B0606030504020204" pitchFamily="34" charset="0"/>
              </a:rPr>
              <a:t>03</a:t>
            </a:r>
            <a:endParaRPr lang="en-GB" sz="5500" b="1" dirty="0">
              <a:solidFill>
                <a:srgbClr val="FFFFFF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92A6B1ED-3AB1-4B68-8A4B-4BAB6C4E37D3}"/>
              </a:ext>
            </a:extLst>
          </p:cNvPr>
          <p:cNvSpPr txBox="1"/>
          <p:nvPr/>
        </p:nvSpPr>
        <p:spPr>
          <a:xfrm>
            <a:off x="3305190" y="4755996"/>
            <a:ext cx="1177107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5500" b="1" dirty="0">
                <a:solidFill>
                  <a:srgbClr val="FFFFFF"/>
                </a:solidFill>
                <a:latin typeface="Open Sans" panose="020B0606030504020204" pitchFamily="34" charset="0"/>
              </a:rPr>
              <a:t>04</a:t>
            </a:r>
            <a:endParaRPr lang="en-GB" sz="5500" b="1" dirty="0">
              <a:solidFill>
                <a:srgbClr val="FFFFFF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FB2AC63E-D411-4897-B837-BE0DDF2DF821}"/>
              </a:ext>
            </a:extLst>
          </p:cNvPr>
          <p:cNvGrpSpPr/>
          <p:nvPr/>
        </p:nvGrpSpPr>
        <p:grpSpPr>
          <a:xfrm>
            <a:off x="7585314" y="3790657"/>
            <a:ext cx="732243" cy="732064"/>
            <a:chOff x="2700338" y="8651875"/>
            <a:chExt cx="6545262" cy="6543675"/>
          </a:xfrm>
          <a:solidFill>
            <a:schemeClr val="bg1"/>
          </a:solidFill>
        </p:grpSpPr>
        <p:sp>
          <p:nvSpPr>
            <p:cNvPr id="26" name="Freeform 18">
              <a:extLst>
                <a:ext uri="{FF2B5EF4-FFF2-40B4-BE49-F238E27FC236}">
                  <a16:creationId xmlns:a16="http://schemas.microsoft.com/office/drawing/2014/main" xmlns="" id="{A67BC71C-26D6-4654-B7D1-5FAD3283D5E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00338" y="10820400"/>
              <a:ext cx="4376737" cy="4375150"/>
            </a:xfrm>
            <a:custGeom>
              <a:avLst/>
              <a:gdLst>
                <a:gd name="T0" fmla="*/ 477 w 1376"/>
                <a:gd name="T1" fmla="*/ 1360 h 1376"/>
                <a:gd name="T2" fmla="*/ 312 w 1376"/>
                <a:gd name="T3" fmla="*/ 1212 h 1376"/>
                <a:gd name="T4" fmla="*/ 237 w 1376"/>
                <a:gd name="T5" fmla="*/ 1044 h 1376"/>
                <a:gd name="T6" fmla="*/ 64 w 1376"/>
                <a:gd name="T7" fmla="*/ 1013 h 1376"/>
                <a:gd name="T8" fmla="*/ 51 w 1376"/>
                <a:gd name="T9" fmla="*/ 793 h 1376"/>
                <a:gd name="T10" fmla="*/ 117 w 1376"/>
                <a:gd name="T11" fmla="*/ 621 h 1376"/>
                <a:gd name="T12" fmla="*/ 16 w 1376"/>
                <a:gd name="T13" fmla="*/ 476 h 1376"/>
                <a:gd name="T14" fmla="*/ 164 w 1376"/>
                <a:gd name="T15" fmla="*/ 312 h 1376"/>
                <a:gd name="T16" fmla="*/ 332 w 1376"/>
                <a:gd name="T17" fmla="*/ 237 h 1376"/>
                <a:gd name="T18" fmla="*/ 363 w 1376"/>
                <a:gd name="T19" fmla="*/ 63 h 1376"/>
                <a:gd name="T20" fmla="*/ 583 w 1376"/>
                <a:gd name="T21" fmla="*/ 51 h 1376"/>
                <a:gd name="T22" fmla="*/ 755 w 1376"/>
                <a:gd name="T23" fmla="*/ 116 h 1376"/>
                <a:gd name="T24" fmla="*/ 900 w 1376"/>
                <a:gd name="T25" fmla="*/ 16 h 1376"/>
                <a:gd name="T26" fmla="*/ 1064 w 1376"/>
                <a:gd name="T27" fmla="*/ 163 h 1376"/>
                <a:gd name="T28" fmla="*/ 1139 w 1376"/>
                <a:gd name="T29" fmla="*/ 331 h 1376"/>
                <a:gd name="T30" fmla="*/ 1313 w 1376"/>
                <a:gd name="T31" fmla="*/ 362 h 1376"/>
                <a:gd name="T32" fmla="*/ 1360 w 1376"/>
                <a:gd name="T33" fmla="*/ 476 h 1376"/>
                <a:gd name="T34" fmla="*/ 1260 w 1376"/>
                <a:gd name="T35" fmla="*/ 621 h 1376"/>
                <a:gd name="T36" fmla="*/ 1325 w 1376"/>
                <a:gd name="T37" fmla="*/ 793 h 1376"/>
                <a:gd name="T38" fmla="*/ 1313 w 1376"/>
                <a:gd name="T39" fmla="*/ 1013 h 1376"/>
                <a:gd name="T40" fmla="*/ 1139 w 1376"/>
                <a:gd name="T41" fmla="*/ 1044 h 1376"/>
                <a:gd name="T42" fmla="*/ 1064 w 1376"/>
                <a:gd name="T43" fmla="*/ 1212 h 1376"/>
                <a:gd name="T44" fmla="*/ 900 w 1376"/>
                <a:gd name="T45" fmla="*/ 1360 h 1376"/>
                <a:gd name="T46" fmla="*/ 755 w 1376"/>
                <a:gd name="T47" fmla="*/ 1259 h 1376"/>
                <a:gd name="T48" fmla="*/ 583 w 1376"/>
                <a:gd name="T49" fmla="*/ 1325 h 1376"/>
                <a:gd name="T50" fmla="*/ 403 w 1376"/>
                <a:gd name="T51" fmla="*/ 1230 h 1376"/>
                <a:gd name="T52" fmla="*/ 544 w 1376"/>
                <a:gd name="T53" fmla="*/ 1210 h 1376"/>
                <a:gd name="T54" fmla="*/ 748 w 1376"/>
                <a:gd name="T55" fmla="*/ 1167 h 1376"/>
                <a:gd name="T56" fmla="*/ 870 w 1376"/>
                <a:gd name="T57" fmla="*/ 1273 h 1376"/>
                <a:gd name="T58" fmla="*/ 956 w 1376"/>
                <a:gd name="T59" fmla="*/ 1159 h 1376"/>
                <a:gd name="T60" fmla="*/ 1070 w 1376"/>
                <a:gd name="T61" fmla="*/ 985 h 1376"/>
                <a:gd name="T62" fmla="*/ 1230 w 1376"/>
                <a:gd name="T63" fmla="*/ 973 h 1376"/>
                <a:gd name="T64" fmla="*/ 1211 w 1376"/>
                <a:gd name="T65" fmla="*/ 832 h 1376"/>
                <a:gd name="T66" fmla="*/ 1168 w 1376"/>
                <a:gd name="T67" fmla="*/ 628 h 1376"/>
                <a:gd name="T68" fmla="*/ 1274 w 1376"/>
                <a:gd name="T69" fmla="*/ 506 h 1376"/>
                <a:gd name="T70" fmla="*/ 1160 w 1376"/>
                <a:gd name="T71" fmla="*/ 420 h 1376"/>
                <a:gd name="T72" fmla="*/ 986 w 1376"/>
                <a:gd name="T73" fmla="*/ 306 h 1376"/>
                <a:gd name="T74" fmla="*/ 974 w 1376"/>
                <a:gd name="T75" fmla="*/ 146 h 1376"/>
                <a:gd name="T76" fmla="*/ 833 w 1376"/>
                <a:gd name="T77" fmla="*/ 165 h 1376"/>
                <a:gd name="T78" fmla="*/ 629 w 1376"/>
                <a:gd name="T79" fmla="*/ 208 h 1376"/>
                <a:gd name="T80" fmla="*/ 507 w 1376"/>
                <a:gd name="T81" fmla="*/ 102 h 1376"/>
                <a:gd name="T82" fmla="*/ 421 w 1376"/>
                <a:gd name="T83" fmla="*/ 216 h 1376"/>
                <a:gd name="T84" fmla="*/ 307 w 1376"/>
                <a:gd name="T85" fmla="*/ 390 h 1376"/>
                <a:gd name="T86" fmla="*/ 146 w 1376"/>
                <a:gd name="T87" fmla="*/ 402 h 1376"/>
                <a:gd name="T88" fmla="*/ 166 w 1376"/>
                <a:gd name="T89" fmla="*/ 543 h 1376"/>
                <a:gd name="T90" fmla="*/ 209 w 1376"/>
                <a:gd name="T91" fmla="*/ 747 h 1376"/>
                <a:gd name="T92" fmla="*/ 103 w 1376"/>
                <a:gd name="T93" fmla="*/ 869 h 1376"/>
                <a:gd name="T94" fmla="*/ 217 w 1376"/>
                <a:gd name="T95" fmla="*/ 955 h 1376"/>
                <a:gd name="T96" fmla="*/ 391 w 1376"/>
                <a:gd name="T97" fmla="*/ 1069 h 1376"/>
                <a:gd name="T98" fmla="*/ 403 w 1376"/>
                <a:gd name="T99" fmla="*/ 1230 h 1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376" h="1376">
                  <a:moveTo>
                    <a:pt x="509" y="1366"/>
                  </a:moveTo>
                  <a:cubicBezTo>
                    <a:pt x="498" y="1366"/>
                    <a:pt x="487" y="1364"/>
                    <a:pt x="477" y="1360"/>
                  </a:cubicBezTo>
                  <a:cubicBezTo>
                    <a:pt x="363" y="1312"/>
                    <a:pt x="363" y="1312"/>
                    <a:pt x="363" y="1312"/>
                  </a:cubicBezTo>
                  <a:cubicBezTo>
                    <a:pt x="324" y="1296"/>
                    <a:pt x="302" y="1253"/>
                    <a:pt x="312" y="1212"/>
                  </a:cubicBezTo>
                  <a:cubicBezTo>
                    <a:pt x="319" y="1188"/>
                    <a:pt x="325" y="1163"/>
                    <a:pt x="332" y="1139"/>
                  </a:cubicBezTo>
                  <a:cubicBezTo>
                    <a:pt x="297" y="1111"/>
                    <a:pt x="265" y="1079"/>
                    <a:pt x="237" y="1044"/>
                  </a:cubicBezTo>
                  <a:cubicBezTo>
                    <a:pt x="213" y="1051"/>
                    <a:pt x="188" y="1057"/>
                    <a:pt x="164" y="1064"/>
                  </a:cubicBezTo>
                  <a:cubicBezTo>
                    <a:pt x="123" y="1074"/>
                    <a:pt x="80" y="1052"/>
                    <a:pt x="64" y="1013"/>
                  </a:cubicBezTo>
                  <a:cubicBezTo>
                    <a:pt x="16" y="899"/>
                    <a:pt x="16" y="899"/>
                    <a:pt x="16" y="899"/>
                  </a:cubicBezTo>
                  <a:cubicBezTo>
                    <a:pt x="0" y="860"/>
                    <a:pt x="15" y="815"/>
                    <a:pt x="51" y="793"/>
                  </a:cubicBezTo>
                  <a:cubicBezTo>
                    <a:pt x="73" y="780"/>
                    <a:pt x="95" y="767"/>
                    <a:pt x="117" y="754"/>
                  </a:cubicBezTo>
                  <a:cubicBezTo>
                    <a:pt x="112" y="710"/>
                    <a:pt x="112" y="665"/>
                    <a:pt x="117" y="621"/>
                  </a:cubicBezTo>
                  <a:cubicBezTo>
                    <a:pt x="95" y="608"/>
                    <a:pt x="73" y="595"/>
                    <a:pt x="51" y="582"/>
                  </a:cubicBezTo>
                  <a:cubicBezTo>
                    <a:pt x="15" y="561"/>
                    <a:pt x="0" y="515"/>
                    <a:pt x="16" y="476"/>
                  </a:cubicBezTo>
                  <a:cubicBezTo>
                    <a:pt x="64" y="362"/>
                    <a:pt x="64" y="362"/>
                    <a:pt x="64" y="362"/>
                  </a:cubicBezTo>
                  <a:cubicBezTo>
                    <a:pt x="80" y="323"/>
                    <a:pt x="123" y="301"/>
                    <a:pt x="164" y="312"/>
                  </a:cubicBezTo>
                  <a:cubicBezTo>
                    <a:pt x="188" y="318"/>
                    <a:pt x="213" y="324"/>
                    <a:pt x="237" y="331"/>
                  </a:cubicBezTo>
                  <a:cubicBezTo>
                    <a:pt x="265" y="296"/>
                    <a:pt x="297" y="264"/>
                    <a:pt x="332" y="237"/>
                  </a:cubicBezTo>
                  <a:cubicBezTo>
                    <a:pt x="325" y="212"/>
                    <a:pt x="319" y="187"/>
                    <a:pt x="312" y="163"/>
                  </a:cubicBezTo>
                  <a:cubicBezTo>
                    <a:pt x="302" y="122"/>
                    <a:pt x="324" y="79"/>
                    <a:pt x="363" y="63"/>
                  </a:cubicBezTo>
                  <a:cubicBezTo>
                    <a:pt x="477" y="16"/>
                    <a:pt x="477" y="16"/>
                    <a:pt x="477" y="16"/>
                  </a:cubicBezTo>
                  <a:cubicBezTo>
                    <a:pt x="516" y="0"/>
                    <a:pt x="561" y="15"/>
                    <a:pt x="583" y="51"/>
                  </a:cubicBezTo>
                  <a:cubicBezTo>
                    <a:pt x="596" y="72"/>
                    <a:pt x="609" y="94"/>
                    <a:pt x="622" y="116"/>
                  </a:cubicBezTo>
                  <a:cubicBezTo>
                    <a:pt x="666" y="111"/>
                    <a:pt x="711" y="111"/>
                    <a:pt x="755" y="116"/>
                  </a:cubicBezTo>
                  <a:cubicBezTo>
                    <a:pt x="768" y="94"/>
                    <a:pt x="781" y="72"/>
                    <a:pt x="794" y="51"/>
                  </a:cubicBezTo>
                  <a:cubicBezTo>
                    <a:pt x="815" y="15"/>
                    <a:pt x="861" y="0"/>
                    <a:pt x="900" y="16"/>
                  </a:cubicBezTo>
                  <a:cubicBezTo>
                    <a:pt x="1014" y="63"/>
                    <a:pt x="1014" y="63"/>
                    <a:pt x="1014" y="63"/>
                  </a:cubicBezTo>
                  <a:cubicBezTo>
                    <a:pt x="1053" y="79"/>
                    <a:pt x="1075" y="122"/>
                    <a:pt x="1064" y="163"/>
                  </a:cubicBezTo>
                  <a:cubicBezTo>
                    <a:pt x="1058" y="187"/>
                    <a:pt x="1052" y="212"/>
                    <a:pt x="1045" y="237"/>
                  </a:cubicBezTo>
                  <a:cubicBezTo>
                    <a:pt x="1080" y="264"/>
                    <a:pt x="1112" y="296"/>
                    <a:pt x="1139" y="331"/>
                  </a:cubicBezTo>
                  <a:cubicBezTo>
                    <a:pt x="1164" y="324"/>
                    <a:pt x="1189" y="318"/>
                    <a:pt x="1213" y="312"/>
                  </a:cubicBezTo>
                  <a:cubicBezTo>
                    <a:pt x="1254" y="301"/>
                    <a:pt x="1297" y="323"/>
                    <a:pt x="1313" y="362"/>
                  </a:cubicBezTo>
                  <a:cubicBezTo>
                    <a:pt x="1360" y="476"/>
                    <a:pt x="1360" y="476"/>
                    <a:pt x="1360" y="476"/>
                  </a:cubicBezTo>
                  <a:cubicBezTo>
                    <a:pt x="1360" y="476"/>
                    <a:pt x="1360" y="476"/>
                    <a:pt x="1360" y="476"/>
                  </a:cubicBezTo>
                  <a:cubicBezTo>
                    <a:pt x="1376" y="515"/>
                    <a:pt x="1361" y="561"/>
                    <a:pt x="1325" y="582"/>
                  </a:cubicBezTo>
                  <a:cubicBezTo>
                    <a:pt x="1304" y="595"/>
                    <a:pt x="1282" y="608"/>
                    <a:pt x="1260" y="621"/>
                  </a:cubicBezTo>
                  <a:cubicBezTo>
                    <a:pt x="1265" y="665"/>
                    <a:pt x="1265" y="710"/>
                    <a:pt x="1260" y="754"/>
                  </a:cubicBezTo>
                  <a:cubicBezTo>
                    <a:pt x="1282" y="767"/>
                    <a:pt x="1304" y="780"/>
                    <a:pt x="1325" y="793"/>
                  </a:cubicBezTo>
                  <a:cubicBezTo>
                    <a:pt x="1361" y="815"/>
                    <a:pt x="1376" y="860"/>
                    <a:pt x="1360" y="899"/>
                  </a:cubicBezTo>
                  <a:cubicBezTo>
                    <a:pt x="1313" y="1013"/>
                    <a:pt x="1313" y="1013"/>
                    <a:pt x="1313" y="1013"/>
                  </a:cubicBezTo>
                  <a:cubicBezTo>
                    <a:pt x="1297" y="1052"/>
                    <a:pt x="1254" y="1074"/>
                    <a:pt x="1213" y="1064"/>
                  </a:cubicBezTo>
                  <a:cubicBezTo>
                    <a:pt x="1189" y="1057"/>
                    <a:pt x="1164" y="1051"/>
                    <a:pt x="1139" y="1044"/>
                  </a:cubicBezTo>
                  <a:cubicBezTo>
                    <a:pt x="1112" y="1079"/>
                    <a:pt x="1080" y="1111"/>
                    <a:pt x="1045" y="1139"/>
                  </a:cubicBezTo>
                  <a:cubicBezTo>
                    <a:pt x="1052" y="1164"/>
                    <a:pt x="1058" y="1188"/>
                    <a:pt x="1064" y="1212"/>
                  </a:cubicBezTo>
                  <a:cubicBezTo>
                    <a:pt x="1075" y="1253"/>
                    <a:pt x="1053" y="1296"/>
                    <a:pt x="1014" y="1312"/>
                  </a:cubicBezTo>
                  <a:cubicBezTo>
                    <a:pt x="900" y="1360"/>
                    <a:pt x="900" y="1360"/>
                    <a:pt x="900" y="1360"/>
                  </a:cubicBezTo>
                  <a:cubicBezTo>
                    <a:pt x="861" y="1376"/>
                    <a:pt x="815" y="1361"/>
                    <a:pt x="794" y="1325"/>
                  </a:cubicBezTo>
                  <a:cubicBezTo>
                    <a:pt x="781" y="1303"/>
                    <a:pt x="768" y="1281"/>
                    <a:pt x="755" y="1259"/>
                  </a:cubicBezTo>
                  <a:cubicBezTo>
                    <a:pt x="711" y="1264"/>
                    <a:pt x="666" y="1264"/>
                    <a:pt x="622" y="1259"/>
                  </a:cubicBezTo>
                  <a:cubicBezTo>
                    <a:pt x="609" y="1281"/>
                    <a:pt x="596" y="1303"/>
                    <a:pt x="583" y="1325"/>
                  </a:cubicBezTo>
                  <a:cubicBezTo>
                    <a:pt x="567" y="1351"/>
                    <a:pt x="539" y="1366"/>
                    <a:pt x="509" y="1366"/>
                  </a:cubicBezTo>
                  <a:close/>
                  <a:moveTo>
                    <a:pt x="403" y="1230"/>
                  </a:moveTo>
                  <a:cubicBezTo>
                    <a:pt x="507" y="1273"/>
                    <a:pt x="507" y="1273"/>
                    <a:pt x="507" y="1273"/>
                  </a:cubicBezTo>
                  <a:cubicBezTo>
                    <a:pt x="519" y="1252"/>
                    <a:pt x="532" y="1231"/>
                    <a:pt x="544" y="1210"/>
                  </a:cubicBezTo>
                  <a:cubicBezTo>
                    <a:pt x="562" y="1180"/>
                    <a:pt x="595" y="1163"/>
                    <a:pt x="629" y="1167"/>
                  </a:cubicBezTo>
                  <a:cubicBezTo>
                    <a:pt x="669" y="1172"/>
                    <a:pt x="708" y="1172"/>
                    <a:pt x="748" y="1167"/>
                  </a:cubicBezTo>
                  <a:cubicBezTo>
                    <a:pt x="782" y="1163"/>
                    <a:pt x="815" y="1180"/>
                    <a:pt x="833" y="1210"/>
                  </a:cubicBezTo>
                  <a:cubicBezTo>
                    <a:pt x="845" y="1231"/>
                    <a:pt x="857" y="1252"/>
                    <a:pt x="870" y="1273"/>
                  </a:cubicBezTo>
                  <a:cubicBezTo>
                    <a:pt x="974" y="1230"/>
                    <a:pt x="974" y="1230"/>
                    <a:pt x="974" y="1230"/>
                  </a:cubicBezTo>
                  <a:cubicBezTo>
                    <a:pt x="968" y="1206"/>
                    <a:pt x="962" y="1183"/>
                    <a:pt x="956" y="1159"/>
                  </a:cubicBezTo>
                  <a:cubicBezTo>
                    <a:pt x="947" y="1125"/>
                    <a:pt x="958" y="1090"/>
                    <a:pt x="986" y="1069"/>
                  </a:cubicBezTo>
                  <a:cubicBezTo>
                    <a:pt x="1017" y="1044"/>
                    <a:pt x="1045" y="1016"/>
                    <a:pt x="1070" y="985"/>
                  </a:cubicBezTo>
                  <a:cubicBezTo>
                    <a:pt x="1091" y="958"/>
                    <a:pt x="1126" y="946"/>
                    <a:pt x="1160" y="955"/>
                  </a:cubicBezTo>
                  <a:cubicBezTo>
                    <a:pt x="1183" y="961"/>
                    <a:pt x="1207" y="967"/>
                    <a:pt x="1230" y="973"/>
                  </a:cubicBezTo>
                  <a:cubicBezTo>
                    <a:pt x="1274" y="869"/>
                    <a:pt x="1274" y="869"/>
                    <a:pt x="1274" y="869"/>
                  </a:cubicBezTo>
                  <a:cubicBezTo>
                    <a:pt x="1253" y="856"/>
                    <a:pt x="1232" y="844"/>
                    <a:pt x="1211" y="832"/>
                  </a:cubicBezTo>
                  <a:cubicBezTo>
                    <a:pt x="1181" y="814"/>
                    <a:pt x="1164" y="781"/>
                    <a:pt x="1168" y="747"/>
                  </a:cubicBezTo>
                  <a:cubicBezTo>
                    <a:pt x="1173" y="707"/>
                    <a:pt x="1173" y="668"/>
                    <a:pt x="1168" y="628"/>
                  </a:cubicBezTo>
                  <a:cubicBezTo>
                    <a:pt x="1164" y="594"/>
                    <a:pt x="1181" y="561"/>
                    <a:pt x="1211" y="543"/>
                  </a:cubicBezTo>
                  <a:cubicBezTo>
                    <a:pt x="1232" y="531"/>
                    <a:pt x="1253" y="519"/>
                    <a:pt x="1274" y="506"/>
                  </a:cubicBezTo>
                  <a:cubicBezTo>
                    <a:pt x="1230" y="402"/>
                    <a:pt x="1230" y="402"/>
                    <a:pt x="1230" y="402"/>
                  </a:cubicBezTo>
                  <a:cubicBezTo>
                    <a:pt x="1207" y="408"/>
                    <a:pt x="1183" y="414"/>
                    <a:pt x="1160" y="420"/>
                  </a:cubicBezTo>
                  <a:cubicBezTo>
                    <a:pt x="1126" y="429"/>
                    <a:pt x="1091" y="418"/>
                    <a:pt x="1070" y="390"/>
                  </a:cubicBezTo>
                  <a:cubicBezTo>
                    <a:pt x="1045" y="359"/>
                    <a:pt x="1017" y="331"/>
                    <a:pt x="986" y="306"/>
                  </a:cubicBezTo>
                  <a:cubicBezTo>
                    <a:pt x="958" y="285"/>
                    <a:pt x="947" y="250"/>
                    <a:pt x="956" y="216"/>
                  </a:cubicBezTo>
                  <a:cubicBezTo>
                    <a:pt x="962" y="193"/>
                    <a:pt x="968" y="169"/>
                    <a:pt x="974" y="146"/>
                  </a:cubicBezTo>
                  <a:cubicBezTo>
                    <a:pt x="870" y="102"/>
                    <a:pt x="870" y="102"/>
                    <a:pt x="870" y="102"/>
                  </a:cubicBezTo>
                  <a:cubicBezTo>
                    <a:pt x="857" y="123"/>
                    <a:pt x="845" y="144"/>
                    <a:pt x="833" y="165"/>
                  </a:cubicBezTo>
                  <a:cubicBezTo>
                    <a:pt x="815" y="195"/>
                    <a:pt x="782" y="212"/>
                    <a:pt x="748" y="208"/>
                  </a:cubicBezTo>
                  <a:cubicBezTo>
                    <a:pt x="708" y="203"/>
                    <a:pt x="668" y="203"/>
                    <a:pt x="629" y="208"/>
                  </a:cubicBezTo>
                  <a:cubicBezTo>
                    <a:pt x="595" y="212"/>
                    <a:pt x="561" y="195"/>
                    <a:pt x="544" y="165"/>
                  </a:cubicBezTo>
                  <a:cubicBezTo>
                    <a:pt x="532" y="144"/>
                    <a:pt x="519" y="123"/>
                    <a:pt x="507" y="102"/>
                  </a:cubicBezTo>
                  <a:cubicBezTo>
                    <a:pt x="403" y="146"/>
                    <a:pt x="403" y="146"/>
                    <a:pt x="403" y="146"/>
                  </a:cubicBezTo>
                  <a:cubicBezTo>
                    <a:pt x="409" y="169"/>
                    <a:pt x="415" y="193"/>
                    <a:pt x="421" y="216"/>
                  </a:cubicBezTo>
                  <a:cubicBezTo>
                    <a:pt x="430" y="250"/>
                    <a:pt x="418" y="285"/>
                    <a:pt x="391" y="306"/>
                  </a:cubicBezTo>
                  <a:cubicBezTo>
                    <a:pt x="360" y="331"/>
                    <a:pt x="332" y="359"/>
                    <a:pt x="307" y="390"/>
                  </a:cubicBezTo>
                  <a:cubicBezTo>
                    <a:pt x="286" y="418"/>
                    <a:pt x="251" y="429"/>
                    <a:pt x="217" y="420"/>
                  </a:cubicBezTo>
                  <a:cubicBezTo>
                    <a:pt x="193" y="414"/>
                    <a:pt x="170" y="408"/>
                    <a:pt x="146" y="402"/>
                  </a:cubicBezTo>
                  <a:cubicBezTo>
                    <a:pt x="103" y="506"/>
                    <a:pt x="103" y="506"/>
                    <a:pt x="103" y="506"/>
                  </a:cubicBezTo>
                  <a:cubicBezTo>
                    <a:pt x="124" y="519"/>
                    <a:pt x="145" y="531"/>
                    <a:pt x="166" y="543"/>
                  </a:cubicBezTo>
                  <a:cubicBezTo>
                    <a:pt x="196" y="561"/>
                    <a:pt x="213" y="594"/>
                    <a:pt x="209" y="628"/>
                  </a:cubicBezTo>
                  <a:cubicBezTo>
                    <a:pt x="204" y="668"/>
                    <a:pt x="204" y="708"/>
                    <a:pt x="209" y="747"/>
                  </a:cubicBezTo>
                  <a:cubicBezTo>
                    <a:pt x="213" y="781"/>
                    <a:pt x="196" y="815"/>
                    <a:pt x="166" y="832"/>
                  </a:cubicBezTo>
                  <a:cubicBezTo>
                    <a:pt x="145" y="844"/>
                    <a:pt x="124" y="856"/>
                    <a:pt x="103" y="869"/>
                  </a:cubicBezTo>
                  <a:cubicBezTo>
                    <a:pt x="146" y="973"/>
                    <a:pt x="146" y="973"/>
                    <a:pt x="146" y="973"/>
                  </a:cubicBezTo>
                  <a:cubicBezTo>
                    <a:pt x="170" y="968"/>
                    <a:pt x="193" y="961"/>
                    <a:pt x="217" y="955"/>
                  </a:cubicBezTo>
                  <a:cubicBezTo>
                    <a:pt x="251" y="946"/>
                    <a:pt x="286" y="958"/>
                    <a:pt x="307" y="985"/>
                  </a:cubicBezTo>
                  <a:cubicBezTo>
                    <a:pt x="332" y="1016"/>
                    <a:pt x="360" y="1044"/>
                    <a:pt x="391" y="1069"/>
                  </a:cubicBezTo>
                  <a:cubicBezTo>
                    <a:pt x="418" y="1090"/>
                    <a:pt x="430" y="1125"/>
                    <a:pt x="421" y="1159"/>
                  </a:cubicBezTo>
                  <a:cubicBezTo>
                    <a:pt x="415" y="1183"/>
                    <a:pt x="409" y="1206"/>
                    <a:pt x="403" y="123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282F39"/>
                </a:solidFill>
              </a:endParaRPr>
            </a:p>
          </p:txBody>
        </p:sp>
        <p:sp>
          <p:nvSpPr>
            <p:cNvPr id="27" name="Freeform 19">
              <a:extLst>
                <a:ext uri="{FF2B5EF4-FFF2-40B4-BE49-F238E27FC236}">
                  <a16:creationId xmlns:a16="http://schemas.microsoft.com/office/drawing/2014/main" xmlns="" id="{090B7730-9FB0-420C-AD83-0B8CC9F503F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62375" y="11879263"/>
              <a:ext cx="2255837" cy="2120900"/>
            </a:xfrm>
            <a:custGeom>
              <a:avLst/>
              <a:gdLst>
                <a:gd name="T0" fmla="*/ 354 w 709"/>
                <a:gd name="T1" fmla="*/ 667 h 667"/>
                <a:gd name="T2" fmla="*/ 235 w 709"/>
                <a:gd name="T3" fmla="*/ 643 h 667"/>
                <a:gd name="T4" fmla="*/ 66 w 709"/>
                <a:gd name="T5" fmla="*/ 474 h 667"/>
                <a:gd name="T6" fmla="*/ 235 w 709"/>
                <a:gd name="T7" fmla="*/ 66 h 667"/>
                <a:gd name="T8" fmla="*/ 643 w 709"/>
                <a:gd name="T9" fmla="*/ 235 h 667"/>
                <a:gd name="T10" fmla="*/ 643 w 709"/>
                <a:gd name="T11" fmla="*/ 235 h 667"/>
                <a:gd name="T12" fmla="*/ 474 w 709"/>
                <a:gd name="T13" fmla="*/ 643 h 667"/>
                <a:gd name="T14" fmla="*/ 354 w 709"/>
                <a:gd name="T15" fmla="*/ 667 h 667"/>
                <a:gd name="T16" fmla="*/ 354 w 709"/>
                <a:gd name="T17" fmla="*/ 134 h 667"/>
                <a:gd name="T18" fmla="*/ 270 w 709"/>
                <a:gd name="T19" fmla="*/ 151 h 667"/>
                <a:gd name="T20" fmla="*/ 150 w 709"/>
                <a:gd name="T21" fmla="*/ 439 h 667"/>
                <a:gd name="T22" fmla="*/ 270 w 709"/>
                <a:gd name="T23" fmla="*/ 559 h 667"/>
                <a:gd name="T24" fmla="*/ 439 w 709"/>
                <a:gd name="T25" fmla="*/ 559 h 667"/>
                <a:gd name="T26" fmla="*/ 558 w 709"/>
                <a:gd name="T27" fmla="*/ 270 h 667"/>
                <a:gd name="T28" fmla="*/ 354 w 709"/>
                <a:gd name="T29" fmla="*/ 134 h 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09" h="667">
                  <a:moveTo>
                    <a:pt x="354" y="667"/>
                  </a:moveTo>
                  <a:cubicBezTo>
                    <a:pt x="314" y="667"/>
                    <a:pt x="273" y="659"/>
                    <a:pt x="235" y="643"/>
                  </a:cubicBezTo>
                  <a:cubicBezTo>
                    <a:pt x="158" y="611"/>
                    <a:pt x="98" y="551"/>
                    <a:pt x="66" y="474"/>
                  </a:cubicBezTo>
                  <a:cubicBezTo>
                    <a:pt x="0" y="315"/>
                    <a:pt x="76" y="132"/>
                    <a:pt x="235" y="66"/>
                  </a:cubicBezTo>
                  <a:cubicBezTo>
                    <a:pt x="394" y="0"/>
                    <a:pt x="577" y="76"/>
                    <a:pt x="643" y="235"/>
                  </a:cubicBezTo>
                  <a:cubicBezTo>
                    <a:pt x="643" y="235"/>
                    <a:pt x="643" y="235"/>
                    <a:pt x="643" y="235"/>
                  </a:cubicBezTo>
                  <a:cubicBezTo>
                    <a:pt x="709" y="394"/>
                    <a:pt x="633" y="577"/>
                    <a:pt x="474" y="643"/>
                  </a:cubicBezTo>
                  <a:cubicBezTo>
                    <a:pt x="435" y="659"/>
                    <a:pt x="395" y="667"/>
                    <a:pt x="354" y="667"/>
                  </a:cubicBezTo>
                  <a:close/>
                  <a:moveTo>
                    <a:pt x="354" y="134"/>
                  </a:moveTo>
                  <a:cubicBezTo>
                    <a:pt x="326" y="134"/>
                    <a:pt x="297" y="139"/>
                    <a:pt x="270" y="151"/>
                  </a:cubicBezTo>
                  <a:cubicBezTo>
                    <a:pt x="157" y="197"/>
                    <a:pt x="104" y="327"/>
                    <a:pt x="150" y="439"/>
                  </a:cubicBezTo>
                  <a:cubicBezTo>
                    <a:pt x="173" y="494"/>
                    <a:pt x="215" y="536"/>
                    <a:pt x="270" y="559"/>
                  </a:cubicBezTo>
                  <a:cubicBezTo>
                    <a:pt x="324" y="581"/>
                    <a:pt x="384" y="581"/>
                    <a:pt x="439" y="559"/>
                  </a:cubicBezTo>
                  <a:cubicBezTo>
                    <a:pt x="551" y="512"/>
                    <a:pt x="605" y="383"/>
                    <a:pt x="558" y="270"/>
                  </a:cubicBezTo>
                  <a:cubicBezTo>
                    <a:pt x="523" y="185"/>
                    <a:pt x="441" y="134"/>
                    <a:pt x="354" y="13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282F39"/>
                </a:solidFill>
              </a:endParaRPr>
            </a:p>
          </p:txBody>
        </p:sp>
        <p:sp>
          <p:nvSpPr>
            <p:cNvPr id="28" name="Freeform 20">
              <a:extLst>
                <a:ext uri="{FF2B5EF4-FFF2-40B4-BE49-F238E27FC236}">
                  <a16:creationId xmlns:a16="http://schemas.microsoft.com/office/drawing/2014/main" xmlns="" id="{D26154D5-7C19-4C5F-AC88-CE934A02529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34075" y="8651875"/>
              <a:ext cx="3311525" cy="3309938"/>
            </a:xfrm>
            <a:custGeom>
              <a:avLst/>
              <a:gdLst>
                <a:gd name="T0" fmla="*/ 476 w 1041"/>
                <a:gd name="T1" fmla="*/ 1041 h 1041"/>
                <a:gd name="T2" fmla="*/ 397 w 1041"/>
                <a:gd name="T3" fmla="*/ 930 h 1041"/>
                <a:gd name="T4" fmla="*/ 279 w 1041"/>
                <a:gd name="T5" fmla="*/ 927 h 1041"/>
                <a:gd name="T6" fmla="*/ 121 w 1041"/>
                <a:gd name="T7" fmla="*/ 857 h 1041"/>
                <a:gd name="T8" fmla="*/ 143 w 1041"/>
                <a:gd name="T9" fmla="*/ 723 h 1041"/>
                <a:gd name="T10" fmla="*/ 62 w 1041"/>
                <a:gd name="T11" fmla="*/ 637 h 1041"/>
                <a:gd name="T12" fmla="*/ 0 w 1041"/>
                <a:gd name="T13" fmla="*/ 476 h 1041"/>
                <a:gd name="T14" fmla="*/ 111 w 1041"/>
                <a:gd name="T15" fmla="*/ 397 h 1041"/>
                <a:gd name="T16" fmla="*/ 114 w 1041"/>
                <a:gd name="T17" fmla="*/ 279 h 1041"/>
                <a:gd name="T18" fmla="*/ 184 w 1041"/>
                <a:gd name="T19" fmla="*/ 121 h 1041"/>
                <a:gd name="T20" fmla="*/ 318 w 1041"/>
                <a:gd name="T21" fmla="*/ 143 h 1041"/>
                <a:gd name="T22" fmla="*/ 404 w 1041"/>
                <a:gd name="T23" fmla="*/ 62 h 1041"/>
                <a:gd name="T24" fmla="*/ 565 w 1041"/>
                <a:gd name="T25" fmla="*/ 0 h 1041"/>
                <a:gd name="T26" fmla="*/ 644 w 1041"/>
                <a:gd name="T27" fmla="*/ 110 h 1041"/>
                <a:gd name="T28" fmla="*/ 762 w 1041"/>
                <a:gd name="T29" fmla="*/ 114 h 1041"/>
                <a:gd name="T30" fmla="*/ 920 w 1041"/>
                <a:gd name="T31" fmla="*/ 184 h 1041"/>
                <a:gd name="T32" fmla="*/ 898 w 1041"/>
                <a:gd name="T33" fmla="*/ 318 h 1041"/>
                <a:gd name="T34" fmla="*/ 979 w 1041"/>
                <a:gd name="T35" fmla="*/ 404 h 1041"/>
                <a:gd name="T36" fmla="*/ 1041 w 1041"/>
                <a:gd name="T37" fmla="*/ 565 h 1041"/>
                <a:gd name="T38" fmla="*/ 931 w 1041"/>
                <a:gd name="T39" fmla="*/ 644 h 1041"/>
                <a:gd name="T40" fmla="*/ 927 w 1041"/>
                <a:gd name="T41" fmla="*/ 762 h 1041"/>
                <a:gd name="T42" fmla="*/ 857 w 1041"/>
                <a:gd name="T43" fmla="*/ 920 h 1041"/>
                <a:gd name="T44" fmla="*/ 723 w 1041"/>
                <a:gd name="T45" fmla="*/ 898 h 1041"/>
                <a:gd name="T46" fmla="*/ 637 w 1041"/>
                <a:gd name="T47" fmla="*/ 979 h 1041"/>
                <a:gd name="T48" fmla="*/ 488 w 1041"/>
                <a:gd name="T49" fmla="*/ 954 h 1041"/>
                <a:gd name="T50" fmla="*/ 559 w 1041"/>
                <a:gd name="T51" fmla="*/ 910 h 1041"/>
                <a:gd name="T52" fmla="*/ 689 w 1041"/>
                <a:gd name="T53" fmla="*/ 817 h 1041"/>
                <a:gd name="T54" fmla="*/ 804 w 1041"/>
                <a:gd name="T55" fmla="*/ 849 h 1041"/>
                <a:gd name="T56" fmla="*/ 823 w 1041"/>
                <a:gd name="T57" fmla="*/ 769 h 1041"/>
                <a:gd name="T58" fmla="*/ 850 w 1041"/>
                <a:gd name="T59" fmla="*/ 611 h 1041"/>
                <a:gd name="T60" fmla="*/ 954 w 1041"/>
                <a:gd name="T61" fmla="*/ 553 h 1041"/>
                <a:gd name="T62" fmla="*/ 910 w 1041"/>
                <a:gd name="T63" fmla="*/ 482 h 1041"/>
                <a:gd name="T64" fmla="*/ 817 w 1041"/>
                <a:gd name="T65" fmla="*/ 352 h 1041"/>
                <a:gd name="T66" fmla="*/ 850 w 1041"/>
                <a:gd name="T67" fmla="*/ 237 h 1041"/>
                <a:gd name="T68" fmla="*/ 769 w 1041"/>
                <a:gd name="T69" fmla="*/ 218 h 1041"/>
                <a:gd name="T70" fmla="*/ 612 w 1041"/>
                <a:gd name="T71" fmla="*/ 191 h 1041"/>
                <a:gd name="T72" fmla="*/ 553 w 1041"/>
                <a:gd name="T73" fmla="*/ 87 h 1041"/>
                <a:gd name="T74" fmla="*/ 482 w 1041"/>
                <a:gd name="T75" fmla="*/ 131 h 1041"/>
                <a:gd name="T76" fmla="*/ 353 w 1041"/>
                <a:gd name="T77" fmla="*/ 224 h 1041"/>
                <a:gd name="T78" fmla="*/ 237 w 1041"/>
                <a:gd name="T79" fmla="*/ 191 h 1041"/>
                <a:gd name="T80" fmla="*/ 218 w 1041"/>
                <a:gd name="T81" fmla="*/ 272 h 1041"/>
                <a:gd name="T82" fmla="*/ 192 w 1041"/>
                <a:gd name="T83" fmla="*/ 429 h 1041"/>
                <a:gd name="T84" fmla="*/ 87 w 1041"/>
                <a:gd name="T85" fmla="*/ 488 h 1041"/>
                <a:gd name="T86" fmla="*/ 131 w 1041"/>
                <a:gd name="T87" fmla="*/ 559 h 1041"/>
                <a:gd name="T88" fmla="*/ 224 w 1041"/>
                <a:gd name="T89" fmla="*/ 688 h 1041"/>
                <a:gd name="T90" fmla="*/ 192 w 1041"/>
                <a:gd name="T91" fmla="*/ 804 h 1041"/>
                <a:gd name="T92" fmla="*/ 272 w 1041"/>
                <a:gd name="T93" fmla="*/ 823 h 1041"/>
                <a:gd name="T94" fmla="*/ 430 w 1041"/>
                <a:gd name="T95" fmla="*/ 849 h 1041"/>
                <a:gd name="T96" fmla="*/ 488 w 1041"/>
                <a:gd name="T97" fmla="*/ 954 h 10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041" h="1041">
                  <a:moveTo>
                    <a:pt x="565" y="1041"/>
                  </a:moveTo>
                  <a:cubicBezTo>
                    <a:pt x="476" y="1041"/>
                    <a:pt x="476" y="1041"/>
                    <a:pt x="476" y="1041"/>
                  </a:cubicBezTo>
                  <a:cubicBezTo>
                    <a:pt x="440" y="1041"/>
                    <a:pt x="409" y="1014"/>
                    <a:pt x="404" y="979"/>
                  </a:cubicBezTo>
                  <a:cubicBezTo>
                    <a:pt x="402" y="963"/>
                    <a:pt x="399" y="947"/>
                    <a:pt x="397" y="930"/>
                  </a:cubicBezTo>
                  <a:cubicBezTo>
                    <a:pt x="370" y="922"/>
                    <a:pt x="343" y="911"/>
                    <a:pt x="318" y="898"/>
                  </a:cubicBezTo>
                  <a:cubicBezTo>
                    <a:pt x="305" y="907"/>
                    <a:pt x="292" y="917"/>
                    <a:pt x="279" y="927"/>
                  </a:cubicBezTo>
                  <a:cubicBezTo>
                    <a:pt x="250" y="948"/>
                    <a:pt x="210" y="945"/>
                    <a:pt x="184" y="920"/>
                  </a:cubicBezTo>
                  <a:cubicBezTo>
                    <a:pt x="121" y="857"/>
                    <a:pt x="121" y="857"/>
                    <a:pt x="121" y="857"/>
                  </a:cubicBezTo>
                  <a:cubicBezTo>
                    <a:pt x="96" y="831"/>
                    <a:pt x="93" y="791"/>
                    <a:pt x="114" y="762"/>
                  </a:cubicBezTo>
                  <a:cubicBezTo>
                    <a:pt x="124" y="749"/>
                    <a:pt x="133" y="736"/>
                    <a:pt x="143" y="723"/>
                  </a:cubicBezTo>
                  <a:cubicBezTo>
                    <a:pt x="130" y="698"/>
                    <a:pt x="119" y="671"/>
                    <a:pt x="111" y="644"/>
                  </a:cubicBezTo>
                  <a:cubicBezTo>
                    <a:pt x="94" y="642"/>
                    <a:pt x="78" y="639"/>
                    <a:pt x="62" y="637"/>
                  </a:cubicBezTo>
                  <a:cubicBezTo>
                    <a:pt x="27" y="632"/>
                    <a:pt x="0" y="601"/>
                    <a:pt x="0" y="565"/>
                  </a:cubicBezTo>
                  <a:cubicBezTo>
                    <a:pt x="0" y="476"/>
                    <a:pt x="0" y="476"/>
                    <a:pt x="0" y="476"/>
                  </a:cubicBezTo>
                  <a:cubicBezTo>
                    <a:pt x="0" y="440"/>
                    <a:pt x="27" y="409"/>
                    <a:pt x="62" y="404"/>
                  </a:cubicBezTo>
                  <a:cubicBezTo>
                    <a:pt x="78" y="401"/>
                    <a:pt x="94" y="399"/>
                    <a:pt x="111" y="397"/>
                  </a:cubicBezTo>
                  <a:cubicBezTo>
                    <a:pt x="119" y="369"/>
                    <a:pt x="130" y="343"/>
                    <a:pt x="143" y="318"/>
                  </a:cubicBezTo>
                  <a:cubicBezTo>
                    <a:pt x="133" y="305"/>
                    <a:pt x="124" y="291"/>
                    <a:pt x="114" y="279"/>
                  </a:cubicBezTo>
                  <a:cubicBezTo>
                    <a:pt x="93" y="250"/>
                    <a:pt x="96" y="209"/>
                    <a:pt x="121" y="184"/>
                  </a:cubicBezTo>
                  <a:cubicBezTo>
                    <a:pt x="184" y="121"/>
                    <a:pt x="184" y="121"/>
                    <a:pt x="184" y="121"/>
                  </a:cubicBezTo>
                  <a:cubicBezTo>
                    <a:pt x="210" y="96"/>
                    <a:pt x="250" y="92"/>
                    <a:pt x="279" y="114"/>
                  </a:cubicBezTo>
                  <a:cubicBezTo>
                    <a:pt x="292" y="123"/>
                    <a:pt x="305" y="133"/>
                    <a:pt x="318" y="143"/>
                  </a:cubicBezTo>
                  <a:cubicBezTo>
                    <a:pt x="343" y="129"/>
                    <a:pt x="370" y="118"/>
                    <a:pt x="397" y="110"/>
                  </a:cubicBezTo>
                  <a:cubicBezTo>
                    <a:pt x="399" y="94"/>
                    <a:pt x="402" y="78"/>
                    <a:pt x="404" y="62"/>
                  </a:cubicBezTo>
                  <a:cubicBezTo>
                    <a:pt x="409" y="27"/>
                    <a:pt x="440" y="0"/>
                    <a:pt x="476" y="0"/>
                  </a:cubicBezTo>
                  <a:cubicBezTo>
                    <a:pt x="565" y="0"/>
                    <a:pt x="565" y="0"/>
                    <a:pt x="565" y="0"/>
                  </a:cubicBezTo>
                  <a:cubicBezTo>
                    <a:pt x="601" y="0"/>
                    <a:pt x="632" y="27"/>
                    <a:pt x="637" y="62"/>
                  </a:cubicBezTo>
                  <a:cubicBezTo>
                    <a:pt x="640" y="78"/>
                    <a:pt x="642" y="94"/>
                    <a:pt x="644" y="110"/>
                  </a:cubicBezTo>
                  <a:cubicBezTo>
                    <a:pt x="672" y="118"/>
                    <a:pt x="698" y="129"/>
                    <a:pt x="723" y="143"/>
                  </a:cubicBezTo>
                  <a:cubicBezTo>
                    <a:pt x="736" y="133"/>
                    <a:pt x="750" y="123"/>
                    <a:pt x="762" y="114"/>
                  </a:cubicBezTo>
                  <a:cubicBezTo>
                    <a:pt x="791" y="92"/>
                    <a:pt x="832" y="96"/>
                    <a:pt x="857" y="121"/>
                  </a:cubicBezTo>
                  <a:cubicBezTo>
                    <a:pt x="920" y="184"/>
                    <a:pt x="920" y="184"/>
                    <a:pt x="920" y="184"/>
                  </a:cubicBezTo>
                  <a:cubicBezTo>
                    <a:pt x="945" y="209"/>
                    <a:pt x="949" y="250"/>
                    <a:pt x="927" y="278"/>
                  </a:cubicBezTo>
                  <a:cubicBezTo>
                    <a:pt x="918" y="291"/>
                    <a:pt x="908" y="305"/>
                    <a:pt x="898" y="318"/>
                  </a:cubicBezTo>
                  <a:cubicBezTo>
                    <a:pt x="912" y="343"/>
                    <a:pt x="923" y="369"/>
                    <a:pt x="931" y="397"/>
                  </a:cubicBezTo>
                  <a:cubicBezTo>
                    <a:pt x="947" y="399"/>
                    <a:pt x="963" y="401"/>
                    <a:pt x="979" y="404"/>
                  </a:cubicBezTo>
                  <a:cubicBezTo>
                    <a:pt x="1014" y="409"/>
                    <a:pt x="1041" y="440"/>
                    <a:pt x="1041" y="476"/>
                  </a:cubicBezTo>
                  <a:cubicBezTo>
                    <a:pt x="1041" y="565"/>
                    <a:pt x="1041" y="565"/>
                    <a:pt x="1041" y="565"/>
                  </a:cubicBezTo>
                  <a:cubicBezTo>
                    <a:pt x="1041" y="601"/>
                    <a:pt x="1014" y="632"/>
                    <a:pt x="979" y="637"/>
                  </a:cubicBezTo>
                  <a:cubicBezTo>
                    <a:pt x="963" y="639"/>
                    <a:pt x="947" y="642"/>
                    <a:pt x="931" y="644"/>
                  </a:cubicBezTo>
                  <a:cubicBezTo>
                    <a:pt x="923" y="671"/>
                    <a:pt x="911" y="698"/>
                    <a:pt x="898" y="723"/>
                  </a:cubicBezTo>
                  <a:cubicBezTo>
                    <a:pt x="908" y="736"/>
                    <a:pt x="918" y="749"/>
                    <a:pt x="927" y="762"/>
                  </a:cubicBezTo>
                  <a:cubicBezTo>
                    <a:pt x="949" y="791"/>
                    <a:pt x="945" y="831"/>
                    <a:pt x="920" y="857"/>
                  </a:cubicBezTo>
                  <a:cubicBezTo>
                    <a:pt x="857" y="920"/>
                    <a:pt x="857" y="920"/>
                    <a:pt x="857" y="920"/>
                  </a:cubicBezTo>
                  <a:cubicBezTo>
                    <a:pt x="832" y="945"/>
                    <a:pt x="791" y="948"/>
                    <a:pt x="762" y="927"/>
                  </a:cubicBezTo>
                  <a:cubicBezTo>
                    <a:pt x="750" y="917"/>
                    <a:pt x="736" y="907"/>
                    <a:pt x="723" y="898"/>
                  </a:cubicBezTo>
                  <a:cubicBezTo>
                    <a:pt x="698" y="911"/>
                    <a:pt x="672" y="922"/>
                    <a:pt x="644" y="930"/>
                  </a:cubicBezTo>
                  <a:cubicBezTo>
                    <a:pt x="642" y="947"/>
                    <a:pt x="640" y="963"/>
                    <a:pt x="637" y="979"/>
                  </a:cubicBezTo>
                  <a:cubicBezTo>
                    <a:pt x="632" y="1014"/>
                    <a:pt x="601" y="1041"/>
                    <a:pt x="565" y="1041"/>
                  </a:cubicBezTo>
                  <a:close/>
                  <a:moveTo>
                    <a:pt x="488" y="954"/>
                  </a:moveTo>
                  <a:cubicBezTo>
                    <a:pt x="553" y="954"/>
                    <a:pt x="553" y="954"/>
                    <a:pt x="553" y="954"/>
                  </a:cubicBezTo>
                  <a:cubicBezTo>
                    <a:pt x="555" y="939"/>
                    <a:pt x="557" y="924"/>
                    <a:pt x="559" y="910"/>
                  </a:cubicBezTo>
                  <a:cubicBezTo>
                    <a:pt x="563" y="881"/>
                    <a:pt x="583" y="857"/>
                    <a:pt x="612" y="849"/>
                  </a:cubicBezTo>
                  <a:cubicBezTo>
                    <a:pt x="639" y="842"/>
                    <a:pt x="665" y="831"/>
                    <a:pt x="689" y="817"/>
                  </a:cubicBezTo>
                  <a:cubicBezTo>
                    <a:pt x="714" y="803"/>
                    <a:pt x="746" y="805"/>
                    <a:pt x="769" y="823"/>
                  </a:cubicBezTo>
                  <a:cubicBezTo>
                    <a:pt x="781" y="832"/>
                    <a:pt x="793" y="841"/>
                    <a:pt x="804" y="849"/>
                  </a:cubicBezTo>
                  <a:cubicBezTo>
                    <a:pt x="850" y="804"/>
                    <a:pt x="850" y="804"/>
                    <a:pt x="850" y="804"/>
                  </a:cubicBezTo>
                  <a:cubicBezTo>
                    <a:pt x="841" y="792"/>
                    <a:pt x="832" y="780"/>
                    <a:pt x="823" y="769"/>
                  </a:cubicBezTo>
                  <a:cubicBezTo>
                    <a:pt x="805" y="745"/>
                    <a:pt x="803" y="714"/>
                    <a:pt x="817" y="688"/>
                  </a:cubicBezTo>
                  <a:cubicBezTo>
                    <a:pt x="831" y="664"/>
                    <a:pt x="842" y="638"/>
                    <a:pt x="850" y="611"/>
                  </a:cubicBezTo>
                  <a:cubicBezTo>
                    <a:pt x="857" y="583"/>
                    <a:pt x="881" y="562"/>
                    <a:pt x="910" y="559"/>
                  </a:cubicBezTo>
                  <a:cubicBezTo>
                    <a:pt x="925" y="557"/>
                    <a:pt x="940" y="555"/>
                    <a:pt x="954" y="553"/>
                  </a:cubicBezTo>
                  <a:cubicBezTo>
                    <a:pt x="954" y="488"/>
                    <a:pt x="954" y="488"/>
                    <a:pt x="954" y="488"/>
                  </a:cubicBezTo>
                  <a:cubicBezTo>
                    <a:pt x="940" y="486"/>
                    <a:pt x="925" y="484"/>
                    <a:pt x="910" y="482"/>
                  </a:cubicBezTo>
                  <a:cubicBezTo>
                    <a:pt x="881" y="478"/>
                    <a:pt x="857" y="458"/>
                    <a:pt x="850" y="429"/>
                  </a:cubicBezTo>
                  <a:cubicBezTo>
                    <a:pt x="842" y="402"/>
                    <a:pt x="831" y="376"/>
                    <a:pt x="817" y="352"/>
                  </a:cubicBezTo>
                  <a:cubicBezTo>
                    <a:pt x="803" y="327"/>
                    <a:pt x="805" y="295"/>
                    <a:pt x="823" y="272"/>
                  </a:cubicBezTo>
                  <a:cubicBezTo>
                    <a:pt x="832" y="260"/>
                    <a:pt x="841" y="248"/>
                    <a:pt x="850" y="237"/>
                  </a:cubicBezTo>
                  <a:cubicBezTo>
                    <a:pt x="804" y="191"/>
                    <a:pt x="804" y="191"/>
                    <a:pt x="804" y="191"/>
                  </a:cubicBezTo>
                  <a:cubicBezTo>
                    <a:pt x="793" y="200"/>
                    <a:pt x="781" y="209"/>
                    <a:pt x="769" y="218"/>
                  </a:cubicBezTo>
                  <a:cubicBezTo>
                    <a:pt x="746" y="236"/>
                    <a:pt x="714" y="238"/>
                    <a:pt x="689" y="224"/>
                  </a:cubicBezTo>
                  <a:cubicBezTo>
                    <a:pt x="665" y="210"/>
                    <a:pt x="639" y="199"/>
                    <a:pt x="612" y="191"/>
                  </a:cubicBezTo>
                  <a:cubicBezTo>
                    <a:pt x="583" y="184"/>
                    <a:pt x="563" y="160"/>
                    <a:pt x="559" y="131"/>
                  </a:cubicBezTo>
                  <a:cubicBezTo>
                    <a:pt x="557" y="116"/>
                    <a:pt x="555" y="101"/>
                    <a:pt x="553" y="87"/>
                  </a:cubicBezTo>
                  <a:cubicBezTo>
                    <a:pt x="488" y="87"/>
                    <a:pt x="488" y="87"/>
                    <a:pt x="488" y="87"/>
                  </a:cubicBezTo>
                  <a:cubicBezTo>
                    <a:pt x="486" y="101"/>
                    <a:pt x="484" y="116"/>
                    <a:pt x="482" y="131"/>
                  </a:cubicBezTo>
                  <a:cubicBezTo>
                    <a:pt x="479" y="160"/>
                    <a:pt x="458" y="184"/>
                    <a:pt x="430" y="191"/>
                  </a:cubicBezTo>
                  <a:cubicBezTo>
                    <a:pt x="403" y="199"/>
                    <a:pt x="377" y="210"/>
                    <a:pt x="353" y="224"/>
                  </a:cubicBezTo>
                  <a:cubicBezTo>
                    <a:pt x="327" y="238"/>
                    <a:pt x="296" y="236"/>
                    <a:pt x="272" y="218"/>
                  </a:cubicBezTo>
                  <a:cubicBezTo>
                    <a:pt x="261" y="209"/>
                    <a:pt x="249" y="200"/>
                    <a:pt x="237" y="191"/>
                  </a:cubicBezTo>
                  <a:cubicBezTo>
                    <a:pt x="192" y="237"/>
                    <a:pt x="192" y="237"/>
                    <a:pt x="192" y="237"/>
                  </a:cubicBezTo>
                  <a:cubicBezTo>
                    <a:pt x="200" y="248"/>
                    <a:pt x="209" y="260"/>
                    <a:pt x="218" y="272"/>
                  </a:cubicBezTo>
                  <a:cubicBezTo>
                    <a:pt x="236" y="295"/>
                    <a:pt x="238" y="327"/>
                    <a:pt x="224" y="352"/>
                  </a:cubicBezTo>
                  <a:cubicBezTo>
                    <a:pt x="210" y="376"/>
                    <a:pt x="199" y="402"/>
                    <a:pt x="192" y="429"/>
                  </a:cubicBezTo>
                  <a:cubicBezTo>
                    <a:pt x="184" y="458"/>
                    <a:pt x="160" y="478"/>
                    <a:pt x="131" y="482"/>
                  </a:cubicBezTo>
                  <a:cubicBezTo>
                    <a:pt x="117" y="484"/>
                    <a:pt x="102" y="486"/>
                    <a:pt x="87" y="488"/>
                  </a:cubicBezTo>
                  <a:cubicBezTo>
                    <a:pt x="87" y="553"/>
                    <a:pt x="87" y="553"/>
                    <a:pt x="87" y="553"/>
                  </a:cubicBezTo>
                  <a:cubicBezTo>
                    <a:pt x="102" y="555"/>
                    <a:pt x="117" y="557"/>
                    <a:pt x="131" y="559"/>
                  </a:cubicBezTo>
                  <a:cubicBezTo>
                    <a:pt x="160" y="562"/>
                    <a:pt x="184" y="583"/>
                    <a:pt x="192" y="611"/>
                  </a:cubicBezTo>
                  <a:cubicBezTo>
                    <a:pt x="199" y="638"/>
                    <a:pt x="210" y="664"/>
                    <a:pt x="224" y="688"/>
                  </a:cubicBezTo>
                  <a:cubicBezTo>
                    <a:pt x="238" y="714"/>
                    <a:pt x="236" y="745"/>
                    <a:pt x="218" y="769"/>
                  </a:cubicBezTo>
                  <a:cubicBezTo>
                    <a:pt x="209" y="780"/>
                    <a:pt x="200" y="792"/>
                    <a:pt x="192" y="804"/>
                  </a:cubicBezTo>
                  <a:cubicBezTo>
                    <a:pt x="237" y="849"/>
                    <a:pt x="237" y="849"/>
                    <a:pt x="237" y="849"/>
                  </a:cubicBezTo>
                  <a:cubicBezTo>
                    <a:pt x="249" y="841"/>
                    <a:pt x="261" y="832"/>
                    <a:pt x="272" y="823"/>
                  </a:cubicBezTo>
                  <a:cubicBezTo>
                    <a:pt x="296" y="805"/>
                    <a:pt x="327" y="803"/>
                    <a:pt x="353" y="817"/>
                  </a:cubicBezTo>
                  <a:cubicBezTo>
                    <a:pt x="377" y="831"/>
                    <a:pt x="403" y="842"/>
                    <a:pt x="430" y="849"/>
                  </a:cubicBezTo>
                  <a:cubicBezTo>
                    <a:pt x="458" y="857"/>
                    <a:pt x="479" y="881"/>
                    <a:pt x="482" y="910"/>
                  </a:cubicBezTo>
                  <a:cubicBezTo>
                    <a:pt x="484" y="924"/>
                    <a:pt x="486" y="939"/>
                    <a:pt x="488" y="95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282F39"/>
                </a:solidFill>
              </a:endParaRPr>
            </a:p>
          </p:txBody>
        </p:sp>
        <p:sp>
          <p:nvSpPr>
            <p:cNvPr id="29" name="Freeform 21">
              <a:extLst>
                <a:ext uri="{FF2B5EF4-FFF2-40B4-BE49-F238E27FC236}">
                  <a16:creationId xmlns:a16="http://schemas.microsoft.com/office/drawing/2014/main" xmlns="" id="{AB0D3F59-6A32-474E-BA29-A82CBEC0F7C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000875" y="9717088"/>
              <a:ext cx="1179512" cy="1179513"/>
            </a:xfrm>
            <a:custGeom>
              <a:avLst/>
              <a:gdLst>
                <a:gd name="T0" fmla="*/ 186 w 371"/>
                <a:gd name="T1" fmla="*/ 371 h 371"/>
                <a:gd name="T2" fmla="*/ 0 w 371"/>
                <a:gd name="T3" fmla="*/ 185 h 371"/>
                <a:gd name="T4" fmla="*/ 186 w 371"/>
                <a:gd name="T5" fmla="*/ 0 h 371"/>
                <a:gd name="T6" fmla="*/ 371 w 371"/>
                <a:gd name="T7" fmla="*/ 185 h 371"/>
                <a:gd name="T8" fmla="*/ 186 w 371"/>
                <a:gd name="T9" fmla="*/ 371 h 371"/>
                <a:gd name="T10" fmla="*/ 186 w 371"/>
                <a:gd name="T11" fmla="*/ 82 h 371"/>
                <a:gd name="T12" fmla="*/ 83 w 371"/>
                <a:gd name="T13" fmla="*/ 185 h 371"/>
                <a:gd name="T14" fmla="*/ 186 w 371"/>
                <a:gd name="T15" fmla="*/ 288 h 371"/>
                <a:gd name="T16" fmla="*/ 289 w 371"/>
                <a:gd name="T17" fmla="*/ 185 h 371"/>
                <a:gd name="T18" fmla="*/ 186 w 371"/>
                <a:gd name="T19" fmla="*/ 82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1" h="371">
                  <a:moveTo>
                    <a:pt x="186" y="371"/>
                  </a:moveTo>
                  <a:cubicBezTo>
                    <a:pt x="83" y="371"/>
                    <a:pt x="0" y="288"/>
                    <a:pt x="0" y="185"/>
                  </a:cubicBezTo>
                  <a:cubicBezTo>
                    <a:pt x="0" y="83"/>
                    <a:pt x="83" y="0"/>
                    <a:pt x="186" y="0"/>
                  </a:cubicBezTo>
                  <a:cubicBezTo>
                    <a:pt x="288" y="0"/>
                    <a:pt x="371" y="83"/>
                    <a:pt x="371" y="185"/>
                  </a:cubicBezTo>
                  <a:cubicBezTo>
                    <a:pt x="371" y="288"/>
                    <a:pt x="288" y="371"/>
                    <a:pt x="186" y="371"/>
                  </a:cubicBezTo>
                  <a:close/>
                  <a:moveTo>
                    <a:pt x="186" y="82"/>
                  </a:moveTo>
                  <a:cubicBezTo>
                    <a:pt x="129" y="82"/>
                    <a:pt x="83" y="128"/>
                    <a:pt x="83" y="185"/>
                  </a:cubicBezTo>
                  <a:cubicBezTo>
                    <a:pt x="83" y="242"/>
                    <a:pt x="129" y="288"/>
                    <a:pt x="186" y="288"/>
                  </a:cubicBezTo>
                  <a:cubicBezTo>
                    <a:pt x="243" y="288"/>
                    <a:pt x="289" y="242"/>
                    <a:pt x="289" y="185"/>
                  </a:cubicBezTo>
                  <a:cubicBezTo>
                    <a:pt x="289" y="128"/>
                    <a:pt x="243" y="82"/>
                    <a:pt x="186" y="8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282F39"/>
                </a:solidFill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xmlns="" id="{BA8DCE71-C4DC-4319-8C99-8E6046E41038}"/>
              </a:ext>
            </a:extLst>
          </p:cNvPr>
          <p:cNvGrpSpPr/>
          <p:nvPr/>
        </p:nvGrpSpPr>
        <p:grpSpPr>
          <a:xfrm>
            <a:off x="7780024" y="4844666"/>
            <a:ext cx="586050" cy="714829"/>
            <a:chOff x="7931851" y="2464731"/>
            <a:chExt cx="1002842" cy="1223210"/>
          </a:xfrm>
        </p:grpSpPr>
        <p:sp>
          <p:nvSpPr>
            <p:cNvPr id="31" name="Freeform 5">
              <a:extLst>
                <a:ext uri="{FF2B5EF4-FFF2-40B4-BE49-F238E27FC236}">
                  <a16:creationId xmlns:a16="http://schemas.microsoft.com/office/drawing/2014/main" xmlns="" id="{88AEE7B3-BB72-43A6-AD98-CFA3BB93F41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20806" y="2650831"/>
              <a:ext cx="623981" cy="1037110"/>
            </a:xfrm>
            <a:custGeom>
              <a:avLst/>
              <a:gdLst>
                <a:gd name="T0" fmla="*/ 674 w 750"/>
                <a:gd name="T1" fmla="*/ 602 h 1237"/>
                <a:gd name="T2" fmla="*/ 750 w 750"/>
                <a:gd name="T3" fmla="*/ 376 h 1237"/>
                <a:gd name="T4" fmla="*/ 638 w 750"/>
                <a:gd name="T5" fmla="*/ 110 h 1237"/>
                <a:gd name="T6" fmla="*/ 370 w 750"/>
                <a:gd name="T7" fmla="*/ 2 h 1237"/>
                <a:gd name="T8" fmla="*/ 110 w 750"/>
                <a:gd name="T9" fmla="*/ 112 h 1237"/>
                <a:gd name="T10" fmla="*/ 1 w 750"/>
                <a:gd name="T11" fmla="*/ 373 h 1237"/>
                <a:gd name="T12" fmla="*/ 77 w 750"/>
                <a:gd name="T13" fmla="*/ 603 h 1237"/>
                <a:gd name="T14" fmla="*/ 205 w 750"/>
                <a:gd name="T15" fmla="*/ 976 h 1237"/>
                <a:gd name="T16" fmla="*/ 205 w 750"/>
                <a:gd name="T17" fmla="*/ 1120 h 1237"/>
                <a:gd name="T18" fmla="*/ 321 w 750"/>
                <a:gd name="T19" fmla="*/ 1237 h 1237"/>
                <a:gd name="T20" fmla="*/ 430 w 750"/>
                <a:gd name="T21" fmla="*/ 1237 h 1237"/>
                <a:gd name="T22" fmla="*/ 546 w 750"/>
                <a:gd name="T23" fmla="*/ 1120 h 1237"/>
                <a:gd name="T24" fmla="*/ 546 w 750"/>
                <a:gd name="T25" fmla="*/ 976 h 1237"/>
                <a:gd name="T26" fmla="*/ 674 w 750"/>
                <a:gd name="T27" fmla="*/ 602 h 1237"/>
                <a:gd name="T28" fmla="*/ 116 w 750"/>
                <a:gd name="T29" fmla="*/ 574 h 1237"/>
                <a:gd name="T30" fmla="*/ 49 w 750"/>
                <a:gd name="T31" fmla="*/ 373 h 1237"/>
                <a:gd name="T32" fmla="*/ 371 w 750"/>
                <a:gd name="T33" fmla="*/ 50 h 1237"/>
                <a:gd name="T34" fmla="*/ 605 w 750"/>
                <a:gd name="T35" fmla="*/ 144 h 1237"/>
                <a:gd name="T36" fmla="*/ 702 w 750"/>
                <a:gd name="T37" fmla="*/ 376 h 1237"/>
                <a:gd name="T38" fmla="*/ 636 w 750"/>
                <a:gd name="T39" fmla="*/ 573 h 1237"/>
                <a:gd name="T40" fmla="*/ 498 w 750"/>
                <a:gd name="T41" fmla="*/ 967 h 1237"/>
                <a:gd name="T42" fmla="*/ 253 w 750"/>
                <a:gd name="T43" fmla="*/ 967 h 1237"/>
                <a:gd name="T44" fmla="*/ 116 w 750"/>
                <a:gd name="T45" fmla="*/ 574 h 1237"/>
                <a:gd name="T46" fmla="*/ 253 w 750"/>
                <a:gd name="T47" fmla="*/ 1104 h 1237"/>
                <a:gd name="T48" fmla="*/ 253 w 750"/>
                <a:gd name="T49" fmla="*/ 1085 h 1237"/>
                <a:gd name="T50" fmla="*/ 498 w 750"/>
                <a:gd name="T51" fmla="*/ 1113 h 1237"/>
                <a:gd name="T52" fmla="*/ 498 w 750"/>
                <a:gd name="T53" fmla="*/ 1120 h 1237"/>
                <a:gd name="T54" fmla="*/ 497 w 750"/>
                <a:gd name="T55" fmla="*/ 1132 h 1237"/>
                <a:gd name="T56" fmla="*/ 253 w 750"/>
                <a:gd name="T57" fmla="*/ 1104 h 1237"/>
                <a:gd name="T58" fmla="*/ 253 w 750"/>
                <a:gd name="T59" fmla="*/ 1036 h 1237"/>
                <a:gd name="T60" fmla="*/ 253 w 750"/>
                <a:gd name="T61" fmla="*/ 1015 h 1237"/>
                <a:gd name="T62" fmla="*/ 498 w 750"/>
                <a:gd name="T63" fmla="*/ 1015 h 1237"/>
                <a:gd name="T64" fmla="*/ 498 w 750"/>
                <a:gd name="T65" fmla="*/ 1064 h 1237"/>
                <a:gd name="T66" fmla="*/ 253 w 750"/>
                <a:gd name="T67" fmla="*/ 1036 h 1237"/>
                <a:gd name="T68" fmla="*/ 321 w 750"/>
                <a:gd name="T69" fmla="*/ 1189 h 1237"/>
                <a:gd name="T70" fmla="*/ 262 w 750"/>
                <a:gd name="T71" fmla="*/ 1153 h 1237"/>
                <a:gd name="T72" fmla="*/ 468 w 750"/>
                <a:gd name="T73" fmla="*/ 1177 h 1237"/>
                <a:gd name="T74" fmla="*/ 430 w 750"/>
                <a:gd name="T75" fmla="*/ 1189 h 1237"/>
                <a:gd name="T76" fmla="*/ 321 w 750"/>
                <a:gd name="T77" fmla="*/ 1189 h 1237"/>
                <a:gd name="T78" fmla="*/ 321 w 750"/>
                <a:gd name="T79" fmla="*/ 1189 h 1237"/>
                <a:gd name="T80" fmla="*/ 321 w 750"/>
                <a:gd name="T81" fmla="*/ 1189 h 1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50" h="1237">
                  <a:moveTo>
                    <a:pt x="674" y="602"/>
                  </a:moveTo>
                  <a:cubicBezTo>
                    <a:pt x="724" y="537"/>
                    <a:pt x="750" y="459"/>
                    <a:pt x="750" y="376"/>
                  </a:cubicBezTo>
                  <a:cubicBezTo>
                    <a:pt x="750" y="275"/>
                    <a:pt x="710" y="180"/>
                    <a:pt x="638" y="110"/>
                  </a:cubicBezTo>
                  <a:cubicBezTo>
                    <a:pt x="566" y="39"/>
                    <a:pt x="471" y="0"/>
                    <a:pt x="370" y="2"/>
                  </a:cubicBezTo>
                  <a:cubicBezTo>
                    <a:pt x="272" y="3"/>
                    <a:pt x="180" y="42"/>
                    <a:pt x="110" y="112"/>
                  </a:cubicBezTo>
                  <a:cubicBezTo>
                    <a:pt x="41" y="182"/>
                    <a:pt x="2" y="275"/>
                    <a:pt x="1" y="373"/>
                  </a:cubicBezTo>
                  <a:cubicBezTo>
                    <a:pt x="0" y="457"/>
                    <a:pt x="27" y="536"/>
                    <a:pt x="77" y="603"/>
                  </a:cubicBezTo>
                  <a:cubicBezTo>
                    <a:pt x="160" y="711"/>
                    <a:pt x="205" y="843"/>
                    <a:pt x="205" y="976"/>
                  </a:cubicBezTo>
                  <a:cubicBezTo>
                    <a:pt x="205" y="1120"/>
                    <a:pt x="205" y="1120"/>
                    <a:pt x="205" y="1120"/>
                  </a:cubicBezTo>
                  <a:cubicBezTo>
                    <a:pt x="205" y="1185"/>
                    <a:pt x="257" y="1237"/>
                    <a:pt x="321" y="1237"/>
                  </a:cubicBezTo>
                  <a:cubicBezTo>
                    <a:pt x="430" y="1237"/>
                    <a:pt x="430" y="1237"/>
                    <a:pt x="430" y="1237"/>
                  </a:cubicBezTo>
                  <a:cubicBezTo>
                    <a:pt x="494" y="1237"/>
                    <a:pt x="546" y="1185"/>
                    <a:pt x="546" y="1120"/>
                  </a:cubicBezTo>
                  <a:cubicBezTo>
                    <a:pt x="546" y="976"/>
                    <a:pt x="546" y="976"/>
                    <a:pt x="546" y="976"/>
                  </a:cubicBezTo>
                  <a:cubicBezTo>
                    <a:pt x="546" y="842"/>
                    <a:pt x="590" y="713"/>
                    <a:pt x="674" y="602"/>
                  </a:cubicBezTo>
                  <a:close/>
                  <a:moveTo>
                    <a:pt x="116" y="574"/>
                  </a:moveTo>
                  <a:cubicBezTo>
                    <a:pt x="71" y="516"/>
                    <a:pt x="48" y="446"/>
                    <a:pt x="49" y="373"/>
                  </a:cubicBezTo>
                  <a:cubicBezTo>
                    <a:pt x="51" y="197"/>
                    <a:pt x="195" y="52"/>
                    <a:pt x="371" y="50"/>
                  </a:cubicBezTo>
                  <a:cubicBezTo>
                    <a:pt x="459" y="49"/>
                    <a:pt x="542" y="82"/>
                    <a:pt x="605" y="144"/>
                  </a:cubicBezTo>
                  <a:cubicBezTo>
                    <a:pt x="667" y="206"/>
                    <a:pt x="702" y="288"/>
                    <a:pt x="702" y="376"/>
                  </a:cubicBezTo>
                  <a:cubicBezTo>
                    <a:pt x="702" y="448"/>
                    <a:pt x="679" y="516"/>
                    <a:pt x="636" y="573"/>
                  </a:cubicBezTo>
                  <a:cubicBezTo>
                    <a:pt x="547" y="690"/>
                    <a:pt x="500" y="825"/>
                    <a:pt x="498" y="967"/>
                  </a:cubicBezTo>
                  <a:cubicBezTo>
                    <a:pt x="253" y="967"/>
                    <a:pt x="253" y="967"/>
                    <a:pt x="253" y="967"/>
                  </a:cubicBezTo>
                  <a:cubicBezTo>
                    <a:pt x="251" y="827"/>
                    <a:pt x="202" y="688"/>
                    <a:pt x="116" y="574"/>
                  </a:cubicBezTo>
                  <a:close/>
                  <a:moveTo>
                    <a:pt x="253" y="1104"/>
                  </a:moveTo>
                  <a:cubicBezTo>
                    <a:pt x="253" y="1085"/>
                    <a:pt x="253" y="1085"/>
                    <a:pt x="253" y="1085"/>
                  </a:cubicBezTo>
                  <a:cubicBezTo>
                    <a:pt x="498" y="1113"/>
                    <a:pt x="498" y="1113"/>
                    <a:pt x="498" y="1113"/>
                  </a:cubicBezTo>
                  <a:cubicBezTo>
                    <a:pt x="498" y="1120"/>
                    <a:pt x="498" y="1120"/>
                    <a:pt x="498" y="1120"/>
                  </a:cubicBezTo>
                  <a:cubicBezTo>
                    <a:pt x="498" y="1124"/>
                    <a:pt x="498" y="1128"/>
                    <a:pt x="497" y="1132"/>
                  </a:cubicBezTo>
                  <a:lnTo>
                    <a:pt x="253" y="1104"/>
                  </a:lnTo>
                  <a:close/>
                  <a:moveTo>
                    <a:pt x="253" y="1036"/>
                  </a:moveTo>
                  <a:cubicBezTo>
                    <a:pt x="253" y="1015"/>
                    <a:pt x="253" y="1015"/>
                    <a:pt x="253" y="1015"/>
                  </a:cubicBezTo>
                  <a:cubicBezTo>
                    <a:pt x="498" y="1015"/>
                    <a:pt x="498" y="1015"/>
                    <a:pt x="498" y="1015"/>
                  </a:cubicBezTo>
                  <a:cubicBezTo>
                    <a:pt x="498" y="1064"/>
                    <a:pt x="498" y="1064"/>
                    <a:pt x="498" y="1064"/>
                  </a:cubicBezTo>
                  <a:lnTo>
                    <a:pt x="253" y="1036"/>
                  </a:lnTo>
                  <a:close/>
                  <a:moveTo>
                    <a:pt x="321" y="1189"/>
                  </a:moveTo>
                  <a:cubicBezTo>
                    <a:pt x="296" y="1189"/>
                    <a:pt x="273" y="1174"/>
                    <a:pt x="262" y="1153"/>
                  </a:cubicBezTo>
                  <a:cubicBezTo>
                    <a:pt x="468" y="1177"/>
                    <a:pt x="468" y="1177"/>
                    <a:pt x="468" y="1177"/>
                  </a:cubicBezTo>
                  <a:cubicBezTo>
                    <a:pt x="457" y="1184"/>
                    <a:pt x="444" y="1189"/>
                    <a:pt x="430" y="1189"/>
                  </a:cubicBezTo>
                  <a:lnTo>
                    <a:pt x="321" y="1189"/>
                  </a:lnTo>
                  <a:close/>
                  <a:moveTo>
                    <a:pt x="321" y="1189"/>
                  </a:moveTo>
                  <a:cubicBezTo>
                    <a:pt x="321" y="1189"/>
                    <a:pt x="321" y="1189"/>
                    <a:pt x="321" y="1189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dirty="0">
                <a:solidFill>
                  <a:srgbClr val="007A7D">
                    <a:lumMod val="60000"/>
                    <a:lumOff val="40000"/>
                  </a:srgbClr>
                </a:solidFill>
              </a:endParaRPr>
            </a:p>
          </p:txBody>
        </p:sp>
        <p:sp>
          <p:nvSpPr>
            <p:cNvPr id="32" name="Freeform 6">
              <a:extLst>
                <a:ext uri="{FF2B5EF4-FFF2-40B4-BE49-F238E27FC236}">
                  <a16:creationId xmlns:a16="http://schemas.microsoft.com/office/drawing/2014/main" xmlns="" id="{70247D90-6271-4592-BAFB-232F0CED64F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93151" y="2944496"/>
              <a:ext cx="44264" cy="75201"/>
            </a:xfrm>
            <a:custGeom>
              <a:avLst/>
              <a:gdLst>
                <a:gd name="T0" fmla="*/ 51 w 53"/>
                <a:gd name="T1" fmla="*/ 62 h 90"/>
                <a:gd name="T2" fmla="*/ 48 w 53"/>
                <a:gd name="T3" fmla="*/ 24 h 90"/>
                <a:gd name="T4" fmla="*/ 25 w 53"/>
                <a:gd name="T5" fmla="*/ 0 h 90"/>
                <a:gd name="T6" fmla="*/ 0 w 53"/>
                <a:gd name="T7" fmla="*/ 23 h 90"/>
                <a:gd name="T8" fmla="*/ 4 w 53"/>
                <a:gd name="T9" fmla="*/ 69 h 90"/>
                <a:gd name="T10" fmla="*/ 27 w 53"/>
                <a:gd name="T11" fmla="*/ 90 h 90"/>
                <a:gd name="T12" fmla="*/ 31 w 53"/>
                <a:gd name="T13" fmla="*/ 90 h 90"/>
                <a:gd name="T14" fmla="*/ 51 w 53"/>
                <a:gd name="T15" fmla="*/ 62 h 90"/>
                <a:gd name="T16" fmla="*/ 51 w 53"/>
                <a:gd name="T17" fmla="*/ 62 h 90"/>
                <a:gd name="T18" fmla="*/ 51 w 53"/>
                <a:gd name="T19" fmla="*/ 62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3" h="90">
                  <a:moveTo>
                    <a:pt x="51" y="62"/>
                  </a:moveTo>
                  <a:cubicBezTo>
                    <a:pt x="49" y="50"/>
                    <a:pt x="48" y="37"/>
                    <a:pt x="48" y="24"/>
                  </a:cubicBezTo>
                  <a:cubicBezTo>
                    <a:pt x="49" y="11"/>
                    <a:pt x="38" y="0"/>
                    <a:pt x="25" y="0"/>
                  </a:cubicBezTo>
                  <a:cubicBezTo>
                    <a:pt x="11" y="0"/>
                    <a:pt x="1" y="10"/>
                    <a:pt x="0" y="23"/>
                  </a:cubicBezTo>
                  <a:cubicBezTo>
                    <a:pt x="0" y="39"/>
                    <a:pt x="1" y="54"/>
                    <a:pt x="4" y="69"/>
                  </a:cubicBezTo>
                  <a:cubicBezTo>
                    <a:pt x="5" y="81"/>
                    <a:pt x="16" y="90"/>
                    <a:pt x="27" y="90"/>
                  </a:cubicBezTo>
                  <a:cubicBezTo>
                    <a:pt x="28" y="90"/>
                    <a:pt x="30" y="90"/>
                    <a:pt x="31" y="90"/>
                  </a:cubicBezTo>
                  <a:cubicBezTo>
                    <a:pt x="44" y="88"/>
                    <a:pt x="53" y="75"/>
                    <a:pt x="51" y="62"/>
                  </a:cubicBezTo>
                  <a:close/>
                  <a:moveTo>
                    <a:pt x="51" y="62"/>
                  </a:moveTo>
                  <a:cubicBezTo>
                    <a:pt x="51" y="62"/>
                    <a:pt x="51" y="62"/>
                    <a:pt x="51" y="62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>
                <a:solidFill>
                  <a:srgbClr val="282F39"/>
                </a:solidFill>
              </a:endParaRPr>
            </a:p>
          </p:txBody>
        </p:sp>
        <p:sp>
          <p:nvSpPr>
            <p:cNvPr id="33" name="Freeform 7">
              <a:extLst>
                <a:ext uri="{FF2B5EF4-FFF2-40B4-BE49-F238E27FC236}">
                  <a16:creationId xmlns:a16="http://schemas.microsoft.com/office/drawing/2014/main" xmlns="" id="{52C3304E-0728-4C00-9B4A-7755C0BB44F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215045" y="3044923"/>
              <a:ext cx="160397" cy="257493"/>
            </a:xfrm>
            <a:custGeom>
              <a:avLst/>
              <a:gdLst>
                <a:gd name="T0" fmla="*/ 166 w 193"/>
                <a:gd name="T1" fmla="*/ 307 h 307"/>
                <a:gd name="T2" fmla="*/ 174 w 193"/>
                <a:gd name="T3" fmla="*/ 306 h 307"/>
                <a:gd name="T4" fmla="*/ 189 w 193"/>
                <a:gd name="T5" fmla="*/ 275 h 307"/>
                <a:gd name="T6" fmla="*/ 71 w 193"/>
                <a:gd name="T7" fmla="*/ 51 h 307"/>
                <a:gd name="T8" fmla="*/ 49 w 193"/>
                <a:gd name="T9" fmla="*/ 16 h 307"/>
                <a:gd name="T10" fmla="*/ 16 w 193"/>
                <a:gd name="T11" fmla="*/ 6 h 307"/>
                <a:gd name="T12" fmla="*/ 6 w 193"/>
                <a:gd name="T13" fmla="*/ 38 h 307"/>
                <a:gd name="T14" fmla="*/ 33 w 193"/>
                <a:gd name="T15" fmla="*/ 80 h 307"/>
                <a:gd name="T16" fmla="*/ 143 w 193"/>
                <a:gd name="T17" fmla="*/ 290 h 307"/>
                <a:gd name="T18" fmla="*/ 166 w 193"/>
                <a:gd name="T19" fmla="*/ 307 h 307"/>
                <a:gd name="T20" fmla="*/ 166 w 193"/>
                <a:gd name="T21" fmla="*/ 307 h 307"/>
                <a:gd name="T22" fmla="*/ 166 w 193"/>
                <a:gd name="T23" fmla="*/ 307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3" h="307">
                  <a:moveTo>
                    <a:pt x="166" y="307"/>
                  </a:moveTo>
                  <a:cubicBezTo>
                    <a:pt x="169" y="307"/>
                    <a:pt x="171" y="306"/>
                    <a:pt x="174" y="306"/>
                  </a:cubicBezTo>
                  <a:cubicBezTo>
                    <a:pt x="186" y="301"/>
                    <a:pt x="193" y="288"/>
                    <a:pt x="189" y="275"/>
                  </a:cubicBezTo>
                  <a:cubicBezTo>
                    <a:pt x="162" y="194"/>
                    <a:pt x="123" y="119"/>
                    <a:pt x="71" y="51"/>
                  </a:cubicBezTo>
                  <a:cubicBezTo>
                    <a:pt x="63" y="40"/>
                    <a:pt x="55" y="28"/>
                    <a:pt x="49" y="16"/>
                  </a:cubicBezTo>
                  <a:cubicBezTo>
                    <a:pt x="43" y="4"/>
                    <a:pt x="28" y="0"/>
                    <a:pt x="16" y="6"/>
                  </a:cubicBezTo>
                  <a:cubicBezTo>
                    <a:pt x="5" y="12"/>
                    <a:pt x="0" y="26"/>
                    <a:pt x="6" y="38"/>
                  </a:cubicBezTo>
                  <a:cubicBezTo>
                    <a:pt x="14" y="53"/>
                    <a:pt x="23" y="67"/>
                    <a:pt x="33" y="80"/>
                  </a:cubicBezTo>
                  <a:cubicBezTo>
                    <a:pt x="81" y="144"/>
                    <a:pt x="119" y="215"/>
                    <a:pt x="143" y="290"/>
                  </a:cubicBezTo>
                  <a:cubicBezTo>
                    <a:pt x="147" y="300"/>
                    <a:pt x="156" y="307"/>
                    <a:pt x="166" y="307"/>
                  </a:cubicBezTo>
                  <a:close/>
                  <a:moveTo>
                    <a:pt x="166" y="307"/>
                  </a:moveTo>
                  <a:cubicBezTo>
                    <a:pt x="166" y="307"/>
                    <a:pt x="166" y="307"/>
                    <a:pt x="166" y="30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>
                <a:solidFill>
                  <a:srgbClr val="282F39"/>
                </a:solidFill>
              </a:endParaRPr>
            </a:p>
          </p:txBody>
        </p:sp>
        <p:sp>
          <p:nvSpPr>
            <p:cNvPr id="34" name="Freeform 8">
              <a:extLst>
                <a:ext uri="{FF2B5EF4-FFF2-40B4-BE49-F238E27FC236}">
                  <a16:creationId xmlns:a16="http://schemas.microsoft.com/office/drawing/2014/main" xmlns="" id="{5BE260A6-AE90-4E52-9E1D-B232700C52F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585816" y="3030644"/>
              <a:ext cx="71870" cy="89004"/>
            </a:xfrm>
            <a:custGeom>
              <a:avLst/>
              <a:gdLst>
                <a:gd name="T0" fmla="*/ 69 w 86"/>
                <a:gd name="T1" fmla="*/ 5 h 106"/>
                <a:gd name="T2" fmla="*/ 37 w 86"/>
                <a:gd name="T3" fmla="*/ 18 h 106"/>
                <a:gd name="T4" fmla="*/ 8 w 86"/>
                <a:gd name="T5" fmla="*/ 68 h 106"/>
                <a:gd name="T6" fmla="*/ 12 w 86"/>
                <a:gd name="T7" fmla="*/ 102 h 106"/>
                <a:gd name="T8" fmla="*/ 27 w 86"/>
                <a:gd name="T9" fmla="*/ 106 h 106"/>
                <a:gd name="T10" fmla="*/ 46 w 86"/>
                <a:gd name="T11" fmla="*/ 97 h 106"/>
                <a:gd name="T12" fmla="*/ 81 w 86"/>
                <a:gd name="T13" fmla="*/ 37 h 106"/>
                <a:gd name="T14" fmla="*/ 69 w 86"/>
                <a:gd name="T15" fmla="*/ 5 h 106"/>
                <a:gd name="T16" fmla="*/ 69 w 86"/>
                <a:gd name="T17" fmla="*/ 5 h 106"/>
                <a:gd name="T18" fmla="*/ 69 w 86"/>
                <a:gd name="T19" fmla="*/ 5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6" h="106">
                  <a:moveTo>
                    <a:pt x="69" y="5"/>
                  </a:moveTo>
                  <a:cubicBezTo>
                    <a:pt x="56" y="0"/>
                    <a:pt x="42" y="6"/>
                    <a:pt x="37" y="18"/>
                  </a:cubicBezTo>
                  <a:cubicBezTo>
                    <a:pt x="29" y="36"/>
                    <a:pt x="20" y="52"/>
                    <a:pt x="8" y="68"/>
                  </a:cubicBezTo>
                  <a:cubicBezTo>
                    <a:pt x="0" y="79"/>
                    <a:pt x="2" y="94"/>
                    <a:pt x="12" y="102"/>
                  </a:cubicBezTo>
                  <a:cubicBezTo>
                    <a:pt x="17" y="105"/>
                    <a:pt x="22" y="106"/>
                    <a:pt x="27" y="106"/>
                  </a:cubicBezTo>
                  <a:cubicBezTo>
                    <a:pt x="34" y="106"/>
                    <a:pt x="41" y="103"/>
                    <a:pt x="46" y="97"/>
                  </a:cubicBezTo>
                  <a:cubicBezTo>
                    <a:pt x="60" y="78"/>
                    <a:pt x="72" y="58"/>
                    <a:pt x="81" y="37"/>
                  </a:cubicBezTo>
                  <a:cubicBezTo>
                    <a:pt x="86" y="25"/>
                    <a:pt x="81" y="11"/>
                    <a:pt x="69" y="5"/>
                  </a:cubicBezTo>
                  <a:close/>
                  <a:moveTo>
                    <a:pt x="69" y="5"/>
                  </a:moveTo>
                  <a:cubicBezTo>
                    <a:pt x="69" y="5"/>
                    <a:pt x="69" y="5"/>
                    <a:pt x="69" y="5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>
                <a:solidFill>
                  <a:srgbClr val="282F39"/>
                </a:solidFill>
              </a:endParaRPr>
            </a:p>
          </p:txBody>
        </p:sp>
        <p:sp>
          <p:nvSpPr>
            <p:cNvPr id="35" name="Freeform 9">
              <a:extLst>
                <a:ext uri="{FF2B5EF4-FFF2-40B4-BE49-F238E27FC236}">
                  <a16:creationId xmlns:a16="http://schemas.microsoft.com/office/drawing/2014/main" xmlns="" id="{1B26C60C-8680-408D-8A2D-238AC26F0E6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13044" y="2724603"/>
              <a:ext cx="259397" cy="282719"/>
            </a:xfrm>
            <a:custGeom>
              <a:avLst/>
              <a:gdLst>
                <a:gd name="T0" fmla="*/ 24 w 312"/>
                <a:gd name="T1" fmla="*/ 48 h 337"/>
                <a:gd name="T2" fmla="*/ 264 w 312"/>
                <a:gd name="T3" fmla="*/ 288 h 337"/>
                <a:gd name="T4" fmla="*/ 263 w 312"/>
                <a:gd name="T5" fmla="*/ 311 h 337"/>
                <a:gd name="T6" fmla="*/ 285 w 312"/>
                <a:gd name="T7" fmla="*/ 337 h 337"/>
                <a:gd name="T8" fmla="*/ 287 w 312"/>
                <a:gd name="T9" fmla="*/ 337 h 337"/>
                <a:gd name="T10" fmla="*/ 311 w 312"/>
                <a:gd name="T11" fmla="*/ 315 h 337"/>
                <a:gd name="T12" fmla="*/ 312 w 312"/>
                <a:gd name="T13" fmla="*/ 288 h 337"/>
                <a:gd name="T14" fmla="*/ 24 w 312"/>
                <a:gd name="T15" fmla="*/ 0 h 337"/>
                <a:gd name="T16" fmla="*/ 0 w 312"/>
                <a:gd name="T17" fmla="*/ 24 h 337"/>
                <a:gd name="T18" fmla="*/ 24 w 312"/>
                <a:gd name="T19" fmla="*/ 48 h 337"/>
                <a:gd name="T20" fmla="*/ 24 w 312"/>
                <a:gd name="T21" fmla="*/ 48 h 337"/>
                <a:gd name="T22" fmla="*/ 24 w 312"/>
                <a:gd name="T23" fmla="*/ 48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12" h="337">
                  <a:moveTo>
                    <a:pt x="24" y="48"/>
                  </a:moveTo>
                  <a:cubicBezTo>
                    <a:pt x="157" y="48"/>
                    <a:pt x="264" y="156"/>
                    <a:pt x="264" y="288"/>
                  </a:cubicBezTo>
                  <a:cubicBezTo>
                    <a:pt x="264" y="296"/>
                    <a:pt x="264" y="303"/>
                    <a:pt x="263" y="311"/>
                  </a:cubicBezTo>
                  <a:cubicBezTo>
                    <a:pt x="262" y="324"/>
                    <a:pt x="272" y="336"/>
                    <a:pt x="285" y="337"/>
                  </a:cubicBezTo>
                  <a:cubicBezTo>
                    <a:pt x="286" y="337"/>
                    <a:pt x="287" y="337"/>
                    <a:pt x="287" y="337"/>
                  </a:cubicBezTo>
                  <a:cubicBezTo>
                    <a:pt x="300" y="337"/>
                    <a:pt x="310" y="328"/>
                    <a:pt x="311" y="315"/>
                  </a:cubicBezTo>
                  <a:cubicBezTo>
                    <a:pt x="312" y="306"/>
                    <a:pt x="312" y="297"/>
                    <a:pt x="312" y="288"/>
                  </a:cubicBezTo>
                  <a:cubicBezTo>
                    <a:pt x="312" y="129"/>
                    <a:pt x="183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37"/>
                    <a:pt x="11" y="48"/>
                    <a:pt x="24" y="48"/>
                  </a:cubicBezTo>
                  <a:close/>
                  <a:moveTo>
                    <a:pt x="24" y="48"/>
                  </a:moveTo>
                  <a:cubicBezTo>
                    <a:pt x="24" y="48"/>
                    <a:pt x="24" y="48"/>
                    <a:pt x="24" y="48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>
                <a:solidFill>
                  <a:srgbClr val="282F39"/>
                </a:solidFill>
              </a:endParaRPr>
            </a:p>
          </p:txBody>
        </p:sp>
        <p:sp>
          <p:nvSpPr>
            <p:cNvPr id="38" name="Freeform 10">
              <a:extLst>
                <a:ext uri="{FF2B5EF4-FFF2-40B4-BE49-F238E27FC236}">
                  <a16:creationId xmlns:a16="http://schemas.microsoft.com/office/drawing/2014/main" xmlns="" id="{2624B8E6-3FC0-49FC-9749-9612CCE805D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13044" y="2464731"/>
              <a:ext cx="39980" cy="152306"/>
            </a:xfrm>
            <a:custGeom>
              <a:avLst/>
              <a:gdLst>
                <a:gd name="T0" fmla="*/ 24 w 48"/>
                <a:gd name="T1" fmla="*/ 182 h 182"/>
                <a:gd name="T2" fmla="*/ 48 w 48"/>
                <a:gd name="T3" fmla="*/ 158 h 182"/>
                <a:gd name="T4" fmla="*/ 48 w 48"/>
                <a:gd name="T5" fmla="*/ 24 h 182"/>
                <a:gd name="T6" fmla="*/ 24 w 48"/>
                <a:gd name="T7" fmla="*/ 0 h 182"/>
                <a:gd name="T8" fmla="*/ 0 w 48"/>
                <a:gd name="T9" fmla="*/ 24 h 182"/>
                <a:gd name="T10" fmla="*/ 0 w 48"/>
                <a:gd name="T11" fmla="*/ 158 h 182"/>
                <a:gd name="T12" fmla="*/ 24 w 48"/>
                <a:gd name="T13" fmla="*/ 182 h 182"/>
                <a:gd name="T14" fmla="*/ 24 w 48"/>
                <a:gd name="T15" fmla="*/ 182 h 182"/>
                <a:gd name="T16" fmla="*/ 24 w 48"/>
                <a:gd name="T17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" h="182">
                  <a:moveTo>
                    <a:pt x="24" y="182"/>
                  </a:moveTo>
                  <a:cubicBezTo>
                    <a:pt x="38" y="182"/>
                    <a:pt x="48" y="172"/>
                    <a:pt x="48" y="158"/>
                  </a:cubicBezTo>
                  <a:cubicBezTo>
                    <a:pt x="48" y="24"/>
                    <a:pt x="48" y="24"/>
                    <a:pt x="48" y="24"/>
                  </a:cubicBezTo>
                  <a:cubicBezTo>
                    <a:pt x="48" y="11"/>
                    <a:pt x="38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72"/>
                    <a:pt x="11" y="182"/>
                    <a:pt x="24" y="182"/>
                  </a:cubicBezTo>
                  <a:close/>
                  <a:moveTo>
                    <a:pt x="24" y="182"/>
                  </a:moveTo>
                  <a:cubicBezTo>
                    <a:pt x="24" y="182"/>
                    <a:pt x="24" y="182"/>
                    <a:pt x="24" y="182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>
                <a:solidFill>
                  <a:srgbClr val="282F39"/>
                </a:solidFill>
              </a:endParaRPr>
            </a:p>
          </p:txBody>
        </p:sp>
        <p:sp>
          <p:nvSpPr>
            <p:cNvPr id="39" name="Freeform 11">
              <a:extLst>
                <a:ext uri="{FF2B5EF4-FFF2-40B4-BE49-F238E27FC236}">
                  <a16:creationId xmlns:a16="http://schemas.microsoft.com/office/drawing/2014/main" xmlns="" id="{0FA018AB-C1AC-48CB-94DE-822E9291E32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69830" y="2526606"/>
              <a:ext cx="101379" cy="140883"/>
            </a:xfrm>
            <a:custGeom>
              <a:avLst/>
              <a:gdLst>
                <a:gd name="T0" fmla="*/ 74 w 122"/>
                <a:gd name="T1" fmla="*/ 156 h 168"/>
                <a:gd name="T2" fmla="*/ 94 w 122"/>
                <a:gd name="T3" fmla="*/ 168 h 168"/>
                <a:gd name="T4" fmla="*/ 106 w 122"/>
                <a:gd name="T5" fmla="*/ 165 h 168"/>
                <a:gd name="T6" fmla="*/ 115 w 122"/>
                <a:gd name="T7" fmla="*/ 132 h 168"/>
                <a:gd name="T8" fmla="*/ 48 w 122"/>
                <a:gd name="T9" fmla="*/ 15 h 168"/>
                <a:gd name="T10" fmla="*/ 15 w 122"/>
                <a:gd name="T11" fmla="*/ 7 h 168"/>
                <a:gd name="T12" fmla="*/ 6 w 122"/>
                <a:gd name="T13" fmla="*/ 39 h 168"/>
                <a:gd name="T14" fmla="*/ 74 w 122"/>
                <a:gd name="T15" fmla="*/ 156 h 168"/>
                <a:gd name="T16" fmla="*/ 74 w 122"/>
                <a:gd name="T17" fmla="*/ 156 h 168"/>
                <a:gd name="T18" fmla="*/ 74 w 122"/>
                <a:gd name="T19" fmla="*/ 156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2" h="168">
                  <a:moveTo>
                    <a:pt x="74" y="156"/>
                  </a:moveTo>
                  <a:cubicBezTo>
                    <a:pt x="78" y="164"/>
                    <a:pt x="86" y="168"/>
                    <a:pt x="94" y="168"/>
                  </a:cubicBezTo>
                  <a:cubicBezTo>
                    <a:pt x="98" y="168"/>
                    <a:pt x="103" y="167"/>
                    <a:pt x="106" y="165"/>
                  </a:cubicBezTo>
                  <a:cubicBezTo>
                    <a:pt x="118" y="158"/>
                    <a:pt x="122" y="143"/>
                    <a:pt x="115" y="132"/>
                  </a:cubicBezTo>
                  <a:cubicBezTo>
                    <a:pt x="48" y="15"/>
                    <a:pt x="48" y="15"/>
                    <a:pt x="48" y="15"/>
                  </a:cubicBezTo>
                  <a:cubicBezTo>
                    <a:pt x="41" y="4"/>
                    <a:pt x="27" y="0"/>
                    <a:pt x="15" y="7"/>
                  </a:cubicBezTo>
                  <a:cubicBezTo>
                    <a:pt x="4" y="13"/>
                    <a:pt x="0" y="28"/>
                    <a:pt x="6" y="39"/>
                  </a:cubicBezTo>
                  <a:lnTo>
                    <a:pt x="74" y="156"/>
                  </a:lnTo>
                  <a:close/>
                  <a:moveTo>
                    <a:pt x="74" y="156"/>
                  </a:moveTo>
                  <a:cubicBezTo>
                    <a:pt x="74" y="156"/>
                    <a:pt x="74" y="156"/>
                    <a:pt x="74" y="15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>
                <a:solidFill>
                  <a:srgbClr val="282F39"/>
                </a:solidFill>
              </a:endParaRPr>
            </a:p>
          </p:txBody>
        </p:sp>
        <p:sp>
          <p:nvSpPr>
            <p:cNvPr id="40" name="Freeform 12">
              <a:extLst>
                <a:ext uri="{FF2B5EF4-FFF2-40B4-BE49-F238E27FC236}">
                  <a16:creationId xmlns:a16="http://schemas.microsoft.com/office/drawing/2014/main" xmlns="" id="{74B02F14-EC3A-46CE-927A-CCADBE54061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730507" y="3132975"/>
              <a:ext cx="142311" cy="99951"/>
            </a:xfrm>
            <a:custGeom>
              <a:avLst/>
              <a:gdLst>
                <a:gd name="T0" fmla="*/ 155 w 171"/>
                <a:gd name="T1" fmla="*/ 74 h 119"/>
                <a:gd name="T2" fmla="*/ 39 w 171"/>
                <a:gd name="T3" fmla="*/ 7 h 119"/>
                <a:gd name="T4" fmla="*/ 6 w 171"/>
                <a:gd name="T5" fmla="*/ 15 h 119"/>
                <a:gd name="T6" fmla="*/ 15 w 171"/>
                <a:gd name="T7" fmla="*/ 48 h 119"/>
                <a:gd name="T8" fmla="*/ 131 w 171"/>
                <a:gd name="T9" fmla="*/ 115 h 119"/>
                <a:gd name="T10" fmla="*/ 143 w 171"/>
                <a:gd name="T11" fmla="*/ 119 h 119"/>
                <a:gd name="T12" fmla="*/ 164 w 171"/>
                <a:gd name="T13" fmla="*/ 107 h 119"/>
                <a:gd name="T14" fmla="*/ 155 w 171"/>
                <a:gd name="T15" fmla="*/ 74 h 119"/>
                <a:gd name="T16" fmla="*/ 155 w 171"/>
                <a:gd name="T17" fmla="*/ 74 h 119"/>
                <a:gd name="T18" fmla="*/ 155 w 171"/>
                <a:gd name="T19" fmla="*/ 74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1" h="119">
                  <a:moveTo>
                    <a:pt x="155" y="74"/>
                  </a:moveTo>
                  <a:cubicBezTo>
                    <a:pt x="39" y="7"/>
                    <a:pt x="39" y="7"/>
                    <a:pt x="39" y="7"/>
                  </a:cubicBezTo>
                  <a:cubicBezTo>
                    <a:pt x="27" y="0"/>
                    <a:pt x="13" y="4"/>
                    <a:pt x="6" y="15"/>
                  </a:cubicBezTo>
                  <a:cubicBezTo>
                    <a:pt x="0" y="27"/>
                    <a:pt x="3" y="42"/>
                    <a:pt x="15" y="48"/>
                  </a:cubicBezTo>
                  <a:cubicBezTo>
                    <a:pt x="131" y="115"/>
                    <a:pt x="131" y="115"/>
                    <a:pt x="131" y="115"/>
                  </a:cubicBezTo>
                  <a:cubicBezTo>
                    <a:pt x="135" y="118"/>
                    <a:pt x="139" y="119"/>
                    <a:pt x="143" y="119"/>
                  </a:cubicBezTo>
                  <a:cubicBezTo>
                    <a:pt x="152" y="119"/>
                    <a:pt x="160" y="114"/>
                    <a:pt x="164" y="107"/>
                  </a:cubicBezTo>
                  <a:cubicBezTo>
                    <a:pt x="171" y="95"/>
                    <a:pt x="167" y="80"/>
                    <a:pt x="155" y="74"/>
                  </a:cubicBezTo>
                  <a:close/>
                  <a:moveTo>
                    <a:pt x="155" y="74"/>
                  </a:moveTo>
                  <a:cubicBezTo>
                    <a:pt x="155" y="74"/>
                    <a:pt x="155" y="74"/>
                    <a:pt x="155" y="7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>
                <a:solidFill>
                  <a:srgbClr val="282F39"/>
                </a:solidFill>
              </a:endParaRPr>
            </a:p>
          </p:txBody>
        </p:sp>
        <p:sp>
          <p:nvSpPr>
            <p:cNvPr id="41" name="Freeform 13">
              <a:extLst>
                <a:ext uri="{FF2B5EF4-FFF2-40B4-BE49-F238E27FC236}">
                  <a16:creationId xmlns:a16="http://schemas.microsoft.com/office/drawing/2014/main" xmlns="" id="{31259EAD-4149-473F-B887-E3DAD9C02DC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993726" y="2704613"/>
              <a:ext cx="142311" cy="98999"/>
            </a:xfrm>
            <a:custGeom>
              <a:avLst/>
              <a:gdLst>
                <a:gd name="T0" fmla="*/ 15 w 171"/>
                <a:gd name="T1" fmla="*/ 48 h 118"/>
                <a:gd name="T2" fmla="*/ 132 w 171"/>
                <a:gd name="T3" fmla="*/ 115 h 118"/>
                <a:gd name="T4" fmla="*/ 144 w 171"/>
                <a:gd name="T5" fmla="*/ 118 h 118"/>
                <a:gd name="T6" fmla="*/ 165 w 171"/>
                <a:gd name="T7" fmla="*/ 106 h 118"/>
                <a:gd name="T8" fmla="*/ 156 w 171"/>
                <a:gd name="T9" fmla="*/ 74 h 118"/>
                <a:gd name="T10" fmla="*/ 39 w 171"/>
                <a:gd name="T11" fmla="*/ 6 h 118"/>
                <a:gd name="T12" fmla="*/ 7 w 171"/>
                <a:gd name="T13" fmla="*/ 15 h 118"/>
                <a:gd name="T14" fmla="*/ 15 w 171"/>
                <a:gd name="T15" fmla="*/ 48 h 118"/>
                <a:gd name="T16" fmla="*/ 15 w 171"/>
                <a:gd name="T17" fmla="*/ 48 h 118"/>
                <a:gd name="T18" fmla="*/ 15 w 171"/>
                <a:gd name="T19" fmla="*/ 4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1" h="118">
                  <a:moveTo>
                    <a:pt x="15" y="48"/>
                  </a:moveTo>
                  <a:cubicBezTo>
                    <a:pt x="132" y="115"/>
                    <a:pt x="132" y="115"/>
                    <a:pt x="132" y="115"/>
                  </a:cubicBezTo>
                  <a:cubicBezTo>
                    <a:pt x="136" y="117"/>
                    <a:pt x="140" y="118"/>
                    <a:pt x="144" y="118"/>
                  </a:cubicBezTo>
                  <a:cubicBezTo>
                    <a:pt x="152" y="118"/>
                    <a:pt x="160" y="114"/>
                    <a:pt x="165" y="106"/>
                  </a:cubicBezTo>
                  <a:cubicBezTo>
                    <a:pt x="171" y="95"/>
                    <a:pt x="167" y="80"/>
                    <a:pt x="156" y="74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28" y="0"/>
                    <a:pt x="13" y="4"/>
                    <a:pt x="7" y="15"/>
                  </a:cubicBezTo>
                  <a:cubicBezTo>
                    <a:pt x="0" y="27"/>
                    <a:pt x="4" y="41"/>
                    <a:pt x="15" y="48"/>
                  </a:cubicBezTo>
                  <a:close/>
                  <a:moveTo>
                    <a:pt x="15" y="48"/>
                  </a:moveTo>
                  <a:cubicBezTo>
                    <a:pt x="15" y="48"/>
                    <a:pt x="15" y="48"/>
                    <a:pt x="15" y="48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>
                <a:solidFill>
                  <a:srgbClr val="282F39"/>
                </a:solidFill>
              </a:endParaRPr>
            </a:p>
          </p:txBody>
        </p:sp>
        <p:sp>
          <p:nvSpPr>
            <p:cNvPr id="42" name="Freeform 14">
              <a:extLst>
                <a:ext uri="{FF2B5EF4-FFF2-40B4-BE49-F238E27FC236}">
                  <a16:creationId xmlns:a16="http://schemas.microsoft.com/office/drawing/2014/main" xmlns="" id="{93766165-6D9A-4C04-B46A-D90AB4A0067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782387" y="2949255"/>
              <a:ext cx="152306" cy="40457"/>
            </a:xfrm>
            <a:custGeom>
              <a:avLst/>
              <a:gdLst>
                <a:gd name="T0" fmla="*/ 159 w 183"/>
                <a:gd name="T1" fmla="*/ 0 h 48"/>
                <a:gd name="T2" fmla="*/ 24 w 183"/>
                <a:gd name="T3" fmla="*/ 0 h 48"/>
                <a:gd name="T4" fmla="*/ 0 w 183"/>
                <a:gd name="T5" fmla="*/ 24 h 48"/>
                <a:gd name="T6" fmla="*/ 24 w 183"/>
                <a:gd name="T7" fmla="*/ 48 h 48"/>
                <a:gd name="T8" fmla="*/ 159 w 183"/>
                <a:gd name="T9" fmla="*/ 48 h 48"/>
                <a:gd name="T10" fmla="*/ 183 w 183"/>
                <a:gd name="T11" fmla="*/ 24 h 48"/>
                <a:gd name="T12" fmla="*/ 159 w 183"/>
                <a:gd name="T13" fmla="*/ 0 h 48"/>
                <a:gd name="T14" fmla="*/ 159 w 183"/>
                <a:gd name="T15" fmla="*/ 0 h 48"/>
                <a:gd name="T16" fmla="*/ 159 w 183"/>
                <a:gd name="T17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3" h="48">
                  <a:moveTo>
                    <a:pt x="159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38"/>
                    <a:pt x="11" y="48"/>
                    <a:pt x="24" y="48"/>
                  </a:cubicBezTo>
                  <a:cubicBezTo>
                    <a:pt x="159" y="48"/>
                    <a:pt x="159" y="48"/>
                    <a:pt x="159" y="48"/>
                  </a:cubicBezTo>
                  <a:cubicBezTo>
                    <a:pt x="172" y="48"/>
                    <a:pt x="183" y="38"/>
                    <a:pt x="183" y="24"/>
                  </a:cubicBezTo>
                  <a:cubicBezTo>
                    <a:pt x="183" y="11"/>
                    <a:pt x="172" y="0"/>
                    <a:pt x="159" y="0"/>
                  </a:cubicBezTo>
                  <a:close/>
                  <a:moveTo>
                    <a:pt x="159" y="0"/>
                  </a:moveTo>
                  <a:cubicBezTo>
                    <a:pt x="159" y="0"/>
                    <a:pt x="159" y="0"/>
                    <a:pt x="159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>
                <a:solidFill>
                  <a:srgbClr val="282F39"/>
                </a:solidFill>
              </a:endParaRPr>
            </a:p>
          </p:txBody>
        </p:sp>
        <p:sp>
          <p:nvSpPr>
            <p:cNvPr id="43" name="Freeform 15">
              <a:extLst>
                <a:ext uri="{FF2B5EF4-FFF2-40B4-BE49-F238E27FC236}">
                  <a16:creationId xmlns:a16="http://schemas.microsoft.com/office/drawing/2014/main" xmlns="" id="{EFEE57BD-BA32-45C9-8CD1-4B375E0509E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931851" y="2949255"/>
              <a:ext cx="151355" cy="40457"/>
            </a:xfrm>
            <a:custGeom>
              <a:avLst/>
              <a:gdLst>
                <a:gd name="T0" fmla="*/ 182 w 182"/>
                <a:gd name="T1" fmla="*/ 24 h 48"/>
                <a:gd name="T2" fmla="*/ 158 w 182"/>
                <a:gd name="T3" fmla="*/ 0 h 48"/>
                <a:gd name="T4" fmla="*/ 24 w 182"/>
                <a:gd name="T5" fmla="*/ 0 h 48"/>
                <a:gd name="T6" fmla="*/ 0 w 182"/>
                <a:gd name="T7" fmla="*/ 24 h 48"/>
                <a:gd name="T8" fmla="*/ 24 w 182"/>
                <a:gd name="T9" fmla="*/ 48 h 48"/>
                <a:gd name="T10" fmla="*/ 158 w 182"/>
                <a:gd name="T11" fmla="*/ 48 h 48"/>
                <a:gd name="T12" fmla="*/ 182 w 182"/>
                <a:gd name="T13" fmla="*/ 24 h 48"/>
                <a:gd name="T14" fmla="*/ 182 w 182"/>
                <a:gd name="T15" fmla="*/ 24 h 48"/>
                <a:gd name="T16" fmla="*/ 182 w 182"/>
                <a:gd name="T17" fmla="*/ 2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2" h="48">
                  <a:moveTo>
                    <a:pt x="182" y="24"/>
                  </a:moveTo>
                  <a:cubicBezTo>
                    <a:pt x="182" y="11"/>
                    <a:pt x="172" y="0"/>
                    <a:pt x="158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38"/>
                    <a:pt x="11" y="48"/>
                    <a:pt x="24" y="48"/>
                  </a:cubicBezTo>
                  <a:cubicBezTo>
                    <a:pt x="158" y="48"/>
                    <a:pt x="158" y="48"/>
                    <a:pt x="158" y="48"/>
                  </a:cubicBezTo>
                  <a:cubicBezTo>
                    <a:pt x="172" y="48"/>
                    <a:pt x="182" y="38"/>
                    <a:pt x="182" y="24"/>
                  </a:cubicBezTo>
                  <a:close/>
                  <a:moveTo>
                    <a:pt x="182" y="24"/>
                  </a:moveTo>
                  <a:cubicBezTo>
                    <a:pt x="182" y="24"/>
                    <a:pt x="182" y="24"/>
                    <a:pt x="182" y="2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>
                <a:solidFill>
                  <a:srgbClr val="282F39"/>
                </a:solidFill>
              </a:endParaRPr>
            </a:p>
          </p:txBody>
        </p:sp>
        <p:sp>
          <p:nvSpPr>
            <p:cNvPr id="44" name="Freeform 16">
              <a:extLst>
                <a:ext uri="{FF2B5EF4-FFF2-40B4-BE49-F238E27FC236}">
                  <a16:creationId xmlns:a16="http://schemas.microsoft.com/office/drawing/2014/main" xmlns="" id="{891B9E69-F477-4316-A3CE-27D20E867F4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730507" y="2704613"/>
              <a:ext cx="142311" cy="98999"/>
            </a:xfrm>
            <a:custGeom>
              <a:avLst/>
              <a:gdLst>
                <a:gd name="T0" fmla="*/ 27 w 171"/>
                <a:gd name="T1" fmla="*/ 118 h 118"/>
                <a:gd name="T2" fmla="*/ 39 w 171"/>
                <a:gd name="T3" fmla="*/ 115 h 118"/>
                <a:gd name="T4" fmla="*/ 155 w 171"/>
                <a:gd name="T5" fmla="*/ 48 h 118"/>
                <a:gd name="T6" fmla="*/ 164 w 171"/>
                <a:gd name="T7" fmla="*/ 15 h 118"/>
                <a:gd name="T8" fmla="*/ 131 w 171"/>
                <a:gd name="T9" fmla="*/ 6 h 118"/>
                <a:gd name="T10" fmla="*/ 15 w 171"/>
                <a:gd name="T11" fmla="*/ 74 h 118"/>
                <a:gd name="T12" fmla="*/ 6 w 171"/>
                <a:gd name="T13" fmla="*/ 106 h 118"/>
                <a:gd name="T14" fmla="*/ 27 w 171"/>
                <a:gd name="T15" fmla="*/ 118 h 118"/>
                <a:gd name="T16" fmla="*/ 27 w 171"/>
                <a:gd name="T17" fmla="*/ 118 h 118"/>
                <a:gd name="T18" fmla="*/ 27 w 171"/>
                <a:gd name="T19" fmla="*/ 11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1" h="118">
                  <a:moveTo>
                    <a:pt x="27" y="118"/>
                  </a:moveTo>
                  <a:cubicBezTo>
                    <a:pt x="31" y="118"/>
                    <a:pt x="35" y="117"/>
                    <a:pt x="39" y="115"/>
                  </a:cubicBezTo>
                  <a:cubicBezTo>
                    <a:pt x="155" y="48"/>
                    <a:pt x="155" y="48"/>
                    <a:pt x="155" y="48"/>
                  </a:cubicBezTo>
                  <a:cubicBezTo>
                    <a:pt x="167" y="41"/>
                    <a:pt x="171" y="27"/>
                    <a:pt x="164" y="15"/>
                  </a:cubicBezTo>
                  <a:cubicBezTo>
                    <a:pt x="157" y="4"/>
                    <a:pt x="143" y="0"/>
                    <a:pt x="131" y="6"/>
                  </a:cubicBezTo>
                  <a:cubicBezTo>
                    <a:pt x="15" y="74"/>
                    <a:pt x="15" y="74"/>
                    <a:pt x="15" y="74"/>
                  </a:cubicBezTo>
                  <a:cubicBezTo>
                    <a:pt x="3" y="80"/>
                    <a:pt x="0" y="95"/>
                    <a:pt x="6" y="106"/>
                  </a:cubicBezTo>
                  <a:cubicBezTo>
                    <a:pt x="11" y="114"/>
                    <a:pt x="19" y="118"/>
                    <a:pt x="27" y="118"/>
                  </a:cubicBezTo>
                  <a:close/>
                  <a:moveTo>
                    <a:pt x="27" y="118"/>
                  </a:moveTo>
                  <a:cubicBezTo>
                    <a:pt x="27" y="118"/>
                    <a:pt x="27" y="118"/>
                    <a:pt x="27" y="118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>
                <a:solidFill>
                  <a:srgbClr val="282F39"/>
                </a:solidFill>
              </a:endParaRPr>
            </a:p>
          </p:txBody>
        </p:sp>
        <p:sp>
          <p:nvSpPr>
            <p:cNvPr id="45" name="Freeform 17">
              <a:extLst>
                <a:ext uri="{FF2B5EF4-FFF2-40B4-BE49-F238E27FC236}">
                  <a16:creationId xmlns:a16="http://schemas.microsoft.com/office/drawing/2014/main" xmlns="" id="{F428530B-0815-4510-95B9-9CC11C9C7D5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993726" y="3132975"/>
              <a:ext cx="142311" cy="99951"/>
            </a:xfrm>
            <a:custGeom>
              <a:avLst/>
              <a:gdLst>
                <a:gd name="T0" fmla="*/ 132 w 171"/>
                <a:gd name="T1" fmla="*/ 7 h 119"/>
                <a:gd name="T2" fmla="*/ 15 w 171"/>
                <a:gd name="T3" fmla="*/ 74 h 119"/>
                <a:gd name="T4" fmla="*/ 7 w 171"/>
                <a:gd name="T5" fmla="*/ 107 h 119"/>
                <a:gd name="T6" fmla="*/ 28 w 171"/>
                <a:gd name="T7" fmla="*/ 119 h 119"/>
                <a:gd name="T8" fmla="*/ 39 w 171"/>
                <a:gd name="T9" fmla="*/ 115 h 119"/>
                <a:gd name="T10" fmla="*/ 156 w 171"/>
                <a:gd name="T11" fmla="*/ 48 h 119"/>
                <a:gd name="T12" fmla="*/ 165 w 171"/>
                <a:gd name="T13" fmla="*/ 15 h 119"/>
                <a:gd name="T14" fmla="*/ 132 w 171"/>
                <a:gd name="T15" fmla="*/ 7 h 119"/>
                <a:gd name="T16" fmla="*/ 132 w 171"/>
                <a:gd name="T17" fmla="*/ 7 h 119"/>
                <a:gd name="T18" fmla="*/ 132 w 171"/>
                <a:gd name="T19" fmla="*/ 7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1" h="119">
                  <a:moveTo>
                    <a:pt x="132" y="7"/>
                  </a:moveTo>
                  <a:cubicBezTo>
                    <a:pt x="15" y="74"/>
                    <a:pt x="15" y="74"/>
                    <a:pt x="15" y="74"/>
                  </a:cubicBezTo>
                  <a:cubicBezTo>
                    <a:pt x="4" y="80"/>
                    <a:pt x="0" y="95"/>
                    <a:pt x="7" y="107"/>
                  </a:cubicBezTo>
                  <a:cubicBezTo>
                    <a:pt x="11" y="114"/>
                    <a:pt x="19" y="119"/>
                    <a:pt x="28" y="119"/>
                  </a:cubicBezTo>
                  <a:cubicBezTo>
                    <a:pt x="32" y="119"/>
                    <a:pt x="36" y="118"/>
                    <a:pt x="39" y="115"/>
                  </a:cubicBezTo>
                  <a:cubicBezTo>
                    <a:pt x="156" y="48"/>
                    <a:pt x="156" y="48"/>
                    <a:pt x="156" y="48"/>
                  </a:cubicBezTo>
                  <a:cubicBezTo>
                    <a:pt x="167" y="42"/>
                    <a:pt x="171" y="27"/>
                    <a:pt x="165" y="15"/>
                  </a:cubicBezTo>
                  <a:cubicBezTo>
                    <a:pt x="158" y="4"/>
                    <a:pt x="143" y="0"/>
                    <a:pt x="132" y="7"/>
                  </a:cubicBezTo>
                  <a:close/>
                  <a:moveTo>
                    <a:pt x="132" y="7"/>
                  </a:moveTo>
                  <a:cubicBezTo>
                    <a:pt x="132" y="7"/>
                    <a:pt x="132" y="7"/>
                    <a:pt x="132" y="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>
                <a:solidFill>
                  <a:srgbClr val="282F39"/>
                </a:solidFill>
              </a:endParaRPr>
            </a:p>
          </p:txBody>
        </p:sp>
        <p:sp>
          <p:nvSpPr>
            <p:cNvPr id="46" name="Freeform 18">
              <a:extLst>
                <a:ext uri="{FF2B5EF4-FFF2-40B4-BE49-F238E27FC236}">
                  <a16:creationId xmlns:a16="http://schemas.microsoft.com/office/drawing/2014/main" xmlns="" id="{79A8AADB-EB49-45BE-A2B4-87175FCD0DB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595336" y="2526606"/>
              <a:ext cx="101379" cy="140883"/>
            </a:xfrm>
            <a:custGeom>
              <a:avLst/>
              <a:gdLst>
                <a:gd name="T0" fmla="*/ 15 w 122"/>
                <a:gd name="T1" fmla="*/ 165 h 168"/>
                <a:gd name="T2" fmla="*/ 27 w 122"/>
                <a:gd name="T3" fmla="*/ 168 h 168"/>
                <a:gd name="T4" fmla="*/ 48 w 122"/>
                <a:gd name="T5" fmla="*/ 156 h 168"/>
                <a:gd name="T6" fmla="*/ 115 w 122"/>
                <a:gd name="T7" fmla="*/ 39 h 168"/>
                <a:gd name="T8" fmla="*/ 107 w 122"/>
                <a:gd name="T9" fmla="*/ 7 h 168"/>
                <a:gd name="T10" fmla="*/ 74 w 122"/>
                <a:gd name="T11" fmla="*/ 15 h 168"/>
                <a:gd name="T12" fmla="*/ 7 w 122"/>
                <a:gd name="T13" fmla="*/ 132 h 168"/>
                <a:gd name="T14" fmla="*/ 15 w 122"/>
                <a:gd name="T15" fmla="*/ 165 h 168"/>
                <a:gd name="T16" fmla="*/ 15 w 122"/>
                <a:gd name="T17" fmla="*/ 165 h 168"/>
                <a:gd name="T18" fmla="*/ 15 w 122"/>
                <a:gd name="T19" fmla="*/ 165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2" h="168">
                  <a:moveTo>
                    <a:pt x="15" y="165"/>
                  </a:moveTo>
                  <a:cubicBezTo>
                    <a:pt x="19" y="167"/>
                    <a:pt x="23" y="168"/>
                    <a:pt x="27" y="168"/>
                  </a:cubicBezTo>
                  <a:cubicBezTo>
                    <a:pt x="36" y="168"/>
                    <a:pt x="44" y="164"/>
                    <a:pt x="48" y="156"/>
                  </a:cubicBezTo>
                  <a:cubicBezTo>
                    <a:pt x="115" y="39"/>
                    <a:pt x="115" y="39"/>
                    <a:pt x="115" y="39"/>
                  </a:cubicBezTo>
                  <a:cubicBezTo>
                    <a:pt x="122" y="28"/>
                    <a:pt x="118" y="13"/>
                    <a:pt x="107" y="7"/>
                  </a:cubicBezTo>
                  <a:cubicBezTo>
                    <a:pt x="95" y="0"/>
                    <a:pt x="80" y="4"/>
                    <a:pt x="74" y="15"/>
                  </a:cubicBezTo>
                  <a:cubicBezTo>
                    <a:pt x="7" y="132"/>
                    <a:pt x="7" y="132"/>
                    <a:pt x="7" y="132"/>
                  </a:cubicBezTo>
                  <a:cubicBezTo>
                    <a:pt x="0" y="143"/>
                    <a:pt x="4" y="158"/>
                    <a:pt x="15" y="165"/>
                  </a:cubicBezTo>
                  <a:close/>
                  <a:moveTo>
                    <a:pt x="15" y="165"/>
                  </a:moveTo>
                  <a:cubicBezTo>
                    <a:pt x="15" y="165"/>
                    <a:pt x="15" y="165"/>
                    <a:pt x="15" y="165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>
                <a:solidFill>
                  <a:srgbClr val="282F39"/>
                </a:solidFill>
              </a:endParaRP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xmlns="" id="{CE448451-68AE-4B83-AA4C-3B1B6D8B0470}"/>
              </a:ext>
            </a:extLst>
          </p:cNvPr>
          <p:cNvGrpSpPr/>
          <p:nvPr/>
        </p:nvGrpSpPr>
        <p:grpSpPr>
          <a:xfrm>
            <a:off x="7466285" y="1623077"/>
            <a:ext cx="803506" cy="639152"/>
            <a:chOff x="3665538" y="1665288"/>
            <a:chExt cx="3702050" cy="2944812"/>
          </a:xfrm>
          <a:solidFill>
            <a:schemeClr val="bg1"/>
          </a:solidFill>
        </p:grpSpPr>
        <p:sp>
          <p:nvSpPr>
            <p:cNvPr id="52" name="Freeform 46">
              <a:extLst>
                <a:ext uri="{FF2B5EF4-FFF2-40B4-BE49-F238E27FC236}">
                  <a16:creationId xmlns:a16="http://schemas.microsoft.com/office/drawing/2014/main" xmlns="" id="{8B0F9C02-0A6C-411C-9A14-734F8365CE4B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2613" y="3819525"/>
              <a:ext cx="1006475" cy="790575"/>
            </a:xfrm>
            <a:custGeom>
              <a:avLst/>
              <a:gdLst>
                <a:gd name="T0" fmla="*/ 404 w 806"/>
                <a:gd name="T1" fmla="*/ 628 h 628"/>
                <a:gd name="T2" fmla="*/ 285 w 806"/>
                <a:gd name="T3" fmla="*/ 538 h 628"/>
                <a:gd name="T4" fmla="*/ 13 w 806"/>
                <a:gd name="T5" fmla="*/ 154 h 628"/>
                <a:gd name="T6" fmla="*/ 0 w 806"/>
                <a:gd name="T7" fmla="*/ 135 h 628"/>
                <a:gd name="T8" fmla="*/ 77 w 806"/>
                <a:gd name="T9" fmla="*/ 111 h 628"/>
                <a:gd name="T10" fmla="*/ 410 w 806"/>
                <a:gd name="T11" fmla="*/ 5 h 628"/>
                <a:gd name="T12" fmla="*/ 442 w 806"/>
                <a:gd name="T13" fmla="*/ 15 h 628"/>
                <a:gd name="T14" fmla="*/ 620 w 806"/>
                <a:gd name="T15" fmla="*/ 279 h 628"/>
                <a:gd name="T16" fmla="*/ 756 w 806"/>
                <a:gd name="T17" fmla="*/ 389 h 628"/>
                <a:gd name="T18" fmla="*/ 804 w 806"/>
                <a:gd name="T19" fmla="*/ 464 h 628"/>
                <a:gd name="T20" fmla="*/ 750 w 806"/>
                <a:gd name="T21" fmla="*/ 530 h 628"/>
                <a:gd name="T22" fmla="*/ 465 w 806"/>
                <a:gd name="T23" fmla="*/ 620 h 628"/>
                <a:gd name="T24" fmla="*/ 436 w 806"/>
                <a:gd name="T25" fmla="*/ 628 h 628"/>
                <a:gd name="T26" fmla="*/ 404 w 806"/>
                <a:gd name="T27" fmla="*/ 628 h 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06" h="628">
                  <a:moveTo>
                    <a:pt x="404" y="628"/>
                  </a:moveTo>
                  <a:cubicBezTo>
                    <a:pt x="349" y="618"/>
                    <a:pt x="316" y="582"/>
                    <a:pt x="285" y="538"/>
                  </a:cubicBezTo>
                  <a:cubicBezTo>
                    <a:pt x="196" y="409"/>
                    <a:pt x="104" y="282"/>
                    <a:pt x="13" y="154"/>
                  </a:cubicBezTo>
                  <a:cubicBezTo>
                    <a:pt x="9" y="148"/>
                    <a:pt x="5" y="143"/>
                    <a:pt x="0" y="135"/>
                  </a:cubicBezTo>
                  <a:cubicBezTo>
                    <a:pt x="27" y="126"/>
                    <a:pt x="52" y="119"/>
                    <a:pt x="77" y="111"/>
                  </a:cubicBezTo>
                  <a:cubicBezTo>
                    <a:pt x="188" y="75"/>
                    <a:pt x="299" y="41"/>
                    <a:pt x="410" y="5"/>
                  </a:cubicBezTo>
                  <a:cubicBezTo>
                    <a:pt x="425" y="0"/>
                    <a:pt x="433" y="2"/>
                    <a:pt x="442" y="15"/>
                  </a:cubicBezTo>
                  <a:cubicBezTo>
                    <a:pt x="501" y="104"/>
                    <a:pt x="561" y="191"/>
                    <a:pt x="620" y="279"/>
                  </a:cubicBezTo>
                  <a:cubicBezTo>
                    <a:pt x="654" y="329"/>
                    <a:pt x="699" y="366"/>
                    <a:pt x="756" y="389"/>
                  </a:cubicBezTo>
                  <a:cubicBezTo>
                    <a:pt x="790" y="403"/>
                    <a:pt x="806" y="428"/>
                    <a:pt x="804" y="464"/>
                  </a:cubicBezTo>
                  <a:cubicBezTo>
                    <a:pt x="803" y="495"/>
                    <a:pt x="783" y="519"/>
                    <a:pt x="750" y="530"/>
                  </a:cubicBezTo>
                  <a:cubicBezTo>
                    <a:pt x="655" y="560"/>
                    <a:pt x="560" y="590"/>
                    <a:pt x="465" y="620"/>
                  </a:cubicBezTo>
                  <a:cubicBezTo>
                    <a:pt x="455" y="623"/>
                    <a:pt x="446" y="625"/>
                    <a:pt x="436" y="628"/>
                  </a:cubicBezTo>
                  <a:cubicBezTo>
                    <a:pt x="425" y="628"/>
                    <a:pt x="415" y="628"/>
                    <a:pt x="404" y="6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>
                <a:solidFill>
                  <a:srgbClr val="282F39"/>
                </a:solidFill>
              </a:endParaRPr>
            </a:p>
          </p:txBody>
        </p:sp>
        <p:sp>
          <p:nvSpPr>
            <p:cNvPr id="53" name="Freeform 47">
              <a:extLst>
                <a:ext uri="{FF2B5EF4-FFF2-40B4-BE49-F238E27FC236}">
                  <a16:creationId xmlns:a16="http://schemas.microsoft.com/office/drawing/2014/main" xmlns="" id="{A34DEAEB-3809-4789-B1C6-6C6A8E156AB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0750" y="1665288"/>
              <a:ext cx="1763713" cy="2030412"/>
            </a:xfrm>
            <a:custGeom>
              <a:avLst/>
              <a:gdLst>
                <a:gd name="T0" fmla="*/ 0 w 1413"/>
                <a:gd name="T1" fmla="*/ 723 h 1613"/>
                <a:gd name="T2" fmla="*/ 906 w 1413"/>
                <a:gd name="T3" fmla="*/ 0 h 1613"/>
                <a:gd name="T4" fmla="*/ 1413 w 1413"/>
                <a:gd name="T5" fmla="*/ 1613 h 1613"/>
                <a:gd name="T6" fmla="*/ 257 w 1413"/>
                <a:gd name="T7" fmla="*/ 1540 h 1613"/>
                <a:gd name="T8" fmla="*/ 0 w 1413"/>
                <a:gd name="T9" fmla="*/ 723 h 16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13" h="1613">
                  <a:moveTo>
                    <a:pt x="0" y="723"/>
                  </a:moveTo>
                  <a:cubicBezTo>
                    <a:pt x="359" y="555"/>
                    <a:pt x="648" y="300"/>
                    <a:pt x="906" y="0"/>
                  </a:cubicBezTo>
                  <a:cubicBezTo>
                    <a:pt x="1075" y="539"/>
                    <a:pt x="1244" y="1074"/>
                    <a:pt x="1413" y="1613"/>
                  </a:cubicBezTo>
                  <a:cubicBezTo>
                    <a:pt x="1031" y="1516"/>
                    <a:pt x="648" y="1473"/>
                    <a:pt x="257" y="1540"/>
                  </a:cubicBezTo>
                  <a:cubicBezTo>
                    <a:pt x="171" y="1267"/>
                    <a:pt x="86" y="996"/>
                    <a:pt x="0" y="7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>
                <a:solidFill>
                  <a:srgbClr val="282F39"/>
                </a:solidFill>
              </a:endParaRPr>
            </a:p>
          </p:txBody>
        </p:sp>
        <p:sp>
          <p:nvSpPr>
            <p:cNvPr id="54" name="Freeform 48">
              <a:extLst>
                <a:ext uri="{FF2B5EF4-FFF2-40B4-BE49-F238E27FC236}">
                  <a16:creationId xmlns:a16="http://schemas.microsoft.com/office/drawing/2014/main" xmlns="" id="{EB4B5D1D-7833-4E32-A0BA-8C09C9A86DD6}"/>
                </a:ext>
              </a:extLst>
            </p:cNvPr>
            <p:cNvSpPr>
              <a:spLocks/>
            </p:cNvSpPr>
            <p:nvPr/>
          </p:nvSpPr>
          <p:spPr bwMode="auto">
            <a:xfrm>
              <a:off x="3665538" y="2630488"/>
              <a:ext cx="1211263" cy="1266825"/>
            </a:xfrm>
            <a:custGeom>
              <a:avLst/>
              <a:gdLst>
                <a:gd name="T0" fmla="*/ 713 w 970"/>
                <a:gd name="T1" fmla="*/ 0 h 1006"/>
                <a:gd name="T2" fmla="*/ 970 w 970"/>
                <a:gd name="T3" fmla="*/ 817 h 1006"/>
                <a:gd name="T4" fmla="*/ 825 w 970"/>
                <a:gd name="T5" fmla="*/ 862 h 1006"/>
                <a:gd name="T6" fmla="*/ 541 w 970"/>
                <a:gd name="T7" fmla="*/ 948 h 1006"/>
                <a:gd name="T8" fmla="*/ 26 w 970"/>
                <a:gd name="T9" fmla="*/ 587 h 1006"/>
                <a:gd name="T10" fmla="*/ 318 w 970"/>
                <a:gd name="T11" fmla="*/ 125 h 1006"/>
                <a:gd name="T12" fmla="*/ 713 w 970"/>
                <a:gd name="T13" fmla="*/ 0 h 10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70" h="1006">
                  <a:moveTo>
                    <a:pt x="713" y="0"/>
                  </a:moveTo>
                  <a:cubicBezTo>
                    <a:pt x="799" y="274"/>
                    <a:pt x="884" y="544"/>
                    <a:pt x="970" y="817"/>
                  </a:cubicBezTo>
                  <a:cubicBezTo>
                    <a:pt x="920" y="832"/>
                    <a:pt x="873" y="847"/>
                    <a:pt x="825" y="862"/>
                  </a:cubicBezTo>
                  <a:cubicBezTo>
                    <a:pt x="731" y="891"/>
                    <a:pt x="638" y="926"/>
                    <a:pt x="541" y="948"/>
                  </a:cubicBezTo>
                  <a:cubicBezTo>
                    <a:pt x="297" y="1006"/>
                    <a:pt x="58" y="835"/>
                    <a:pt x="26" y="587"/>
                  </a:cubicBezTo>
                  <a:cubicBezTo>
                    <a:pt x="0" y="381"/>
                    <a:pt x="121" y="190"/>
                    <a:pt x="318" y="125"/>
                  </a:cubicBezTo>
                  <a:cubicBezTo>
                    <a:pt x="449" y="83"/>
                    <a:pt x="580" y="42"/>
                    <a:pt x="71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>
                <a:solidFill>
                  <a:srgbClr val="282F39"/>
                </a:solidFill>
              </a:endParaRPr>
            </a:p>
          </p:txBody>
        </p:sp>
        <p:sp>
          <p:nvSpPr>
            <p:cNvPr id="55" name="Freeform 49">
              <a:extLst>
                <a:ext uri="{FF2B5EF4-FFF2-40B4-BE49-F238E27FC236}">
                  <a16:creationId xmlns:a16="http://schemas.microsoft.com/office/drawing/2014/main" xmlns="" id="{CB696BFF-549F-4B37-BDF7-A7F9B454DD15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1125" y="1676400"/>
              <a:ext cx="906463" cy="1601787"/>
            </a:xfrm>
            <a:custGeom>
              <a:avLst/>
              <a:gdLst>
                <a:gd name="T0" fmla="*/ 487 w 726"/>
                <a:gd name="T1" fmla="*/ 1272 h 1272"/>
                <a:gd name="T2" fmla="*/ 322 w 726"/>
                <a:gd name="T3" fmla="*/ 1185 h 1272"/>
                <a:gd name="T4" fmla="*/ 371 w 726"/>
                <a:gd name="T5" fmla="*/ 609 h 1272"/>
                <a:gd name="T6" fmla="*/ 0 w 726"/>
                <a:gd name="T7" fmla="*/ 166 h 1272"/>
                <a:gd name="T8" fmla="*/ 87 w 726"/>
                <a:gd name="T9" fmla="*/ 0 h 1272"/>
                <a:gd name="T10" fmla="*/ 487 w 726"/>
                <a:gd name="T11" fmla="*/ 1272 h 1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26" h="1272">
                  <a:moveTo>
                    <a:pt x="487" y="1272"/>
                  </a:moveTo>
                  <a:cubicBezTo>
                    <a:pt x="432" y="1243"/>
                    <a:pt x="378" y="1215"/>
                    <a:pt x="322" y="1185"/>
                  </a:cubicBezTo>
                  <a:cubicBezTo>
                    <a:pt x="414" y="999"/>
                    <a:pt x="434" y="807"/>
                    <a:pt x="371" y="609"/>
                  </a:cubicBezTo>
                  <a:cubicBezTo>
                    <a:pt x="309" y="412"/>
                    <a:pt x="183" y="266"/>
                    <a:pt x="0" y="166"/>
                  </a:cubicBezTo>
                  <a:cubicBezTo>
                    <a:pt x="29" y="110"/>
                    <a:pt x="58" y="55"/>
                    <a:pt x="87" y="0"/>
                  </a:cubicBezTo>
                  <a:cubicBezTo>
                    <a:pt x="559" y="240"/>
                    <a:pt x="726" y="828"/>
                    <a:pt x="487" y="12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>
                <a:solidFill>
                  <a:srgbClr val="282F39"/>
                </a:solidFill>
              </a:endParaRPr>
            </a:p>
          </p:txBody>
        </p:sp>
        <p:sp>
          <p:nvSpPr>
            <p:cNvPr id="56" name="Freeform 50">
              <a:extLst>
                <a:ext uri="{FF2B5EF4-FFF2-40B4-BE49-F238E27FC236}">
                  <a16:creationId xmlns:a16="http://schemas.microsoft.com/office/drawing/2014/main" xmlns="" id="{1B05D9C5-51DF-434C-84F0-89CB7537DE0E}"/>
                </a:ext>
              </a:extLst>
            </p:cNvPr>
            <p:cNvSpPr>
              <a:spLocks/>
            </p:cNvSpPr>
            <p:nvPr/>
          </p:nvSpPr>
          <p:spPr bwMode="auto">
            <a:xfrm>
              <a:off x="6276975" y="2039938"/>
              <a:ext cx="639763" cy="1049337"/>
            </a:xfrm>
            <a:custGeom>
              <a:avLst/>
              <a:gdLst>
                <a:gd name="T0" fmla="*/ 185 w 513"/>
                <a:gd name="T1" fmla="*/ 748 h 833"/>
                <a:gd name="T2" fmla="*/ 214 w 513"/>
                <a:gd name="T3" fmla="*/ 416 h 833"/>
                <a:gd name="T4" fmla="*/ 0 w 513"/>
                <a:gd name="T5" fmla="*/ 161 h 833"/>
                <a:gd name="T6" fmla="*/ 84 w 513"/>
                <a:gd name="T7" fmla="*/ 0 h 833"/>
                <a:gd name="T8" fmla="*/ 347 w 513"/>
                <a:gd name="T9" fmla="*/ 833 h 833"/>
                <a:gd name="T10" fmla="*/ 185 w 513"/>
                <a:gd name="T11" fmla="*/ 748 h 8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3" h="833">
                  <a:moveTo>
                    <a:pt x="185" y="748"/>
                  </a:moveTo>
                  <a:cubicBezTo>
                    <a:pt x="239" y="639"/>
                    <a:pt x="250" y="529"/>
                    <a:pt x="214" y="416"/>
                  </a:cubicBezTo>
                  <a:cubicBezTo>
                    <a:pt x="178" y="303"/>
                    <a:pt x="106" y="219"/>
                    <a:pt x="0" y="161"/>
                  </a:cubicBezTo>
                  <a:cubicBezTo>
                    <a:pt x="29" y="107"/>
                    <a:pt x="56" y="53"/>
                    <a:pt x="84" y="0"/>
                  </a:cubicBezTo>
                  <a:cubicBezTo>
                    <a:pt x="375" y="139"/>
                    <a:pt x="513" y="525"/>
                    <a:pt x="347" y="833"/>
                  </a:cubicBezTo>
                  <a:cubicBezTo>
                    <a:pt x="294" y="805"/>
                    <a:pt x="241" y="777"/>
                    <a:pt x="185" y="7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>
                <a:solidFill>
                  <a:srgbClr val="282F39"/>
                </a:solidFill>
              </a:endParaRPr>
            </a:p>
          </p:txBody>
        </p:sp>
      </p:grp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9F3760F2-B326-4CCA-BF04-1686769D992F}"/>
              </a:ext>
            </a:extLst>
          </p:cNvPr>
          <p:cNvSpPr txBox="1"/>
          <p:nvPr/>
        </p:nvSpPr>
        <p:spPr>
          <a:xfrm>
            <a:off x="4323838" y="1706664"/>
            <a:ext cx="30426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fr-FR" sz="2000" b="1" dirty="0" smtClean="0">
                <a:solidFill>
                  <a:srgbClr val="FFFFFF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Historique</a:t>
            </a:r>
            <a:endParaRPr lang="en-GB" sz="2000" b="1" dirty="0">
              <a:solidFill>
                <a:srgbClr val="FFFFFF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9B23274B-F30F-45FE-9B20-DD92610F07D3}"/>
              </a:ext>
            </a:extLst>
          </p:cNvPr>
          <p:cNvSpPr txBox="1"/>
          <p:nvPr/>
        </p:nvSpPr>
        <p:spPr>
          <a:xfrm>
            <a:off x="4323838" y="2577971"/>
            <a:ext cx="30797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fr-FR" sz="2000" b="1" dirty="0">
                <a:solidFill>
                  <a:srgbClr val="FFFFFF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Définition et objectifs de la médecine du travail</a:t>
            </a:r>
            <a:endParaRPr lang="en-GB" sz="2000" b="1" dirty="0">
              <a:solidFill>
                <a:srgbClr val="FFFFFF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A4C04DDC-FBB9-4636-9E33-A03B05A18547}"/>
              </a:ext>
            </a:extLst>
          </p:cNvPr>
          <p:cNvSpPr txBox="1"/>
          <p:nvPr/>
        </p:nvSpPr>
        <p:spPr>
          <a:xfrm>
            <a:off x="4343924" y="4758799"/>
            <a:ext cx="34698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fr-FR" sz="2000" b="1" dirty="0">
                <a:solidFill>
                  <a:srgbClr val="FFFFFF"/>
                </a:solidFill>
                <a:latin typeface="Noto Sans" panose="020B0502040504020204"/>
              </a:rPr>
              <a:t>D</a:t>
            </a:r>
            <a:r>
              <a:rPr lang="fr-FR" sz="2000" b="1" dirty="0" smtClean="0">
                <a:solidFill>
                  <a:srgbClr val="FFFFFF"/>
                </a:solidFill>
                <a:latin typeface="Noto Sans" panose="020B0502040504020204"/>
              </a:rPr>
              <a:t>émarche </a:t>
            </a:r>
            <a:r>
              <a:rPr lang="fr-FR" sz="2000" b="1" dirty="0">
                <a:solidFill>
                  <a:srgbClr val="FFFFFF"/>
                </a:solidFill>
                <a:latin typeface="Noto Sans" panose="020B0502040504020204"/>
              </a:rPr>
              <a:t>de prévention des </a:t>
            </a:r>
            <a:r>
              <a:rPr lang="fr-FR" sz="2000" b="1" dirty="0" smtClean="0">
                <a:solidFill>
                  <a:srgbClr val="FFFFFF"/>
                </a:solidFill>
                <a:latin typeface="Noto Sans" panose="020B0502040504020204"/>
              </a:rPr>
              <a:t>risques professionnels</a:t>
            </a:r>
            <a:endParaRPr lang="fr-FR" sz="2000" b="1" dirty="0">
              <a:solidFill>
                <a:srgbClr val="FFFFFF"/>
              </a:solidFill>
              <a:latin typeface="Noto Sans" panose="020B0502040504020204"/>
            </a:endParaRPr>
          </a:p>
        </p:txBody>
      </p:sp>
      <p:sp>
        <p:nvSpPr>
          <p:cNvPr id="64" name="TextBox 59">
            <a:extLst>
              <a:ext uri="{FF2B5EF4-FFF2-40B4-BE49-F238E27FC236}">
                <a16:creationId xmlns:a16="http://schemas.microsoft.com/office/drawing/2014/main" xmlns="" id="{1AD1E6D6-93F9-44B3-A584-E4E19B82C8EF}"/>
              </a:ext>
            </a:extLst>
          </p:cNvPr>
          <p:cNvSpPr txBox="1"/>
          <p:nvPr/>
        </p:nvSpPr>
        <p:spPr>
          <a:xfrm>
            <a:off x="4733022" y="5942746"/>
            <a:ext cx="2185021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en-US" sz="1300" dirty="0">
                <a:solidFill>
                  <a:srgbClr val="FFFFFF"/>
                </a:solidFill>
                <a:latin typeface="Open Sans" panose="020B0606030504020204" pitchFamily="34" charset="0"/>
              </a:rPr>
              <a:t>Lorem Ipsum is simply dummy text of the printing and typesetting industry. </a:t>
            </a:r>
            <a:endParaRPr lang="en-GB" sz="1300" dirty="0">
              <a:solidFill>
                <a:srgbClr val="FFFFFF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grpSp>
        <p:nvGrpSpPr>
          <p:cNvPr id="66" name="Group 46">
            <a:extLst>
              <a:ext uri="{FF2B5EF4-FFF2-40B4-BE49-F238E27FC236}">
                <a16:creationId xmlns:a16="http://schemas.microsoft.com/office/drawing/2014/main" xmlns="" id="{00CD7D82-AA0A-476E-A2AB-57820789D657}"/>
              </a:ext>
            </a:extLst>
          </p:cNvPr>
          <p:cNvGrpSpPr/>
          <p:nvPr/>
        </p:nvGrpSpPr>
        <p:grpSpPr>
          <a:xfrm>
            <a:off x="7415087" y="2681451"/>
            <a:ext cx="758450" cy="798627"/>
            <a:chOff x="5995988" y="2712903"/>
            <a:chExt cx="2457450" cy="2587625"/>
          </a:xfrm>
        </p:grpSpPr>
        <p:sp>
          <p:nvSpPr>
            <p:cNvPr id="67" name="Freeform 6">
              <a:extLst>
                <a:ext uri="{FF2B5EF4-FFF2-40B4-BE49-F238E27FC236}">
                  <a16:creationId xmlns:a16="http://schemas.microsoft.com/office/drawing/2014/main" xmlns="" id="{4C119028-DFB2-40F8-B5A8-A234F587FB12}"/>
                </a:ext>
              </a:extLst>
            </p:cNvPr>
            <p:cNvSpPr>
              <a:spLocks/>
            </p:cNvSpPr>
            <p:nvPr/>
          </p:nvSpPr>
          <p:spPr bwMode="auto">
            <a:xfrm>
              <a:off x="5995988" y="2712903"/>
              <a:ext cx="2457450" cy="2587625"/>
            </a:xfrm>
            <a:custGeom>
              <a:avLst/>
              <a:gdLst>
                <a:gd name="T0" fmla="*/ 707 w 771"/>
                <a:gd name="T1" fmla="*/ 219 h 812"/>
                <a:gd name="T2" fmla="*/ 760 w 771"/>
                <a:gd name="T3" fmla="*/ 369 h 812"/>
                <a:gd name="T4" fmla="*/ 685 w 771"/>
                <a:gd name="T5" fmla="*/ 634 h 812"/>
                <a:gd name="T6" fmla="*/ 197 w 771"/>
                <a:gd name="T7" fmla="*/ 707 h 812"/>
                <a:gd name="T8" fmla="*/ 97 w 771"/>
                <a:gd name="T9" fmla="*/ 220 h 812"/>
                <a:gd name="T10" fmla="*/ 594 w 771"/>
                <a:gd name="T11" fmla="*/ 106 h 812"/>
                <a:gd name="T12" fmla="*/ 552 w 771"/>
                <a:gd name="T13" fmla="*/ 147 h 812"/>
                <a:gd name="T14" fmla="*/ 509 w 771"/>
                <a:gd name="T15" fmla="*/ 128 h 812"/>
                <a:gd name="T16" fmla="*/ 454 w 771"/>
                <a:gd name="T17" fmla="*/ 113 h 812"/>
                <a:gd name="T18" fmla="*/ 372 w 771"/>
                <a:gd name="T19" fmla="*/ 110 h 812"/>
                <a:gd name="T20" fmla="*/ 241 w 771"/>
                <a:gd name="T21" fmla="*/ 155 h 812"/>
                <a:gd name="T22" fmla="*/ 147 w 771"/>
                <a:gd name="T23" fmla="*/ 249 h 812"/>
                <a:gd name="T24" fmla="*/ 115 w 771"/>
                <a:gd name="T25" fmla="*/ 317 h 812"/>
                <a:gd name="T26" fmla="*/ 103 w 771"/>
                <a:gd name="T27" fmla="*/ 366 h 812"/>
                <a:gd name="T28" fmla="*/ 102 w 771"/>
                <a:gd name="T29" fmla="*/ 450 h 812"/>
                <a:gd name="T30" fmla="*/ 124 w 771"/>
                <a:gd name="T31" fmla="*/ 528 h 812"/>
                <a:gd name="T32" fmla="*/ 209 w 771"/>
                <a:gd name="T33" fmla="*/ 643 h 812"/>
                <a:gd name="T34" fmla="*/ 295 w 771"/>
                <a:gd name="T35" fmla="*/ 694 h 812"/>
                <a:gd name="T36" fmla="*/ 357 w 771"/>
                <a:gd name="T37" fmla="*/ 710 h 812"/>
                <a:gd name="T38" fmla="*/ 439 w 771"/>
                <a:gd name="T39" fmla="*/ 711 h 812"/>
                <a:gd name="T40" fmla="*/ 512 w 771"/>
                <a:gd name="T41" fmla="*/ 693 h 812"/>
                <a:gd name="T42" fmla="*/ 585 w 771"/>
                <a:gd name="T43" fmla="*/ 652 h 812"/>
                <a:gd name="T44" fmla="*/ 644 w 771"/>
                <a:gd name="T45" fmla="*/ 592 h 812"/>
                <a:gd name="T46" fmla="*/ 677 w 771"/>
                <a:gd name="T47" fmla="*/ 536 h 812"/>
                <a:gd name="T48" fmla="*/ 696 w 771"/>
                <a:gd name="T49" fmla="*/ 482 h 812"/>
                <a:gd name="T50" fmla="*/ 704 w 771"/>
                <a:gd name="T51" fmla="*/ 432 h 812"/>
                <a:gd name="T52" fmla="*/ 702 w 771"/>
                <a:gd name="T53" fmla="*/ 374 h 812"/>
                <a:gd name="T54" fmla="*/ 695 w 771"/>
                <a:gd name="T55" fmla="*/ 334 h 812"/>
                <a:gd name="T56" fmla="*/ 666 w 771"/>
                <a:gd name="T57" fmla="*/ 264 h 812"/>
                <a:gd name="T58" fmla="*/ 667 w 771"/>
                <a:gd name="T59" fmla="*/ 258 h 812"/>
                <a:gd name="T60" fmla="*/ 703 w 771"/>
                <a:gd name="T61" fmla="*/ 222 h 812"/>
                <a:gd name="T62" fmla="*/ 707 w 771"/>
                <a:gd name="T63" fmla="*/ 219 h 8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71" h="812">
                  <a:moveTo>
                    <a:pt x="707" y="219"/>
                  </a:moveTo>
                  <a:cubicBezTo>
                    <a:pt x="736" y="265"/>
                    <a:pt x="754" y="315"/>
                    <a:pt x="760" y="369"/>
                  </a:cubicBezTo>
                  <a:cubicBezTo>
                    <a:pt x="771" y="467"/>
                    <a:pt x="746" y="557"/>
                    <a:pt x="685" y="634"/>
                  </a:cubicBezTo>
                  <a:cubicBezTo>
                    <a:pt x="561" y="789"/>
                    <a:pt x="347" y="812"/>
                    <a:pt x="197" y="707"/>
                  </a:cubicBezTo>
                  <a:cubicBezTo>
                    <a:pt x="31" y="591"/>
                    <a:pt x="0" y="374"/>
                    <a:pt x="97" y="220"/>
                  </a:cubicBezTo>
                  <a:cubicBezTo>
                    <a:pt x="203" y="52"/>
                    <a:pt x="424" y="0"/>
                    <a:pt x="594" y="106"/>
                  </a:cubicBezTo>
                  <a:cubicBezTo>
                    <a:pt x="580" y="120"/>
                    <a:pt x="566" y="134"/>
                    <a:pt x="552" y="147"/>
                  </a:cubicBezTo>
                  <a:cubicBezTo>
                    <a:pt x="538" y="141"/>
                    <a:pt x="523" y="134"/>
                    <a:pt x="509" y="128"/>
                  </a:cubicBezTo>
                  <a:cubicBezTo>
                    <a:pt x="491" y="121"/>
                    <a:pt x="473" y="116"/>
                    <a:pt x="454" y="113"/>
                  </a:cubicBezTo>
                  <a:cubicBezTo>
                    <a:pt x="427" y="108"/>
                    <a:pt x="399" y="107"/>
                    <a:pt x="372" y="110"/>
                  </a:cubicBezTo>
                  <a:cubicBezTo>
                    <a:pt x="325" y="115"/>
                    <a:pt x="281" y="130"/>
                    <a:pt x="241" y="155"/>
                  </a:cubicBezTo>
                  <a:cubicBezTo>
                    <a:pt x="203" y="179"/>
                    <a:pt x="171" y="211"/>
                    <a:pt x="147" y="249"/>
                  </a:cubicBezTo>
                  <a:cubicBezTo>
                    <a:pt x="134" y="270"/>
                    <a:pt x="123" y="293"/>
                    <a:pt x="115" y="317"/>
                  </a:cubicBezTo>
                  <a:cubicBezTo>
                    <a:pt x="110" y="333"/>
                    <a:pt x="106" y="350"/>
                    <a:pt x="103" y="366"/>
                  </a:cubicBezTo>
                  <a:cubicBezTo>
                    <a:pt x="99" y="394"/>
                    <a:pt x="99" y="422"/>
                    <a:pt x="102" y="450"/>
                  </a:cubicBezTo>
                  <a:cubicBezTo>
                    <a:pt x="105" y="477"/>
                    <a:pt x="113" y="503"/>
                    <a:pt x="124" y="528"/>
                  </a:cubicBezTo>
                  <a:cubicBezTo>
                    <a:pt x="143" y="574"/>
                    <a:pt x="171" y="612"/>
                    <a:pt x="209" y="643"/>
                  </a:cubicBezTo>
                  <a:cubicBezTo>
                    <a:pt x="235" y="665"/>
                    <a:pt x="263" y="682"/>
                    <a:pt x="295" y="694"/>
                  </a:cubicBezTo>
                  <a:cubicBezTo>
                    <a:pt x="315" y="701"/>
                    <a:pt x="336" y="707"/>
                    <a:pt x="357" y="710"/>
                  </a:cubicBezTo>
                  <a:cubicBezTo>
                    <a:pt x="384" y="714"/>
                    <a:pt x="412" y="715"/>
                    <a:pt x="439" y="711"/>
                  </a:cubicBezTo>
                  <a:cubicBezTo>
                    <a:pt x="464" y="708"/>
                    <a:pt x="488" y="702"/>
                    <a:pt x="512" y="693"/>
                  </a:cubicBezTo>
                  <a:cubicBezTo>
                    <a:pt x="538" y="683"/>
                    <a:pt x="563" y="669"/>
                    <a:pt x="585" y="652"/>
                  </a:cubicBezTo>
                  <a:cubicBezTo>
                    <a:pt x="607" y="635"/>
                    <a:pt x="627" y="615"/>
                    <a:pt x="644" y="592"/>
                  </a:cubicBezTo>
                  <a:cubicBezTo>
                    <a:pt x="657" y="575"/>
                    <a:pt x="668" y="556"/>
                    <a:pt x="677" y="536"/>
                  </a:cubicBezTo>
                  <a:cubicBezTo>
                    <a:pt x="686" y="519"/>
                    <a:pt x="692" y="501"/>
                    <a:pt x="696" y="482"/>
                  </a:cubicBezTo>
                  <a:cubicBezTo>
                    <a:pt x="700" y="465"/>
                    <a:pt x="703" y="449"/>
                    <a:pt x="704" y="432"/>
                  </a:cubicBezTo>
                  <a:cubicBezTo>
                    <a:pt x="704" y="413"/>
                    <a:pt x="704" y="393"/>
                    <a:pt x="702" y="374"/>
                  </a:cubicBezTo>
                  <a:cubicBezTo>
                    <a:pt x="701" y="361"/>
                    <a:pt x="698" y="347"/>
                    <a:pt x="695" y="334"/>
                  </a:cubicBezTo>
                  <a:cubicBezTo>
                    <a:pt x="689" y="310"/>
                    <a:pt x="679" y="286"/>
                    <a:pt x="666" y="264"/>
                  </a:cubicBezTo>
                  <a:cubicBezTo>
                    <a:pt x="665" y="262"/>
                    <a:pt x="665" y="260"/>
                    <a:pt x="667" y="258"/>
                  </a:cubicBezTo>
                  <a:cubicBezTo>
                    <a:pt x="680" y="246"/>
                    <a:pt x="691" y="234"/>
                    <a:pt x="703" y="222"/>
                  </a:cubicBezTo>
                  <a:cubicBezTo>
                    <a:pt x="704" y="221"/>
                    <a:pt x="705" y="220"/>
                    <a:pt x="707" y="21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282F39"/>
                </a:solidFill>
              </a:endParaRPr>
            </a:p>
          </p:txBody>
        </p:sp>
        <p:sp>
          <p:nvSpPr>
            <p:cNvPr id="68" name="Freeform 7">
              <a:extLst>
                <a:ext uri="{FF2B5EF4-FFF2-40B4-BE49-F238E27FC236}">
                  <a16:creationId xmlns:a16="http://schemas.microsoft.com/office/drawing/2014/main" xmlns="" id="{00B949C6-08A3-4B1F-8559-2FF4B65F821D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5101" y="3270116"/>
              <a:ext cx="1450975" cy="1435100"/>
            </a:xfrm>
            <a:custGeom>
              <a:avLst/>
              <a:gdLst>
                <a:gd name="T0" fmla="*/ 350 w 455"/>
                <a:gd name="T1" fmla="*/ 54 h 450"/>
                <a:gd name="T2" fmla="*/ 311 w 455"/>
                <a:gd name="T3" fmla="*/ 93 h 450"/>
                <a:gd name="T4" fmla="*/ 305 w 455"/>
                <a:gd name="T5" fmla="*/ 94 h 450"/>
                <a:gd name="T6" fmla="*/ 262 w 455"/>
                <a:gd name="T7" fmla="*/ 81 h 450"/>
                <a:gd name="T8" fmla="*/ 210 w 455"/>
                <a:gd name="T9" fmla="*/ 82 h 450"/>
                <a:gd name="T10" fmla="*/ 148 w 455"/>
                <a:gd name="T11" fmla="*/ 109 h 450"/>
                <a:gd name="T12" fmla="*/ 103 w 455"/>
                <a:gd name="T13" fmla="*/ 160 h 450"/>
                <a:gd name="T14" fmla="*/ 84 w 455"/>
                <a:gd name="T15" fmla="*/ 216 h 450"/>
                <a:gd name="T16" fmla="*/ 90 w 455"/>
                <a:gd name="T17" fmla="*/ 283 h 450"/>
                <a:gd name="T18" fmla="*/ 154 w 455"/>
                <a:gd name="T19" fmla="*/ 367 h 450"/>
                <a:gd name="T20" fmla="*/ 225 w 455"/>
                <a:gd name="T21" fmla="*/ 392 h 450"/>
                <a:gd name="T22" fmla="*/ 302 w 455"/>
                <a:gd name="T23" fmla="*/ 379 h 450"/>
                <a:gd name="T24" fmla="*/ 364 w 455"/>
                <a:gd name="T25" fmla="*/ 330 h 450"/>
                <a:gd name="T26" fmla="*/ 391 w 455"/>
                <a:gd name="T27" fmla="*/ 273 h 450"/>
                <a:gd name="T28" fmla="*/ 395 w 455"/>
                <a:gd name="T29" fmla="*/ 223 h 450"/>
                <a:gd name="T30" fmla="*/ 380 w 455"/>
                <a:gd name="T31" fmla="*/ 167 h 450"/>
                <a:gd name="T32" fmla="*/ 422 w 455"/>
                <a:gd name="T33" fmla="*/ 125 h 450"/>
                <a:gd name="T34" fmla="*/ 453 w 455"/>
                <a:gd name="T35" fmla="*/ 242 h 450"/>
                <a:gd name="T36" fmla="*/ 418 w 455"/>
                <a:gd name="T37" fmla="*/ 354 h 450"/>
                <a:gd name="T38" fmla="*/ 235 w 455"/>
                <a:gd name="T39" fmla="*/ 450 h 450"/>
                <a:gd name="T40" fmla="*/ 85 w 455"/>
                <a:gd name="T41" fmla="*/ 385 h 450"/>
                <a:gd name="T42" fmla="*/ 95 w 455"/>
                <a:gd name="T43" fmla="*/ 78 h 450"/>
                <a:gd name="T44" fmla="*/ 350 w 455"/>
                <a:gd name="T45" fmla="*/ 54 h 4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55" h="450">
                  <a:moveTo>
                    <a:pt x="350" y="54"/>
                  </a:moveTo>
                  <a:cubicBezTo>
                    <a:pt x="337" y="67"/>
                    <a:pt x="324" y="80"/>
                    <a:pt x="311" y="93"/>
                  </a:cubicBezTo>
                  <a:cubicBezTo>
                    <a:pt x="310" y="94"/>
                    <a:pt x="307" y="95"/>
                    <a:pt x="305" y="94"/>
                  </a:cubicBezTo>
                  <a:cubicBezTo>
                    <a:pt x="292" y="87"/>
                    <a:pt x="277" y="83"/>
                    <a:pt x="262" y="81"/>
                  </a:cubicBezTo>
                  <a:cubicBezTo>
                    <a:pt x="244" y="79"/>
                    <a:pt x="227" y="79"/>
                    <a:pt x="210" y="82"/>
                  </a:cubicBezTo>
                  <a:cubicBezTo>
                    <a:pt x="187" y="87"/>
                    <a:pt x="166" y="96"/>
                    <a:pt x="148" y="109"/>
                  </a:cubicBezTo>
                  <a:cubicBezTo>
                    <a:pt x="129" y="123"/>
                    <a:pt x="114" y="140"/>
                    <a:pt x="103" y="160"/>
                  </a:cubicBezTo>
                  <a:cubicBezTo>
                    <a:pt x="93" y="178"/>
                    <a:pt x="87" y="196"/>
                    <a:pt x="84" y="216"/>
                  </a:cubicBezTo>
                  <a:cubicBezTo>
                    <a:pt x="81" y="239"/>
                    <a:pt x="83" y="261"/>
                    <a:pt x="90" y="283"/>
                  </a:cubicBezTo>
                  <a:cubicBezTo>
                    <a:pt x="101" y="319"/>
                    <a:pt x="123" y="347"/>
                    <a:pt x="154" y="367"/>
                  </a:cubicBezTo>
                  <a:cubicBezTo>
                    <a:pt x="176" y="381"/>
                    <a:pt x="199" y="389"/>
                    <a:pt x="225" y="392"/>
                  </a:cubicBezTo>
                  <a:cubicBezTo>
                    <a:pt x="252" y="394"/>
                    <a:pt x="277" y="390"/>
                    <a:pt x="302" y="379"/>
                  </a:cubicBezTo>
                  <a:cubicBezTo>
                    <a:pt x="327" y="368"/>
                    <a:pt x="348" y="352"/>
                    <a:pt x="364" y="330"/>
                  </a:cubicBezTo>
                  <a:cubicBezTo>
                    <a:pt x="377" y="313"/>
                    <a:pt x="386" y="294"/>
                    <a:pt x="391" y="273"/>
                  </a:cubicBezTo>
                  <a:cubicBezTo>
                    <a:pt x="395" y="256"/>
                    <a:pt x="397" y="240"/>
                    <a:pt x="395" y="223"/>
                  </a:cubicBezTo>
                  <a:cubicBezTo>
                    <a:pt x="394" y="204"/>
                    <a:pt x="389" y="185"/>
                    <a:pt x="380" y="167"/>
                  </a:cubicBezTo>
                  <a:cubicBezTo>
                    <a:pt x="394" y="153"/>
                    <a:pt x="408" y="139"/>
                    <a:pt x="422" y="125"/>
                  </a:cubicBezTo>
                  <a:cubicBezTo>
                    <a:pt x="444" y="161"/>
                    <a:pt x="455" y="200"/>
                    <a:pt x="453" y="242"/>
                  </a:cubicBezTo>
                  <a:cubicBezTo>
                    <a:pt x="452" y="283"/>
                    <a:pt x="441" y="320"/>
                    <a:pt x="418" y="354"/>
                  </a:cubicBezTo>
                  <a:cubicBezTo>
                    <a:pt x="374" y="418"/>
                    <a:pt x="312" y="450"/>
                    <a:pt x="235" y="450"/>
                  </a:cubicBezTo>
                  <a:cubicBezTo>
                    <a:pt x="176" y="450"/>
                    <a:pt x="125" y="427"/>
                    <a:pt x="85" y="385"/>
                  </a:cubicBezTo>
                  <a:cubicBezTo>
                    <a:pt x="0" y="295"/>
                    <a:pt x="6" y="160"/>
                    <a:pt x="95" y="78"/>
                  </a:cubicBezTo>
                  <a:cubicBezTo>
                    <a:pt x="179" y="0"/>
                    <a:pt x="293" y="14"/>
                    <a:pt x="350" y="5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282F39"/>
                </a:solidFill>
              </a:endParaRPr>
            </a:p>
          </p:txBody>
        </p:sp>
        <p:sp>
          <p:nvSpPr>
            <p:cNvPr id="69" name="Freeform 8">
              <a:extLst>
                <a:ext uri="{FF2B5EF4-FFF2-40B4-BE49-F238E27FC236}">
                  <a16:creationId xmlns:a16="http://schemas.microsoft.com/office/drawing/2014/main" xmlns="" id="{84C736E2-2F83-4383-9198-CCDBDE604729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0563" y="2874828"/>
              <a:ext cx="1381125" cy="1384300"/>
            </a:xfrm>
            <a:custGeom>
              <a:avLst/>
              <a:gdLst>
                <a:gd name="T0" fmla="*/ 363 w 433"/>
                <a:gd name="T1" fmla="*/ 0 h 434"/>
                <a:gd name="T2" fmla="*/ 363 w 433"/>
                <a:gd name="T3" fmla="*/ 71 h 434"/>
                <a:gd name="T4" fmla="*/ 432 w 433"/>
                <a:gd name="T5" fmla="*/ 71 h 434"/>
                <a:gd name="T6" fmla="*/ 433 w 433"/>
                <a:gd name="T7" fmla="*/ 73 h 434"/>
                <a:gd name="T8" fmla="*/ 408 w 433"/>
                <a:gd name="T9" fmla="*/ 98 h 434"/>
                <a:gd name="T10" fmla="*/ 303 w 433"/>
                <a:gd name="T11" fmla="*/ 203 h 434"/>
                <a:gd name="T12" fmla="*/ 292 w 433"/>
                <a:gd name="T13" fmla="*/ 207 h 434"/>
                <a:gd name="T14" fmla="*/ 262 w 433"/>
                <a:gd name="T15" fmla="*/ 208 h 434"/>
                <a:gd name="T16" fmla="*/ 255 w 433"/>
                <a:gd name="T17" fmla="*/ 210 h 434"/>
                <a:gd name="T18" fmla="*/ 176 w 433"/>
                <a:gd name="T19" fmla="*/ 289 h 434"/>
                <a:gd name="T20" fmla="*/ 141 w 433"/>
                <a:gd name="T21" fmla="*/ 325 h 434"/>
                <a:gd name="T22" fmla="*/ 140 w 433"/>
                <a:gd name="T23" fmla="*/ 330 h 434"/>
                <a:gd name="T24" fmla="*/ 146 w 433"/>
                <a:gd name="T25" fmla="*/ 354 h 434"/>
                <a:gd name="T26" fmla="*/ 121 w 433"/>
                <a:gd name="T27" fmla="*/ 415 h 434"/>
                <a:gd name="T28" fmla="*/ 67 w 433"/>
                <a:gd name="T29" fmla="*/ 432 h 434"/>
                <a:gd name="T30" fmla="*/ 12 w 433"/>
                <a:gd name="T31" fmla="*/ 397 h 434"/>
                <a:gd name="T32" fmla="*/ 4 w 433"/>
                <a:gd name="T33" fmla="*/ 342 h 434"/>
                <a:gd name="T34" fmla="*/ 46 w 433"/>
                <a:gd name="T35" fmla="*/ 294 h 434"/>
                <a:gd name="T36" fmla="*/ 105 w 433"/>
                <a:gd name="T37" fmla="*/ 295 h 434"/>
                <a:gd name="T38" fmla="*/ 110 w 433"/>
                <a:gd name="T39" fmla="*/ 293 h 434"/>
                <a:gd name="T40" fmla="*/ 191 w 433"/>
                <a:gd name="T41" fmla="*/ 213 h 434"/>
                <a:gd name="T42" fmla="*/ 223 w 433"/>
                <a:gd name="T43" fmla="*/ 181 h 434"/>
                <a:gd name="T44" fmla="*/ 227 w 433"/>
                <a:gd name="T45" fmla="*/ 171 h 434"/>
                <a:gd name="T46" fmla="*/ 227 w 433"/>
                <a:gd name="T47" fmla="*/ 143 h 434"/>
                <a:gd name="T48" fmla="*/ 231 w 433"/>
                <a:gd name="T49" fmla="*/ 131 h 434"/>
                <a:gd name="T50" fmla="*/ 360 w 433"/>
                <a:gd name="T51" fmla="*/ 3 h 434"/>
                <a:gd name="T52" fmla="*/ 363 w 433"/>
                <a:gd name="T53" fmla="*/ 0 h 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33" h="434">
                  <a:moveTo>
                    <a:pt x="363" y="0"/>
                  </a:moveTo>
                  <a:cubicBezTo>
                    <a:pt x="363" y="24"/>
                    <a:pt x="363" y="47"/>
                    <a:pt x="363" y="71"/>
                  </a:cubicBezTo>
                  <a:cubicBezTo>
                    <a:pt x="386" y="71"/>
                    <a:pt x="409" y="71"/>
                    <a:pt x="432" y="71"/>
                  </a:cubicBezTo>
                  <a:cubicBezTo>
                    <a:pt x="432" y="72"/>
                    <a:pt x="432" y="73"/>
                    <a:pt x="433" y="73"/>
                  </a:cubicBezTo>
                  <a:cubicBezTo>
                    <a:pt x="424" y="81"/>
                    <a:pt x="416" y="90"/>
                    <a:pt x="408" y="98"/>
                  </a:cubicBezTo>
                  <a:cubicBezTo>
                    <a:pt x="373" y="133"/>
                    <a:pt x="338" y="168"/>
                    <a:pt x="303" y="203"/>
                  </a:cubicBezTo>
                  <a:cubicBezTo>
                    <a:pt x="300" y="206"/>
                    <a:pt x="297" y="208"/>
                    <a:pt x="292" y="207"/>
                  </a:cubicBezTo>
                  <a:cubicBezTo>
                    <a:pt x="282" y="207"/>
                    <a:pt x="272" y="207"/>
                    <a:pt x="262" y="208"/>
                  </a:cubicBezTo>
                  <a:cubicBezTo>
                    <a:pt x="260" y="208"/>
                    <a:pt x="256" y="209"/>
                    <a:pt x="255" y="210"/>
                  </a:cubicBezTo>
                  <a:cubicBezTo>
                    <a:pt x="228" y="237"/>
                    <a:pt x="202" y="263"/>
                    <a:pt x="176" y="289"/>
                  </a:cubicBezTo>
                  <a:cubicBezTo>
                    <a:pt x="164" y="301"/>
                    <a:pt x="152" y="313"/>
                    <a:pt x="141" y="325"/>
                  </a:cubicBezTo>
                  <a:cubicBezTo>
                    <a:pt x="140" y="326"/>
                    <a:pt x="139" y="328"/>
                    <a:pt x="140" y="330"/>
                  </a:cubicBezTo>
                  <a:cubicBezTo>
                    <a:pt x="143" y="338"/>
                    <a:pt x="145" y="346"/>
                    <a:pt x="146" y="354"/>
                  </a:cubicBezTo>
                  <a:cubicBezTo>
                    <a:pt x="148" y="379"/>
                    <a:pt x="139" y="399"/>
                    <a:pt x="121" y="415"/>
                  </a:cubicBezTo>
                  <a:cubicBezTo>
                    <a:pt x="105" y="428"/>
                    <a:pt x="87" y="434"/>
                    <a:pt x="67" y="432"/>
                  </a:cubicBezTo>
                  <a:cubicBezTo>
                    <a:pt x="43" y="429"/>
                    <a:pt x="25" y="417"/>
                    <a:pt x="12" y="397"/>
                  </a:cubicBezTo>
                  <a:cubicBezTo>
                    <a:pt x="2" y="380"/>
                    <a:pt x="0" y="361"/>
                    <a:pt x="4" y="342"/>
                  </a:cubicBezTo>
                  <a:cubicBezTo>
                    <a:pt x="10" y="320"/>
                    <a:pt x="24" y="303"/>
                    <a:pt x="46" y="294"/>
                  </a:cubicBezTo>
                  <a:cubicBezTo>
                    <a:pt x="66" y="285"/>
                    <a:pt x="86" y="286"/>
                    <a:pt x="105" y="295"/>
                  </a:cubicBezTo>
                  <a:cubicBezTo>
                    <a:pt x="107" y="295"/>
                    <a:pt x="109" y="294"/>
                    <a:pt x="110" y="293"/>
                  </a:cubicBezTo>
                  <a:cubicBezTo>
                    <a:pt x="137" y="267"/>
                    <a:pt x="164" y="240"/>
                    <a:pt x="191" y="213"/>
                  </a:cubicBezTo>
                  <a:cubicBezTo>
                    <a:pt x="202" y="202"/>
                    <a:pt x="212" y="191"/>
                    <a:pt x="223" y="181"/>
                  </a:cubicBezTo>
                  <a:cubicBezTo>
                    <a:pt x="226" y="178"/>
                    <a:pt x="227" y="175"/>
                    <a:pt x="227" y="171"/>
                  </a:cubicBezTo>
                  <a:cubicBezTo>
                    <a:pt x="227" y="162"/>
                    <a:pt x="227" y="152"/>
                    <a:pt x="227" y="143"/>
                  </a:cubicBezTo>
                  <a:cubicBezTo>
                    <a:pt x="226" y="138"/>
                    <a:pt x="228" y="135"/>
                    <a:pt x="231" y="131"/>
                  </a:cubicBezTo>
                  <a:cubicBezTo>
                    <a:pt x="274" y="88"/>
                    <a:pt x="317" y="45"/>
                    <a:pt x="360" y="3"/>
                  </a:cubicBezTo>
                  <a:cubicBezTo>
                    <a:pt x="361" y="2"/>
                    <a:pt x="362" y="1"/>
                    <a:pt x="36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dirty="0">
                <a:solidFill>
                  <a:srgbClr val="282F39"/>
                </a:solidFill>
              </a:endParaRPr>
            </a:p>
          </p:txBody>
        </p:sp>
      </p:grpSp>
      <p:sp>
        <p:nvSpPr>
          <p:cNvPr id="70" name="TextBox 59">
            <a:extLst>
              <a:ext uri="{FF2B5EF4-FFF2-40B4-BE49-F238E27FC236}">
                <a16:creationId xmlns:a16="http://schemas.microsoft.com/office/drawing/2014/main" xmlns="" id="{1AD1E6D6-93F9-44B3-A584-E4E19B82C8EF}"/>
              </a:ext>
            </a:extLst>
          </p:cNvPr>
          <p:cNvSpPr txBox="1"/>
          <p:nvPr/>
        </p:nvSpPr>
        <p:spPr>
          <a:xfrm>
            <a:off x="4363056" y="3643884"/>
            <a:ext cx="30716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fr-FR" sz="2000" b="1" dirty="0">
                <a:solidFill>
                  <a:srgbClr val="FFFFFF"/>
                </a:solidFill>
                <a:latin typeface="Noto Sans" panose="020B0502040504020204"/>
              </a:rPr>
              <a:t>T</a:t>
            </a:r>
            <a:r>
              <a:rPr lang="fr-FR" sz="2000" b="1" dirty="0" smtClean="0">
                <a:solidFill>
                  <a:srgbClr val="FFFFFF"/>
                </a:solidFill>
                <a:latin typeface="Noto Sans" panose="020B0502040504020204"/>
              </a:rPr>
              <a:t>extes </a:t>
            </a:r>
            <a:r>
              <a:rPr lang="fr-FR" sz="2000" b="1" dirty="0">
                <a:solidFill>
                  <a:srgbClr val="FFFFFF"/>
                </a:solidFill>
                <a:latin typeface="Noto Sans" panose="020B0502040504020204"/>
              </a:rPr>
              <a:t>réglementaires régissant la santé et</a:t>
            </a:r>
          </a:p>
          <a:p>
            <a:pPr algn="just">
              <a:defRPr/>
            </a:pPr>
            <a:r>
              <a:rPr lang="fr-FR" sz="2000" b="1" dirty="0">
                <a:solidFill>
                  <a:srgbClr val="FFFFFF"/>
                </a:solidFill>
                <a:latin typeface="Noto Sans" panose="020B0502040504020204"/>
              </a:rPr>
              <a:t>la sécurité au travail</a:t>
            </a:r>
            <a:endParaRPr lang="en-GB" sz="2000" b="1" dirty="0">
              <a:solidFill>
                <a:srgbClr val="FFFFFF"/>
              </a:solidFill>
              <a:latin typeface="Noto Sans" panose="020B050204050402020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7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62749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9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699AC3C-FE44-4341-B799-F20DE8937C2B}"/>
              </a:ext>
            </a:extLst>
          </p:cNvPr>
          <p:cNvSpPr txBox="1"/>
          <p:nvPr/>
        </p:nvSpPr>
        <p:spPr>
          <a:xfrm>
            <a:off x="1202749" y="235148"/>
            <a:ext cx="96737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4400" b="1" dirty="0" err="1" smtClean="0">
                <a:solidFill>
                  <a:schemeClr val="tx2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Contenu</a:t>
            </a:r>
            <a:r>
              <a:rPr lang="fr-FR" sz="4400" b="1" dirty="0" smtClean="0">
                <a:solidFill>
                  <a:schemeClr val="tx2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 </a:t>
            </a:r>
            <a:r>
              <a:rPr lang="fr-FR" sz="4400" b="1" dirty="0">
                <a:solidFill>
                  <a:schemeClr val="tx2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de la </a:t>
            </a:r>
            <a:r>
              <a:rPr lang="fr-FR" sz="4400" b="1" dirty="0" smtClean="0">
                <a:solidFill>
                  <a:schemeClr val="tx2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matière</a:t>
            </a:r>
            <a:endParaRPr lang="en-US" sz="4400" b="1" dirty="0">
              <a:solidFill>
                <a:schemeClr val="tx2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2" name="Arrow: Pentagon 1">
            <a:extLst>
              <a:ext uri="{FF2B5EF4-FFF2-40B4-BE49-F238E27FC236}">
                <a16:creationId xmlns:a16="http://schemas.microsoft.com/office/drawing/2014/main" xmlns="" id="{4F1941AF-8191-4EBD-893F-756FFAF4FDBF}"/>
              </a:ext>
            </a:extLst>
          </p:cNvPr>
          <p:cNvSpPr/>
          <p:nvPr/>
        </p:nvSpPr>
        <p:spPr>
          <a:xfrm>
            <a:off x="3115733" y="1399204"/>
            <a:ext cx="5960534" cy="1094104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Arrow: Pentagon 5">
            <a:extLst>
              <a:ext uri="{FF2B5EF4-FFF2-40B4-BE49-F238E27FC236}">
                <a16:creationId xmlns:a16="http://schemas.microsoft.com/office/drawing/2014/main" xmlns="" id="{5D712B20-0992-46E7-83C0-F1BF8DB9778A}"/>
              </a:ext>
            </a:extLst>
          </p:cNvPr>
          <p:cNvSpPr/>
          <p:nvPr/>
        </p:nvSpPr>
        <p:spPr>
          <a:xfrm>
            <a:off x="3115733" y="2493308"/>
            <a:ext cx="5960534" cy="1094104"/>
          </a:xfrm>
          <a:prstGeom prst="homePlat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Arrow: Pentagon 6">
            <a:extLst>
              <a:ext uri="{FF2B5EF4-FFF2-40B4-BE49-F238E27FC236}">
                <a16:creationId xmlns:a16="http://schemas.microsoft.com/office/drawing/2014/main" xmlns="" id="{31AD08BD-2B74-49D8-9323-27281CC83CA1}"/>
              </a:ext>
            </a:extLst>
          </p:cNvPr>
          <p:cNvSpPr/>
          <p:nvPr/>
        </p:nvSpPr>
        <p:spPr>
          <a:xfrm>
            <a:off x="3115733" y="3587412"/>
            <a:ext cx="5960534" cy="1094104"/>
          </a:xfrm>
          <a:prstGeom prst="homePlat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Arrow: Pentagon 8">
            <a:extLst>
              <a:ext uri="{FF2B5EF4-FFF2-40B4-BE49-F238E27FC236}">
                <a16:creationId xmlns:a16="http://schemas.microsoft.com/office/drawing/2014/main" xmlns="" id="{8E523EB2-29C3-49DE-A76F-45EEDF0836BF}"/>
              </a:ext>
            </a:extLst>
          </p:cNvPr>
          <p:cNvSpPr/>
          <p:nvPr/>
        </p:nvSpPr>
        <p:spPr>
          <a:xfrm>
            <a:off x="3115733" y="4681516"/>
            <a:ext cx="5960534" cy="1094104"/>
          </a:xfrm>
          <a:prstGeom prst="homePlat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xmlns="" id="{1AF86937-43DA-459C-96FB-27C5E7148A34}"/>
              </a:ext>
            </a:extLst>
          </p:cNvPr>
          <p:cNvSpPr>
            <a:spLocks/>
          </p:cNvSpPr>
          <p:nvPr/>
        </p:nvSpPr>
        <p:spPr bwMode="auto">
          <a:xfrm>
            <a:off x="2504332" y="2494466"/>
            <a:ext cx="611402" cy="1093718"/>
          </a:xfrm>
          <a:custGeom>
            <a:avLst/>
            <a:gdLst>
              <a:gd name="T0" fmla="*/ 0 w 337"/>
              <a:gd name="T1" fmla="*/ 183 h 709"/>
              <a:gd name="T2" fmla="*/ 0 w 337"/>
              <a:gd name="T3" fmla="*/ 708 h 709"/>
              <a:gd name="T4" fmla="*/ 337 w 337"/>
              <a:gd name="T5" fmla="*/ 709 h 709"/>
              <a:gd name="T6" fmla="*/ 337 w 337"/>
              <a:gd name="T7" fmla="*/ 0 h 709"/>
              <a:gd name="T8" fmla="*/ 0 w 337"/>
              <a:gd name="T9" fmla="*/ 183 h 7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7" h="709">
                <a:moveTo>
                  <a:pt x="0" y="183"/>
                </a:moveTo>
                <a:lnTo>
                  <a:pt x="0" y="708"/>
                </a:lnTo>
                <a:lnTo>
                  <a:pt x="337" y="709"/>
                </a:lnTo>
                <a:lnTo>
                  <a:pt x="337" y="0"/>
                </a:lnTo>
                <a:lnTo>
                  <a:pt x="0" y="18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solidFill>
                <a:srgbClr val="282F39"/>
              </a:solidFill>
            </a:endParaRPr>
          </a:p>
        </p:txBody>
      </p:sp>
      <p:sp>
        <p:nvSpPr>
          <p:cNvPr id="15" name="Freeform 6">
            <a:extLst>
              <a:ext uri="{FF2B5EF4-FFF2-40B4-BE49-F238E27FC236}">
                <a16:creationId xmlns:a16="http://schemas.microsoft.com/office/drawing/2014/main" xmlns="" id="{02D15E8F-895E-487D-8BA7-7BE9FAEB7A61}"/>
              </a:ext>
            </a:extLst>
          </p:cNvPr>
          <p:cNvSpPr>
            <a:spLocks/>
          </p:cNvSpPr>
          <p:nvPr/>
        </p:nvSpPr>
        <p:spPr bwMode="auto">
          <a:xfrm>
            <a:off x="2504332" y="1399205"/>
            <a:ext cx="611402" cy="1377560"/>
          </a:xfrm>
          <a:custGeom>
            <a:avLst/>
            <a:gdLst>
              <a:gd name="T0" fmla="*/ 0 w 337"/>
              <a:gd name="T1" fmla="*/ 369 h 893"/>
              <a:gd name="T2" fmla="*/ 0 w 337"/>
              <a:gd name="T3" fmla="*/ 893 h 893"/>
              <a:gd name="T4" fmla="*/ 337 w 337"/>
              <a:gd name="T5" fmla="*/ 710 h 893"/>
              <a:gd name="T6" fmla="*/ 337 w 337"/>
              <a:gd name="T7" fmla="*/ 0 h 893"/>
              <a:gd name="T8" fmla="*/ 0 w 337"/>
              <a:gd name="T9" fmla="*/ 369 h 8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7" h="893">
                <a:moveTo>
                  <a:pt x="0" y="369"/>
                </a:moveTo>
                <a:lnTo>
                  <a:pt x="0" y="893"/>
                </a:lnTo>
                <a:lnTo>
                  <a:pt x="337" y="710"/>
                </a:lnTo>
                <a:lnTo>
                  <a:pt x="337" y="0"/>
                </a:lnTo>
                <a:lnTo>
                  <a:pt x="0" y="369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solidFill>
                <a:srgbClr val="282F39"/>
              </a:solidFill>
            </a:endParaRPr>
          </a:p>
        </p:txBody>
      </p:sp>
      <p:sp>
        <p:nvSpPr>
          <p:cNvPr id="16" name="Freeform 7">
            <a:extLst>
              <a:ext uri="{FF2B5EF4-FFF2-40B4-BE49-F238E27FC236}">
                <a16:creationId xmlns:a16="http://schemas.microsoft.com/office/drawing/2014/main" xmlns="" id="{2D5A052A-A9B2-4634-AEE1-7FF88F8C68A9}"/>
              </a:ext>
            </a:extLst>
          </p:cNvPr>
          <p:cNvSpPr>
            <a:spLocks/>
          </p:cNvSpPr>
          <p:nvPr/>
        </p:nvSpPr>
        <p:spPr bwMode="auto">
          <a:xfrm>
            <a:off x="2504332" y="3586642"/>
            <a:ext cx="611402" cy="1093718"/>
          </a:xfrm>
          <a:custGeom>
            <a:avLst/>
            <a:gdLst>
              <a:gd name="T0" fmla="*/ 0 w 337"/>
              <a:gd name="T1" fmla="*/ 526 h 709"/>
              <a:gd name="T2" fmla="*/ 0 w 337"/>
              <a:gd name="T3" fmla="*/ 1 h 709"/>
              <a:gd name="T4" fmla="*/ 337 w 337"/>
              <a:gd name="T5" fmla="*/ 0 h 709"/>
              <a:gd name="T6" fmla="*/ 337 w 337"/>
              <a:gd name="T7" fmla="*/ 709 h 709"/>
              <a:gd name="T8" fmla="*/ 0 w 337"/>
              <a:gd name="T9" fmla="*/ 526 h 7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7" h="709">
                <a:moveTo>
                  <a:pt x="0" y="526"/>
                </a:moveTo>
                <a:lnTo>
                  <a:pt x="0" y="1"/>
                </a:lnTo>
                <a:lnTo>
                  <a:pt x="337" y="0"/>
                </a:lnTo>
                <a:lnTo>
                  <a:pt x="337" y="709"/>
                </a:lnTo>
                <a:lnTo>
                  <a:pt x="0" y="526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solidFill>
                <a:srgbClr val="282F39"/>
              </a:solidFill>
            </a:endParaRPr>
          </a:p>
        </p:txBody>
      </p:sp>
      <p:sp>
        <p:nvSpPr>
          <p:cNvPr id="17" name="Freeform 8">
            <a:extLst>
              <a:ext uri="{FF2B5EF4-FFF2-40B4-BE49-F238E27FC236}">
                <a16:creationId xmlns:a16="http://schemas.microsoft.com/office/drawing/2014/main" xmlns="" id="{3C1A153D-A41F-4D59-9FB0-F6238D32BAD5}"/>
              </a:ext>
            </a:extLst>
          </p:cNvPr>
          <p:cNvSpPr>
            <a:spLocks/>
          </p:cNvSpPr>
          <p:nvPr/>
        </p:nvSpPr>
        <p:spPr bwMode="auto">
          <a:xfrm>
            <a:off x="2504332" y="4398061"/>
            <a:ext cx="611402" cy="1377560"/>
          </a:xfrm>
          <a:custGeom>
            <a:avLst/>
            <a:gdLst>
              <a:gd name="T0" fmla="*/ 0 w 337"/>
              <a:gd name="T1" fmla="*/ 524 h 893"/>
              <a:gd name="T2" fmla="*/ 0 w 337"/>
              <a:gd name="T3" fmla="*/ 0 h 893"/>
              <a:gd name="T4" fmla="*/ 337 w 337"/>
              <a:gd name="T5" fmla="*/ 183 h 893"/>
              <a:gd name="T6" fmla="*/ 337 w 337"/>
              <a:gd name="T7" fmla="*/ 893 h 893"/>
              <a:gd name="T8" fmla="*/ 0 w 337"/>
              <a:gd name="T9" fmla="*/ 524 h 8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7" h="893">
                <a:moveTo>
                  <a:pt x="0" y="524"/>
                </a:moveTo>
                <a:lnTo>
                  <a:pt x="0" y="0"/>
                </a:lnTo>
                <a:lnTo>
                  <a:pt x="337" y="183"/>
                </a:lnTo>
                <a:lnTo>
                  <a:pt x="337" y="893"/>
                </a:lnTo>
                <a:lnTo>
                  <a:pt x="0" y="524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solidFill>
                <a:srgbClr val="282F39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F1A8E06F-8357-4D58-A7BF-BCB897B7308B}"/>
              </a:ext>
            </a:extLst>
          </p:cNvPr>
          <p:cNvSpPr txBox="1"/>
          <p:nvPr/>
        </p:nvSpPr>
        <p:spPr>
          <a:xfrm>
            <a:off x="3305190" y="1484260"/>
            <a:ext cx="1177107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5500" b="1" dirty="0" smtClean="0">
                <a:solidFill>
                  <a:srgbClr val="FFFFFF"/>
                </a:solidFill>
                <a:latin typeface="Open Sans" panose="020B0606030504020204" pitchFamily="34" charset="0"/>
              </a:rPr>
              <a:t>0</a:t>
            </a:r>
            <a:r>
              <a:rPr lang="fr-FR" sz="5500" b="1" dirty="0" smtClean="0">
                <a:solidFill>
                  <a:srgbClr val="FFFFFF"/>
                </a:solidFill>
                <a:latin typeface="Open Sans" panose="020B0606030504020204" pitchFamily="34" charset="0"/>
              </a:rPr>
              <a:t>5</a:t>
            </a:r>
            <a:endParaRPr lang="en-GB" sz="5500" b="1" dirty="0">
              <a:solidFill>
                <a:srgbClr val="FFFFFF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70136193-E4CD-40C9-B87B-F992302BAF6E}"/>
              </a:ext>
            </a:extLst>
          </p:cNvPr>
          <p:cNvSpPr txBox="1"/>
          <p:nvPr/>
        </p:nvSpPr>
        <p:spPr>
          <a:xfrm>
            <a:off x="3305190" y="2564030"/>
            <a:ext cx="1177107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5500" b="1" dirty="0" smtClean="0">
                <a:solidFill>
                  <a:srgbClr val="FFFFFF"/>
                </a:solidFill>
                <a:latin typeface="Open Sans" panose="020B0606030504020204" pitchFamily="34" charset="0"/>
              </a:rPr>
              <a:t>0</a:t>
            </a:r>
            <a:r>
              <a:rPr lang="fr-FR" sz="5500" b="1" dirty="0" smtClean="0">
                <a:solidFill>
                  <a:srgbClr val="FFFFFF"/>
                </a:solidFill>
                <a:latin typeface="Open Sans" panose="020B0606030504020204" pitchFamily="34" charset="0"/>
              </a:rPr>
              <a:t>6</a:t>
            </a:r>
            <a:endParaRPr lang="en-GB" sz="5500" b="1" dirty="0">
              <a:solidFill>
                <a:srgbClr val="FFFFFF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34BAA7A5-95DE-4BF7-A10B-3B270B85F9D8}"/>
              </a:ext>
            </a:extLst>
          </p:cNvPr>
          <p:cNvSpPr txBox="1"/>
          <p:nvPr/>
        </p:nvSpPr>
        <p:spPr>
          <a:xfrm>
            <a:off x="3305190" y="3653528"/>
            <a:ext cx="1177107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5500" b="1" dirty="0" smtClean="0">
                <a:solidFill>
                  <a:srgbClr val="FFFFFF"/>
                </a:solidFill>
                <a:latin typeface="Open Sans" panose="020B0606030504020204" pitchFamily="34" charset="0"/>
              </a:rPr>
              <a:t>0</a:t>
            </a:r>
            <a:r>
              <a:rPr lang="fr-FR" sz="5500" b="1" dirty="0" smtClean="0">
                <a:solidFill>
                  <a:srgbClr val="FFFFFF"/>
                </a:solidFill>
                <a:latin typeface="Open Sans" panose="020B0606030504020204" pitchFamily="34" charset="0"/>
              </a:rPr>
              <a:t>7</a:t>
            </a:r>
            <a:endParaRPr lang="en-GB" sz="5500" b="1" dirty="0">
              <a:solidFill>
                <a:srgbClr val="FFFFFF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92A6B1ED-3AB1-4B68-8A4B-4BAB6C4E37D3}"/>
              </a:ext>
            </a:extLst>
          </p:cNvPr>
          <p:cNvSpPr txBox="1"/>
          <p:nvPr/>
        </p:nvSpPr>
        <p:spPr>
          <a:xfrm>
            <a:off x="3305190" y="4755996"/>
            <a:ext cx="1177107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5500" b="1" dirty="0" smtClean="0">
                <a:solidFill>
                  <a:srgbClr val="FFFFFF"/>
                </a:solidFill>
                <a:latin typeface="Open Sans" panose="020B0606030504020204" pitchFamily="34" charset="0"/>
              </a:rPr>
              <a:t>0</a:t>
            </a:r>
            <a:r>
              <a:rPr lang="fr-FR" sz="5500" b="1" dirty="0">
                <a:solidFill>
                  <a:srgbClr val="FFFFFF"/>
                </a:solidFill>
                <a:latin typeface="Open Sans" panose="020B0606030504020204" pitchFamily="34" charset="0"/>
              </a:rPr>
              <a:t>8</a:t>
            </a:r>
            <a:endParaRPr lang="en-GB" sz="5500" b="1" dirty="0">
              <a:solidFill>
                <a:srgbClr val="FFFFFF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FB2AC63E-D411-4897-B837-BE0DDF2DF821}"/>
              </a:ext>
            </a:extLst>
          </p:cNvPr>
          <p:cNvGrpSpPr/>
          <p:nvPr/>
        </p:nvGrpSpPr>
        <p:grpSpPr>
          <a:xfrm>
            <a:off x="7585314" y="3790657"/>
            <a:ext cx="732243" cy="732064"/>
            <a:chOff x="2700338" y="8651875"/>
            <a:chExt cx="6545262" cy="6543675"/>
          </a:xfrm>
          <a:solidFill>
            <a:schemeClr val="bg1"/>
          </a:solidFill>
        </p:grpSpPr>
        <p:sp>
          <p:nvSpPr>
            <p:cNvPr id="26" name="Freeform 18">
              <a:extLst>
                <a:ext uri="{FF2B5EF4-FFF2-40B4-BE49-F238E27FC236}">
                  <a16:creationId xmlns:a16="http://schemas.microsoft.com/office/drawing/2014/main" xmlns="" id="{A67BC71C-26D6-4654-B7D1-5FAD3283D5E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00338" y="10820400"/>
              <a:ext cx="4376737" cy="4375150"/>
            </a:xfrm>
            <a:custGeom>
              <a:avLst/>
              <a:gdLst>
                <a:gd name="T0" fmla="*/ 477 w 1376"/>
                <a:gd name="T1" fmla="*/ 1360 h 1376"/>
                <a:gd name="T2" fmla="*/ 312 w 1376"/>
                <a:gd name="T3" fmla="*/ 1212 h 1376"/>
                <a:gd name="T4" fmla="*/ 237 w 1376"/>
                <a:gd name="T5" fmla="*/ 1044 h 1376"/>
                <a:gd name="T6" fmla="*/ 64 w 1376"/>
                <a:gd name="T7" fmla="*/ 1013 h 1376"/>
                <a:gd name="T8" fmla="*/ 51 w 1376"/>
                <a:gd name="T9" fmla="*/ 793 h 1376"/>
                <a:gd name="T10" fmla="*/ 117 w 1376"/>
                <a:gd name="T11" fmla="*/ 621 h 1376"/>
                <a:gd name="T12" fmla="*/ 16 w 1376"/>
                <a:gd name="T13" fmla="*/ 476 h 1376"/>
                <a:gd name="T14" fmla="*/ 164 w 1376"/>
                <a:gd name="T15" fmla="*/ 312 h 1376"/>
                <a:gd name="T16" fmla="*/ 332 w 1376"/>
                <a:gd name="T17" fmla="*/ 237 h 1376"/>
                <a:gd name="T18" fmla="*/ 363 w 1376"/>
                <a:gd name="T19" fmla="*/ 63 h 1376"/>
                <a:gd name="T20" fmla="*/ 583 w 1376"/>
                <a:gd name="T21" fmla="*/ 51 h 1376"/>
                <a:gd name="T22" fmla="*/ 755 w 1376"/>
                <a:gd name="T23" fmla="*/ 116 h 1376"/>
                <a:gd name="T24" fmla="*/ 900 w 1376"/>
                <a:gd name="T25" fmla="*/ 16 h 1376"/>
                <a:gd name="T26" fmla="*/ 1064 w 1376"/>
                <a:gd name="T27" fmla="*/ 163 h 1376"/>
                <a:gd name="T28" fmla="*/ 1139 w 1376"/>
                <a:gd name="T29" fmla="*/ 331 h 1376"/>
                <a:gd name="T30" fmla="*/ 1313 w 1376"/>
                <a:gd name="T31" fmla="*/ 362 h 1376"/>
                <a:gd name="T32" fmla="*/ 1360 w 1376"/>
                <a:gd name="T33" fmla="*/ 476 h 1376"/>
                <a:gd name="T34" fmla="*/ 1260 w 1376"/>
                <a:gd name="T35" fmla="*/ 621 h 1376"/>
                <a:gd name="T36" fmla="*/ 1325 w 1376"/>
                <a:gd name="T37" fmla="*/ 793 h 1376"/>
                <a:gd name="T38" fmla="*/ 1313 w 1376"/>
                <a:gd name="T39" fmla="*/ 1013 h 1376"/>
                <a:gd name="T40" fmla="*/ 1139 w 1376"/>
                <a:gd name="T41" fmla="*/ 1044 h 1376"/>
                <a:gd name="T42" fmla="*/ 1064 w 1376"/>
                <a:gd name="T43" fmla="*/ 1212 h 1376"/>
                <a:gd name="T44" fmla="*/ 900 w 1376"/>
                <a:gd name="T45" fmla="*/ 1360 h 1376"/>
                <a:gd name="T46" fmla="*/ 755 w 1376"/>
                <a:gd name="T47" fmla="*/ 1259 h 1376"/>
                <a:gd name="T48" fmla="*/ 583 w 1376"/>
                <a:gd name="T49" fmla="*/ 1325 h 1376"/>
                <a:gd name="T50" fmla="*/ 403 w 1376"/>
                <a:gd name="T51" fmla="*/ 1230 h 1376"/>
                <a:gd name="T52" fmla="*/ 544 w 1376"/>
                <a:gd name="T53" fmla="*/ 1210 h 1376"/>
                <a:gd name="T54" fmla="*/ 748 w 1376"/>
                <a:gd name="T55" fmla="*/ 1167 h 1376"/>
                <a:gd name="T56" fmla="*/ 870 w 1376"/>
                <a:gd name="T57" fmla="*/ 1273 h 1376"/>
                <a:gd name="T58" fmla="*/ 956 w 1376"/>
                <a:gd name="T59" fmla="*/ 1159 h 1376"/>
                <a:gd name="T60" fmla="*/ 1070 w 1376"/>
                <a:gd name="T61" fmla="*/ 985 h 1376"/>
                <a:gd name="T62" fmla="*/ 1230 w 1376"/>
                <a:gd name="T63" fmla="*/ 973 h 1376"/>
                <a:gd name="T64" fmla="*/ 1211 w 1376"/>
                <a:gd name="T65" fmla="*/ 832 h 1376"/>
                <a:gd name="T66" fmla="*/ 1168 w 1376"/>
                <a:gd name="T67" fmla="*/ 628 h 1376"/>
                <a:gd name="T68" fmla="*/ 1274 w 1376"/>
                <a:gd name="T69" fmla="*/ 506 h 1376"/>
                <a:gd name="T70" fmla="*/ 1160 w 1376"/>
                <a:gd name="T71" fmla="*/ 420 h 1376"/>
                <a:gd name="T72" fmla="*/ 986 w 1376"/>
                <a:gd name="T73" fmla="*/ 306 h 1376"/>
                <a:gd name="T74" fmla="*/ 974 w 1376"/>
                <a:gd name="T75" fmla="*/ 146 h 1376"/>
                <a:gd name="T76" fmla="*/ 833 w 1376"/>
                <a:gd name="T77" fmla="*/ 165 h 1376"/>
                <a:gd name="T78" fmla="*/ 629 w 1376"/>
                <a:gd name="T79" fmla="*/ 208 h 1376"/>
                <a:gd name="T80" fmla="*/ 507 w 1376"/>
                <a:gd name="T81" fmla="*/ 102 h 1376"/>
                <a:gd name="T82" fmla="*/ 421 w 1376"/>
                <a:gd name="T83" fmla="*/ 216 h 1376"/>
                <a:gd name="T84" fmla="*/ 307 w 1376"/>
                <a:gd name="T85" fmla="*/ 390 h 1376"/>
                <a:gd name="T86" fmla="*/ 146 w 1376"/>
                <a:gd name="T87" fmla="*/ 402 h 1376"/>
                <a:gd name="T88" fmla="*/ 166 w 1376"/>
                <a:gd name="T89" fmla="*/ 543 h 1376"/>
                <a:gd name="T90" fmla="*/ 209 w 1376"/>
                <a:gd name="T91" fmla="*/ 747 h 1376"/>
                <a:gd name="T92" fmla="*/ 103 w 1376"/>
                <a:gd name="T93" fmla="*/ 869 h 1376"/>
                <a:gd name="T94" fmla="*/ 217 w 1376"/>
                <a:gd name="T95" fmla="*/ 955 h 1376"/>
                <a:gd name="T96" fmla="*/ 391 w 1376"/>
                <a:gd name="T97" fmla="*/ 1069 h 1376"/>
                <a:gd name="T98" fmla="*/ 403 w 1376"/>
                <a:gd name="T99" fmla="*/ 1230 h 1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376" h="1376">
                  <a:moveTo>
                    <a:pt x="509" y="1366"/>
                  </a:moveTo>
                  <a:cubicBezTo>
                    <a:pt x="498" y="1366"/>
                    <a:pt x="487" y="1364"/>
                    <a:pt x="477" y="1360"/>
                  </a:cubicBezTo>
                  <a:cubicBezTo>
                    <a:pt x="363" y="1312"/>
                    <a:pt x="363" y="1312"/>
                    <a:pt x="363" y="1312"/>
                  </a:cubicBezTo>
                  <a:cubicBezTo>
                    <a:pt x="324" y="1296"/>
                    <a:pt x="302" y="1253"/>
                    <a:pt x="312" y="1212"/>
                  </a:cubicBezTo>
                  <a:cubicBezTo>
                    <a:pt x="319" y="1188"/>
                    <a:pt x="325" y="1163"/>
                    <a:pt x="332" y="1139"/>
                  </a:cubicBezTo>
                  <a:cubicBezTo>
                    <a:pt x="297" y="1111"/>
                    <a:pt x="265" y="1079"/>
                    <a:pt x="237" y="1044"/>
                  </a:cubicBezTo>
                  <a:cubicBezTo>
                    <a:pt x="213" y="1051"/>
                    <a:pt x="188" y="1057"/>
                    <a:pt x="164" y="1064"/>
                  </a:cubicBezTo>
                  <a:cubicBezTo>
                    <a:pt x="123" y="1074"/>
                    <a:pt x="80" y="1052"/>
                    <a:pt x="64" y="1013"/>
                  </a:cubicBezTo>
                  <a:cubicBezTo>
                    <a:pt x="16" y="899"/>
                    <a:pt x="16" y="899"/>
                    <a:pt x="16" y="899"/>
                  </a:cubicBezTo>
                  <a:cubicBezTo>
                    <a:pt x="0" y="860"/>
                    <a:pt x="15" y="815"/>
                    <a:pt x="51" y="793"/>
                  </a:cubicBezTo>
                  <a:cubicBezTo>
                    <a:pt x="73" y="780"/>
                    <a:pt x="95" y="767"/>
                    <a:pt x="117" y="754"/>
                  </a:cubicBezTo>
                  <a:cubicBezTo>
                    <a:pt x="112" y="710"/>
                    <a:pt x="112" y="665"/>
                    <a:pt x="117" y="621"/>
                  </a:cubicBezTo>
                  <a:cubicBezTo>
                    <a:pt x="95" y="608"/>
                    <a:pt x="73" y="595"/>
                    <a:pt x="51" y="582"/>
                  </a:cubicBezTo>
                  <a:cubicBezTo>
                    <a:pt x="15" y="561"/>
                    <a:pt x="0" y="515"/>
                    <a:pt x="16" y="476"/>
                  </a:cubicBezTo>
                  <a:cubicBezTo>
                    <a:pt x="64" y="362"/>
                    <a:pt x="64" y="362"/>
                    <a:pt x="64" y="362"/>
                  </a:cubicBezTo>
                  <a:cubicBezTo>
                    <a:pt x="80" y="323"/>
                    <a:pt x="123" y="301"/>
                    <a:pt x="164" y="312"/>
                  </a:cubicBezTo>
                  <a:cubicBezTo>
                    <a:pt x="188" y="318"/>
                    <a:pt x="213" y="324"/>
                    <a:pt x="237" y="331"/>
                  </a:cubicBezTo>
                  <a:cubicBezTo>
                    <a:pt x="265" y="296"/>
                    <a:pt x="297" y="264"/>
                    <a:pt x="332" y="237"/>
                  </a:cubicBezTo>
                  <a:cubicBezTo>
                    <a:pt x="325" y="212"/>
                    <a:pt x="319" y="187"/>
                    <a:pt x="312" y="163"/>
                  </a:cubicBezTo>
                  <a:cubicBezTo>
                    <a:pt x="302" y="122"/>
                    <a:pt x="324" y="79"/>
                    <a:pt x="363" y="63"/>
                  </a:cubicBezTo>
                  <a:cubicBezTo>
                    <a:pt x="477" y="16"/>
                    <a:pt x="477" y="16"/>
                    <a:pt x="477" y="16"/>
                  </a:cubicBezTo>
                  <a:cubicBezTo>
                    <a:pt x="516" y="0"/>
                    <a:pt x="561" y="15"/>
                    <a:pt x="583" y="51"/>
                  </a:cubicBezTo>
                  <a:cubicBezTo>
                    <a:pt x="596" y="72"/>
                    <a:pt x="609" y="94"/>
                    <a:pt x="622" y="116"/>
                  </a:cubicBezTo>
                  <a:cubicBezTo>
                    <a:pt x="666" y="111"/>
                    <a:pt x="711" y="111"/>
                    <a:pt x="755" y="116"/>
                  </a:cubicBezTo>
                  <a:cubicBezTo>
                    <a:pt x="768" y="94"/>
                    <a:pt x="781" y="72"/>
                    <a:pt x="794" y="51"/>
                  </a:cubicBezTo>
                  <a:cubicBezTo>
                    <a:pt x="815" y="15"/>
                    <a:pt x="861" y="0"/>
                    <a:pt x="900" y="16"/>
                  </a:cubicBezTo>
                  <a:cubicBezTo>
                    <a:pt x="1014" y="63"/>
                    <a:pt x="1014" y="63"/>
                    <a:pt x="1014" y="63"/>
                  </a:cubicBezTo>
                  <a:cubicBezTo>
                    <a:pt x="1053" y="79"/>
                    <a:pt x="1075" y="122"/>
                    <a:pt x="1064" y="163"/>
                  </a:cubicBezTo>
                  <a:cubicBezTo>
                    <a:pt x="1058" y="187"/>
                    <a:pt x="1052" y="212"/>
                    <a:pt x="1045" y="237"/>
                  </a:cubicBezTo>
                  <a:cubicBezTo>
                    <a:pt x="1080" y="264"/>
                    <a:pt x="1112" y="296"/>
                    <a:pt x="1139" y="331"/>
                  </a:cubicBezTo>
                  <a:cubicBezTo>
                    <a:pt x="1164" y="324"/>
                    <a:pt x="1189" y="318"/>
                    <a:pt x="1213" y="312"/>
                  </a:cubicBezTo>
                  <a:cubicBezTo>
                    <a:pt x="1254" y="301"/>
                    <a:pt x="1297" y="323"/>
                    <a:pt x="1313" y="362"/>
                  </a:cubicBezTo>
                  <a:cubicBezTo>
                    <a:pt x="1360" y="476"/>
                    <a:pt x="1360" y="476"/>
                    <a:pt x="1360" y="476"/>
                  </a:cubicBezTo>
                  <a:cubicBezTo>
                    <a:pt x="1360" y="476"/>
                    <a:pt x="1360" y="476"/>
                    <a:pt x="1360" y="476"/>
                  </a:cubicBezTo>
                  <a:cubicBezTo>
                    <a:pt x="1376" y="515"/>
                    <a:pt x="1361" y="561"/>
                    <a:pt x="1325" y="582"/>
                  </a:cubicBezTo>
                  <a:cubicBezTo>
                    <a:pt x="1304" y="595"/>
                    <a:pt x="1282" y="608"/>
                    <a:pt x="1260" y="621"/>
                  </a:cubicBezTo>
                  <a:cubicBezTo>
                    <a:pt x="1265" y="665"/>
                    <a:pt x="1265" y="710"/>
                    <a:pt x="1260" y="754"/>
                  </a:cubicBezTo>
                  <a:cubicBezTo>
                    <a:pt x="1282" y="767"/>
                    <a:pt x="1304" y="780"/>
                    <a:pt x="1325" y="793"/>
                  </a:cubicBezTo>
                  <a:cubicBezTo>
                    <a:pt x="1361" y="815"/>
                    <a:pt x="1376" y="860"/>
                    <a:pt x="1360" y="899"/>
                  </a:cubicBezTo>
                  <a:cubicBezTo>
                    <a:pt x="1313" y="1013"/>
                    <a:pt x="1313" y="1013"/>
                    <a:pt x="1313" y="1013"/>
                  </a:cubicBezTo>
                  <a:cubicBezTo>
                    <a:pt x="1297" y="1052"/>
                    <a:pt x="1254" y="1074"/>
                    <a:pt x="1213" y="1064"/>
                  </a:cubicBezTo>
                  <a:cubicBezTo>
                    <a:pt x="1189" y="1057"/>
                    <a:pt x="1164" y="1051"/>
                    <a:pt x="1139" y="1044"/>
                  </a:cubicBezTo>
                  <a:cubicBezTo>
                    <a:pt x="1112" y="1079"/>
                    <a:pt x="1080" y="1111"/>
                    <a:pt x="1045" y="1139"/>
                  </a:cubicBezTo>
                  <a:cubicBezTo>
                    <a:pt x="1052" y="1164"/>
                    <a:pt x="1058" y="1188"/>
                    <a:pt x="1064" y="1212"/>
                  </a:cubicBezTo>
                  <a:cubicBezTo>
                    <a:pt x="1075" y="1253"/>
                    <a:pt x="1053" y="1296"/>
                    <a:pt x="1014" y="1312"/>
                  </a:cubicBezTo>
                  <a:cubicBezTo>
                    <a:pt x="900" y="1360"/>
                    <a:pt x="900" y="1360"/>
                    <a:pt x="900" y="1360"/>
                  </a:cubicBezTo>
                  <a:cubicBezTo>
                    <a:pt x="861" y="1376"/>
                    <a:pt x="815" y="1361"/>
                    <a:pt x="794" y="1325"/>
                  </a:cubicBezTo>
                  <a:cubicBezTo>
                    <a:pt x="781" y="1303"/>
                    <a:pt x="768" y="1281"/>
                    <a:pt x="755" y="1259"/>
                  </a:cubicBezTo>
                  <a:cubicBezTo>
                    <a:pt x="711" y="1264"/>
                    <a:pt x="666" y="1264"/>
                    <a:pt x="622" y="1259"/>
                  </a:cubicBezTo>
                  <a:cubicBezTo>
                    <a:pt x="609" y="1281"/>
                    <a:pt x="596" y="1303"/>
                    <a:pt x="583" y="1325"/>
                  </a:cubicBezTo>
                  <a:cubicBezTo>
                    <a:pt x="567" y="1351"/>
                    <a:pt x="539" y="1366"/>
                    <a:pt x="509" y="1366"/>
                  </a:cubicBezTo>
                  <a:close/>
                  <a:moveTo>
                    <a:pt x="403" y="1230"/>
                  </a:moveTo>
                  <a:cubicBezTo>
                    <a:pt x="507" y="1273"/>
                    <a:pt x="507" y="1273"/>
                    <a:pt x="507" y="1273"/>
                  </a:cubicBezTo>
                  <a:cubicBezTo>
                    <a:pt x="519" y="1252"/>
                    <a:pt x="532" y="1231"/>
                    <a:pt x="544" y="1210"/>
                  </a:cubicBezTo>
                  <a:cubicBezTo>
                    <a:pt x="562" y="1180"/>
                    <a:pt x="595" y="1163"/>
                    <a:pt x="629" y="1167"/>
                  </a:cubicBezTo>
                  <a:cubicBezTo>
                    <a:pt x="669" y="1172"/>
                    <a:pt x="708" y="1172"/>
                    <a:pt x="748" y="1167"/>
                  </a:cubicBezTo>
                  <a:cubicBezTo>
                    <a:pt x="782" y="1163"/>
                    <a:pt x="815" y="1180"/>
                    <a:pt x="833" y="1210"/>
                  </a:cubicBezTo>
                  <a:cubicBezTo>
                    <a:pt x="845" y="1231"/>
                    <a:pt x="857" y="1252"/>
                    <a:pt x="870" y="1273"/>
                  </a:cubicBezTo>
                  <a:cubicBezTo>
                    <a:pt x="974" y="1230"/>
                    <a:pt x="974" y="1230"/>
                    <a:pt x="974" y="1230"/>
                  </a:cubicBezTo>
                  <a:cubicBezTo>
                    <a:pt x="968" y="1206"/>
                    <a:pt x="962" y="1183"/>
                    <a:pt x="956" y="1159"/>
                  </a:cubicBezTo>
                  <a:cubicBezTo>
                    <a:pt x="947" y="1125"/>
                    <a:pt x="958" y="1090"/>
                    <a:pt x="986" y="1069"/>
                  </a:cubicBezTo>
                  <a:cubicBezTo>
                    <a:pt x="1017" y="1044"/>
                    <a:pt x="1045" y="1016"/>
                    <a:pt x="1070" y="985"/>
                  </a:cubicBezTo>
                  <a:cubicBezTo>
                    <a:pt x="1091" y="958"/>
                    <a:pt x="1126" y="946"/>
                    <a:pt x="1160" y="955"/>
                  </a:cubicBezTo>
                  <a:cubicBezTo>
                    <a:pt x="1183" y="961"/>
                    <a:pt x="1207" y="967"/>
                    <a:pt x="1230" y="973"/>
                  </a:cubicBezTo>
                  <a:cubicBezTo>
                    <a:pt x="1274" y="869"/>
                    <a:pt x="1274" y="869"/>
                    <a:pt x="1274" y="869"/>
                  </a:cubicBezTo>
                  <a:cubicBezTo>
                    <a:pt x="1253" y="856"/>
                    <a:pt x="1232" y="844"/>
                    <a:pt x="1211" y="832"/>
                  </a:cubicBezTo>
                  <a:cubicBezTo>
                    <a:pt x="1181" y="814"/>
                    <a:pt x="1164" y="781"/>
                    <a:pt x="1168" y="747"/>
                  </a:cubicBezTo>
                  <a:cubicBezTo>
                    <a:pt x="1173" y="707"/>
                    <a:pt x="1173" y="668"/>
                    <a:pt x="1168" y="628"/>
                  </a:cubicBezTo>
                  <a:cubicBezTo>
                    <a:pt x="1164" y="594"/>
                    <a:pt x="1181" y="561"/>
                    <a:pt x="1211" y="543"/>
                  </a:cubicBezTo>
                  <a:cubicBezTo>
                    <a:pt x="1232" y="531"/>
                    <a:pt x="1253" y="519"/>
                    <a:pt x="1274" y="506"/>
                  </a:cubicBezTo>
                  <a:cubicBezTo>
                    <a:pt x="1230" y="402"/>
                    <a:pt x="1230" y="402"/>
                    <a:pt x="1230" y="402"/>
                  </a:cubicBezTo>
                  <a:cubicBezTo>
                    <a:pt x="1207" y="408"/>
                    <a:pt x="1183" y="414"/>
                    <a:pt x="1160" y="420"/>
                  </a:cubicBezTo>
                  <a:cubicBezTo>
                    <a:pt x="1126" y="429"/>
                    <a:pt x="1091" y="418"/>
                    <a:pt x="1070" y="390"/>
                  </a:cubicBezTo>
                  <a:cubicBezTo>
                    <a:pt x="1045" y="359"/>
                    <a:pt x="1017" y="331"/>
                    <a:pt x="986" y="306"/>
                  </a:cubicBezTo>
                  <a:cubicBezTo>
                    <a:pt x="958" y="285"/>
                    <a:pt x="947" y="250"/>
                    <a:pt x="956" y="216"/>
                  </a:cubicBezTo>
                  <a:cubicBezTo>
                    <a:pt x="962" y="193"/>
                    <a:pt x="968" y="169"/>
                    <a:pt x="974" y="146"/>
                  </a:cubicBezTo>
                  <a:cubicBezTo>
                    <a:pt x="870" y="102"/>
                    <a:pt x="870" y="102"/>
                    <a:pt x="870" y="102"/>
                  </a:cubicBezTo>
                  <a:cubicBezTo>
                    <a:pt x="857" y="123"/>
                    <a:pt x="845" y="144"/>
                    <a:pt x="833" y="165"/>
                  </a:cubicBezTo>
                  <a:cubicBezTo>
                    <a:pt x="815" y="195"/>
                    <a:pt x="782" y="212"/>
                    <a:pt x="748" y="208"/>
                  </a:cubicBezTo>
                  <a:cubicBezTo>
                    <a:pt x="708" y="203"/>
                    <a:pt x="668" y="203"/>
                    <a:pt x="629" y="208"/>
                  </a:cubicBezTo>
                  <a:cubicBezTo>
                    <a:pt x="595" y="212"/>
                    <a:pt x="561" y="195"/>
                    <a:pt x="544" y="165"/>
                  </a:cubicBezTo>
                  <a:cubicBezTo>
                    <a:pt x="532" y="144"/>
                    <a:pt x="519" y="123"/>
                    <a:pt x="507" y="102"/>
                  </a:cubicBezTo>
                  <a:cubicBezTo>
                    <a:pt x="403" y="146"/>
                    <a:pt x="403" y="146"/>
                    <a:pt x="403" y="146"/>
                  </a:cubicBezTo>
                  <a:cubicBezTo>
                    <a:pt x="409" y="169"/>
                    <a:pt x="415" y="193"/>
                    <a:pt x="421" y="216"/>
                  </a:cubicBezTo>
                  <a:cubicBezTo>
                    <a:pt x="430" y="250"/>
                    <a:pt x="418" y="285"/>
                    <a:pt x="391" y="306"/>
                  </a:cubicBezTo>
                  <a:cubicBezTo>
                    <a:pt x="360" y="331"/>
                    <a:pt x="332" y="359"/>
                    <a:pt x="307" y="390"/>
                  </a:cubicBezTo>
                  <a:cubicBezTo>
                    <a:pt x="286" y="418"/>
                    <a:pt x="251" y="429"/>
                    <a:pt x="217" y="420"/>
                  </a:cubicBezTo>
                  <a:cubicBezTo>
                    <a:pt x="193" y="414"/>
                    <a:pt x="170" y="408"/>
                    <a:pt x="146" y="402"/>
                  </a:cubicBezTo>
                  <a:cubicBezTo>
                    <a:pt x="103" y="506"/>
                    <a:pt x="103" y="506"/>
                    <a:pt x="103" y="506"/>
                  </a:cubicBezTo>
                  <a:cubicBezTo>
                    <a:pt x="124" y="519"/>
                    <a:pt x="145" y="531"/>
                    <a:pt x="166" y="543"/>
                  </a:cubicBezTo>
                  <a:cubicBezTo>
                    <a:pt x="196" y="561"/>
                    <a:pt x="213" y="594"/>
                    <a:pt x="209" y="628"/>
                  </a:cubicBezTo>
                  <a:cubicBezTo>
                    <a:pt x="204" y="668"/>
                    <a:pt x="204" y="708"/>
                    <a:pt x="209" y="747"/>
                  </a:cubicBezTo>
                  <a:cubicBezTo>
                    <a:pt x="213" y="781"/>
                    <a:pt x="196" y="815"/>
                    <a:pt x="166" y="832"/>
                  </a:cubicBezTo>
                  <a:cubicBezTo>
                    <a:pt x="145" y="844"/>
                    <a:pt x="124" y="856"/>
                    <a:pt x="103" y="869"/>
                  </a:cubicBezTo>
                  <a:cubicBezTo>
                    <a:pt x="146" y="973"/>
                    <a:pt x="146" y="973"/>
                    <a:pt x="146" y="973"/>
                  </a:cubicBezTo>
                  <a:cubicBezTo>
                    <a:pt x="170" y="968"/>
                    <a:pt x="193" y="961"/>
                    <a:pt x="217" y="955"/>
                  </a:cubicBezTo>
                  <a:cubicBezTo>
                    <a:pt x="251" y="946"/>
                    <a:pt x="286" y="958"/>
                    <a:pt x="307" y="985"/>
                  </a:cubicBezTo>
                  <a:cubicBezTo>
                    <a:pt x="332" y="1016"/>
                    <a:pt x="360" y="1044"/>
                    <a:pt x="391" y="1069"/>
                  </a:cubicBezTo>
                  <a:cubicBezTo>
                    <a:pt x="418" y="1090"/>
                    <a:pt x="430" y="1125"/>
                    <a:pt x="421" y="1159"/>
                  </a:cubicBezTo>
                  <a:cubicBezTo>
                    <a:pt x="415" y="1183"/>
                    <a:pt x="409" y="1206"/>
                    <a:pt x="403" y="123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282F39"/>
                </a:solidFill>
              </a:endParaRPr>
            </a:p>
          </p:txBody>
        </p:sp>
        <p:sp>
          <p:nvSpPr>
            <p:cNvPr id="27" name="Freeform 19">
              <a:extLst>
                <a:ext uri="{FF2B5EF4-FFF2-40B4-BE49-F238E27FC236}">
                  <a16:creationId xmlns:a16="http://schemas.microsoft.com/office/drawing/2014/main" xmlns="" id="{090B7730-9FB0-420C-AD83-0B8CC9F503F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62375" y="11879263"/>
              <a:ext cx="2255837" cy="2120900"/>
            </a:xfrm>
            <a:custGeom>
              <a:avLst/>
              <a:gdLst>
                <a:gd name="T0" fmla="*/ 354 w 709"/>
                <a:gd name="T1" fmla="*/ 667 h 667"/>
                <a:gd name="T2" fmla="*/ 235 w 709"/>
                <a:gd name="T3" fmla="*/ 643 h 667"/>
                <a:gd name="T4" fmla="*/ 66 w 709"/>
                <a:gd name="T5" fmla="*/ 474 h 667"/>
                <a:gd name="T6" fmla="*/ 235 w 709"/>
                <a:gd name="T7" fmla="*/ 66 h 667"/>
                <a:gd name="T8" fmla="*/ 643 w 709"/>
                <a:gd name="T9" fmla="*/ 235 h 667"/>
                <a:gd name="T10" fmla="*/ 643 w 709"/>
                <a:gd name="T11" fmla="*/ 235 h 667"/>
                <a:gd name="T12" fmla="*/ 474 w 709"/>
                <a:gd name="T13" fmla="*/ 643 h 667"/>
                <a:gd name="T14" fmla="*/ 354 w 709"/>
                <a:gd name="T15" fmla="*/ 667 h 667"/>
                <a:gd name="T16" fmla="*/ 354 w 709"/>
                <a:gd name="T17" fmla="*/ 134 h 667"/>
                <a:gd name="T18" fmla="*/ 270 w 709"/>
                <a:gd name="T19" fmla="*/ 151 h 667"/>
                <a:gd name="T20" fmla="*/ 150 w 709"/>
                <a:gd name="T21" fmla="*/ 439 h 667"/>
                <a:gd name="T22" fmla="*/ 270 w 709"/>
                <a:gd name="T23" fmla="*/ 559 h 667"/>
                <a:gd name="T24" fmla="*/ 439 w 709"/>
                <a:gd name="T25" fmla="*/ 559 h 667"/>
                <a:gd name="T26" fmla="*/ 558 w 709"/>
                <a:gd name="T27" fmla="*/ 270 h 667"/>
                <a:gd name="T28" fmla="*/ 354 w 709"/>
                <a:gd name="T29" fmla="*/ 134 h 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09" h="667">
                  <a:moveTo>
                    <a:pt x="354" y="667"/>
                  </a:moveTo>
                  <a:cubicBezTo>
                    <a:pt x="314" y="667"/>
                    <a:pt x="273" y="659"/>
                    <a:pt x="235" y="643"/>
                  </a:cubicBezTo>
                  <a:cubicBezTo>
                    <a:pt x="158" y="611"/>
                    <a:pt x="98" y="551"/>
                    <a:pt x="66" y="474"/>
                  </a:cubicBezTo>
                  <a:cubicBezTo>
                    <a:pt x="0" y="315"/>
                    <a:pt x="76" y="132"/>
                    <a:pt x="235" y="66"/>
                  </a:cubicBezTo>
                  <a:cubicBezTo>
                    <a:pt x="394" y="0"/>
                    <a:pt x="577" y="76"/>
                    <a:pt x="643" y="235"/>
                  </a:cubicBezTo>
                  <a:cubicBezTo>
                    <a:pt x="643" y="235"/>
                    <a:pt x="643" y="235"/>
                    <a:pt x="643" y="235"/>
                  </a:cubicBezTo>
                  <a:cubicBezTo>
                    <a:pt x="709" y="394"/>
                    <a:pt x="633" y="577"/>
                    <a:pt x="474" y="643"/>
                  </a:cubicBezTo>
                  <a:cubicBezTo>
                    <a:pt x="435" y="659"/>
                    <a:pt x="395" y="667"/>
                    <a:pt x="354" y="667"/>
                  </a:cubicBezTo>
                  <a:close/>
                  <a:moveTo>
                    <a:pt x="354" y="134"/>
                  </a:moveTo>
                  <a:cubicBezTo>
                    <a:pt x="326" y="134"/>
                    <a:pt x="297" y="139"/>
                    <a:pt x="270" y="151"/>
                  </a:cubicBezTo>
                  <a:cubicBezTo>
                    <a:pt x="157" y="197"/>
                    <a:pt x="104" y="327"/>
                    <a:pt x="150" y="439"/>
                  </a:cubicBezTo>
                  <a:cubicBezTo>
                    <a:pt x="173" y="494"/>
                    <a:pt x="215" y="536"/>
                    <a:pt x="270" y="559"/>
                  </a:cubicBezTo>
                  <a:cubicBezTo>
                    <a:pt x="324" y="581"/>
                    <a:pt x="384" y="581"/>
                    <a:pt x="439" y="559"/>
                  </a:cubicBezTo>
                  <a:cubicBezTo>
                    <a:pt x="551" y="512"/>
                    <a:pt x="605" y="383"/>
                    <a:pt x="558" y="270"/>
                  </a:cubicBezTo>
                  <a:cubicBezTo>
                    <a:pt x="523" y="185"/>
                    <a:pt x="441" y="134"/>
                    <a:pt x="354" y="13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282F39"/>
                </a:solidFill>
              </a:endParaRPr>
            </a:p>
          </p:txBody>
        </p:sp>
        <p:sp>
          <p:nvSpPr>
            <p:cNvPr id="28" name="Freeform 20">
              <a:extLst>
                <a:ext uri="{FF2B5EF4-FFF2-40B4-BE49-F238E27FC236}">
                  <a16:creationId xmlns:a16="http://schemas.microsoft.com/office/drawing/2014/main" xmlns="" id="{D26154D5-7C19-4C5F-AC88-CE934A02529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34075" y="8651875"/>
              <a:ext cx="3311525" cy="3309938"/>
            </a:xfrm>
            <a:custGeom>
              <a:avLst/>
              <a:gdLst>
                <a:gd name="T0" fmla="*/ 476 w 1041"/>
                <a:gd name="T1" fmla="*/ 1041 h 1041"/>
                <a:gd name="T2" fmla="*/ 397 w 1041"/>
                <a:gd name="T3" fmla="*/ 930 h 1041"/>
                <a:gd name="T4" fmla="*/ 279 w 1041"/>
                <a:gd name="T5" fmla="*/ 927 h 1041"/>
                <a:gd name="T6" fmla="*/ 121 w 1041"/>
                <a:gd name="T7" fmla="*/ 857 h 1041"/>
                <a:gd name="T8" fmla="*/ 143 w 1041"/>
                <a:gd name="T9" fmla="*/ 723 h 1041"/>
                <a:gd name="T10" fmla="*/ 62 w 1041"/>
                <a:gd name="T11" fmla="*/ 637 h 1041"/>
                <a:gd name="T12" fmla="*/ 0 w 1041"/>
                <a:gd name="T13" fmla="*/ 476 h 1041"/>
                <a:gd name="T14" fmla="*/ 111 w 1041"/>
                <a:gd name="T15" fmla="*/ 397 h 1041"/>
                <a:gd name="T16" fmla="*/ 114 w 1041"/>
                <a:gd name="T17" fmla="*/ 279 h 1041"/>
                <a:gd name="T18" fmla="*/ 184 w 1041"/>
                <a:gd name="T19" fmla="*/ 121 h 1041"/>
                <a:gd name="T20" fmla="*/ 318 w 1041"/>
                <a:gd name="T21" fmla="*/ 143 h 1041"/>
                <a:gd name="T22" fmla="*/ 404 w 1041"/>
                <a:gd name="T23" fmla="*/ 62 h 1041"/>
                <a:gd name="T24" fmla="*/ 565 w 1041"/>
                <a:gd name="T25" fmla="*/ 0 h 1041"/>
                <a:gd name="T26" fmla="*/ 644 w 1041"/>
                <a:gd name="T27" fmla="*/ 110 h 1041"/>
                <a:gd name="T28" fmla="*/ 762 w 1041"/>
                <a:gd name="T29" fmla="*/ 114 h 1041"/>
                <a:gd name="T30" fmla="*/ 920 w 1041"/>
                <a:gd name="T31" fmla="*/ 184 h 1041"/>
                <a:gd name="T32" fmla="*/ 898 w 1041"/>
                <a:gd name="T33" fmla="*/ 318 h 1041"/>
                <a:gd name="T34" fmla="*/ 979 w 1041"/>
                <a:gd name="T35" fmla="*/ 404 h 1041"/>
                <a:gd name="T36" fmla="*/ 1041 w 1041"/>
                <a:gd name="T37" fmla="*/ 565 h 1041"/>
                <a:gd name="T38" fmla="*/ 931 w 1041"/>
                <a:gd name="T39" fmla="*/ 644 h 1041"/>
                <a:gd name="T40" fmla="*/ 927 w 1041"/>
                <a:gd name="T41" fmla="*/ 762 h 1041"/>
                <a:gd name="T42" fmla="*/ 857 w 1041"/>
                <a:gd name="T43" fmla="*/ 920 h 1041"/>
                <a:gd name="T44" fmla="*/ 723 w 1041"/>
                <a:gd name="T45" fmla="*/ 898 h 1041"/>
                <a:gd name="T46" fmla="*/ 637 w 1041"/>
                <a:gd name="T47" fmla="*/ 979 h 1041"/>
                <a:gd name="T48" fmla="*/ 488 w 1041"/>
                <a:gd name="T49" fmla="*/ 954 h 1041"/>
                <a:gd name="T50" fmla="*/ 559 w 1041"/>
                <a:gd name="T51" fmla="*/ 910 h 1041"/>
                <a:gd name="T52" fmla="*/ 689 w 1041"/>
                <a:gd name="T53" fmla="*/ 817 h 1041"/>
                <a:gd name="T54" fmla="*/ 804 w 1041"/>
                <a:gd name="T55" fmla="*/ 849 h 1041"/>
                <a:gd name="T56" fmla="*/ 823 w 1041"/>
                <a:gd name="T57" fmla="*/ 769 h 1041"/>
                <a:gd name="T58" fmla="*/ 850 w 1041"/>
                <a:gd name="T59" fmla="*/ 611 h 1041"/>
                <a:gd name="T60" fmla="*/ 954 w 1041"/>
                <a:gd name="T61" fmla="*/ 553 h 1041"/>
                <a:gd name="T62" fmla="*/ 910 w 1041"/>
                <a:gd name="T63" fmla="*/ 482 h 1041"/>
                <a:gd name="T64" fmla="*/ 817 w 1041"/>
                <a:gd name="T65" fmla="*/ 352 h 1041"/>
                <a:gd name="T66" fmla="*/ 850 w 1041"/>
                <a:gd name="T67" fmla="*/ 237 h 1041"/>
                <a:gd name="T68" fmla="*/ 769 w 1041"/>
                <a:gd name="T69" fmla="*/ 218 h 1041"/>
                <a:gd name="T70" fmla="*/ 612 w 1041"/>
                <a:gd name="T71" fmla="*/ 191 h 1041"/>
                <a:gd name="T72" fmla="*/ 553 w 1041"/>
                <a:gd name="T73" fmla="*/ 87 h 1041"/>
                <a:gd name="T74" fmla="*/ 482 w 1041"/>
                <a:gd name="T75" fmla="*/ 131 h 1041"/>
                <a:gd name="T76" fmla="*/ 353 w 1041"/>
                <a:gd name="T77" fmla="*/ 224 h 1041"/>
                <a:gd name="T78" fmla="*/ 237 w 1041"/>
                <a:gd name="T79" fmla="*/ 191 h 1041"/>
                <a:gd name="T80" fmla="*/ 218 w 1041"/>
                <a:gd name="T81" fmla="*/ 272 h 1041"/>
                <a:gd name="T82" fmla="*/ 192 w 1041"/>
                <a:gd name="T83" fmla="*/ 429 h 1041"/>
                <a:gd name="T84" fmla="*/ 87 w 1041"/>
                <a:gd name="T85" fmla="*/ 488 h 1041"/>
                <a:gd name="T86" fmla="*/ 131 w 1041"/>
                <a:gd name="T87" fmla="*/ 559 h 1041"/>
                <a:gd name="T88" fmla="*/ 224 w 1041"/>
                <a:gd name="T89" fmla="*/ 688 h 1041"/>
                <a:gd name="T90" fmla="*/ 192 w 1041"/>
                <a:gd name="T91" fmla="*/ 804 h 1041"/>
                <a:gd name="T92" fmla="*/ 272 w 1041"/>
                <a:gd name="T93" fmla="*/ 823 h 1041"/>
                <a:gd name="T94" fmla="*/ 430 w 1041"/>
                <a:gd name="T95" fmla="*/ 849 h 1041"/>
                <a:gd name="T96" fmla="*/ 488 w 1041"/>
                <a:gd name="T97" fmla="*/ 954 h 10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041" h="1041">
                  <a:moveTo>
                    <a:pt x="565" y="1041"/>
                  </a:moveTo>
                  <a:cubicBezTo>
                    <a:pt x="476" y="1041"/>
                    <a:pt x="476" y="1041"/>
                    <a:pt x="476" y="1041"/>
                  </a:cubicBezTo>
                  <a:cubicBezTo>
                    <a:pt x="440" y="1041"/>
                    <a:pt x="409" y="1014"/>
                    <a:pt x="404" y="979"/>
                  </a:cubicBezTo>
                  <a:cubicBezTo>
                    <a:pt x="402" y="963"/>
                    <a:pt x="399" y="947"/>
                    <a:pt x="397" y="930"/>
                  </a:cubicBezTo>
                  <a:cubicBezTo>
                    <a:pt x="370" y="922"/>
                    <a:pt x="343" y="911"/>
                    <a:pt x="318" y="898"/>
                  </a:cubicBezTo>
                  <a:cubicBezTo>
                    <a:pt x="305" y="907"/>
                    <a:pt x="292" y="917"/>
                    <a:pt x="279" y="927"/>
                  </a:cubicBezTo>
                  <a:cubicBezTo>
                    <a:pt x="250" y="948"/>
                    <a:pt x="210" y="945"/>
                    <a:pt x="184" y="920"/>
                  </a:cubicBezTo>
                  <a:cubicBezTo>
                    <a:pt x="121" y="857"/>
                    <a:pt x="121" y="857"/>
                    <a:pt x="121" y="857"/>
                  </a:cubicBezTo>
                  <a:cubicBezTo>
                    <a:pt x="96" y="831"/>
                    <a:pt x="93" y="791"/>
                    <a:pt x="114" y="762"/>
                  </a:cubicBezTo>
                  <a:cubicBezTo>
                    <a:pt x="124" y="749"/>
                    <a:pt x="133" y="736"/>
                    <a:pt x="143" y="723"/>
                  </a:cubicBezTo>
                  <a:cubicBezTo>
                    <a:pt x="130" y="698"/>
                    <a:pt x="119" y="671"/>
                    <a:pt x="111" y="644"/>
                  </a:cubicBezTo>
                  <a:cubicBezTo>
                    <a:pt x="94" y="642"/>
                    <a:pt x="78" y="639"/>
                    <a:pt x="62" y="637"/>
                  </a:cubicBezTo>
                  <a:cubicBezTo>
                    <a:pt x="27" y="632"/>
                    <a:pt x="0" y="601"/>
                    <a:pt x="0" y="565"/>
                  </a:cubicBezTo>
                  <a:cubicBezTo>
                    <a:pt x="0" y="476"/>
                    <a:pt x="0" y="476"/>
                    <a:pt x="0" y="476"/>
                  </a:cubicBezTo>
                  <a:cubicBezTo>
                    <a:pt x="0" y="440"/>
                    <a:pt x="27" y="409"/>
                    <a:pt x="62" y="404"/>
                  </a:cubicBezTo>
                  <a:cubicBezTo>
                    <a:pt x="78" y="401"/>
                    <a:pt x="94" y="399"/>
                    <a:pt x="111" y="397"/>
                  </a:cubicBezTo>
                  <a:cubicBezTo>
                    <a:pt x="119" y="369"/>
                    <a:pt x="130" y="343"/>
                    <a:pt x="143" y="318"/>
                  </a:cubicBezTo>
                  <a:cubicBezTo>
                    <a:pt x="133" y="305"/>
                    <a:pt x="124" y="291"/>
                    <a:pt x="114" y="279"/>
                  </a:cubicBezTo>
                  <a:cubicBezTo>
                    <a:pt x="93" y="250"/>
                    <a:pt x="96" y="209"/>
                    <a:pt x="121" y="184"/>
                  </a:cubicBezTo>
                  <a:cubicBezTo>
                    <a:pt x="184" y="121"/>
                    <a:pt x="184" y="121"/>
                    <a:pt x="184" y="121"/>
                  </a:cubicBezTo>
                  <a:cubicBezTo>
                    <a:pt x="210" y="96"/>
                    <a:pt x="250" y="92"/>
                    <a:pt x="279" y="114"/>
                  </a:cubicBezTo>
                  <a:cubicBezTo>
                    <a:pt x="292" y="123"/>
                    <a:pt x="305" y="133"/>
                    <a:pt x="318" y="143"/>
                  </a:cubicBezTo>
                  <a:cubicBezTo>
                    <a:pt x="343" y="129"/>
                    <a:pt x="370" y="118"/>
                    <a:pt x="397" y="110"/>
                  </a:cubicBezTo>
                  <a:cubicBezTo>
                    <a:pt x="399" y="94"/>
                    <a:pt x="402" y="78"/>
                    <a:pt x="404" y="62"/>
                  </a:cubicBezTo>
                  <a:cubicBezTo>
                    <a:pt x="409" y="27"/>
                    <a:pt x="440" y="0"/>
                    <a:pt x="476" y="0"/>
                  </a:cubicBezTo>
                  <a:cubicBezTo>
                    <a:pt x="565" y="0"/>
                    <a:pt x="565" y="0"/>
                    <a:pt x="565" y="0"/>
                  </a:cubicBezTo>
                  <a:cubicBezTo>
                    <a:pt x="601" y="0"/>
                    <a:pt x="632" y="27"/>
                    <a:pt x="637" y="62"/>
                  </a:cubicBezTo>
                  <a:cubicBezTo>
                    <a:pt x="640" y="78"/>
                    <a:pt x="642" y="94"/>
                    <a:pt x="644" y="110"/>
                  </a:cubicBezTo>
                  <a:cubicBezTo>
                    <a:pt x="672" y="118"/>
                    <a:pt x="698" y="129"/>
                    <a:pt x="723" y="143"/>
                  </a:cubicBezTo>
                  <a:cubicBezTo>
                    <a:pt x="736" y="133"/>
                    <a:pt x="750" y="123"/>
                    <a:pt x="762" y="114"/>
                  </a:cubicBezTo>
                  <a:cubicBezTo>
                    <a:pt x="791" y="92"/>
                    <a:pt x="832" y="96"/>
                    <a:pt x="857" y="121"/>
                  </a:cubicBezTo>
                  <a:cubicBezTo>
                    <a:pt x="920" y="184"/>
                    <a:pt x="920" y="184"/>
                    <a:pt x="920" y="184"/>
                  </a:cubicBezTo>
                  <a:cubicBezTo>
                    <a:pt x="945" y="209"/>
                    <a:pt x="949" y="250"/>
                    <a:pt x="927" y="278"/>
                  </a:cubicBezTo>
                  <a:cubicBezTo>
                    <a:pt x="918" y="291"/>
                    <a:pt x="908" y="305"/>
                    <a:pt x="898" y="318"/>
                  </a:cubicBezTo>
                  <a:cubicBezTo>
                    <a:pt x="912" y="343"/>
                    <a:pt x="923" y="369"/>
                    <a:pt x="931" y="397"/>
                  </a:cubicBezTo>
                  <a:cubicBezTo>
                    <a:pt x="947" y="399"/>
                    <a:pt x="963" y="401"/>
                    <a:pt x="979" y="404"/>
                  </a:cubicBezTo>
                  <a:cubicBezTo>
                    <a:pt x="1014" y="409"/>
                    <a:pt x="1041" y="440"/>
                    <a:pt x="1041" y="476"/>
                  </a:cubicBezTo>
                  <a:cubicBezTo>
                    <a:pt x="1041" y="565"/>
                    <a:pt x="1041" y="565"/>
                    <a:pt x="1041" y="565"/>
                  </a:cubicBezTo>
                  <a:cubicBezTo>
                    <a:pt x="1041" y="601"/>
                    <a:pt x="1014" y="632"/>
                    <a:pt x="979" y="637"/>
                  </a:cubicBezTo>
                  <a:cubicBezTo>
                    <a:pt x="963" y="639"/>
                    <a:pt x="947" y="642"/>
                    <a:pt x="931" y="644"/>
                  </a:cubicBezTo>
                  <a:cubicBezTo>
                    <a:pt x="923" y="671"/>
                    <a:pt x="911" y="698"/>
                    <a:pt x="898" y="723"/>
                  </a:cubicBezTo>
                  <a:cubicBezTo>
                    <a:pt x="908" y="736"/>
                    <a:pt x="918" y="749"/>
                    <a:pt x="927" y="762"/>
                  </a:cubicBezTo>
                  <a:cubicBezTo>
                    <a:pt x="949" y="791"/>
                    <a:pt x="945" y="831"/>
                    <a:pt x="920" y="857"/>
                  </a:cubicBezTo>
                  <a:cubicBezTo>
                    <a:pt x="857" y="920"/>
                    <a:pt x="857" y="920"/>
                    <a:pt x="857" y="920"/>
                  </a:cubicBezTo>
                  <a:cubicBezTo>
                    <a:pt x="832" y="945"/>
                    <a:pt x="791" y="948"/>
                    <a:pt x="762" y="927"/>
                  </a:cubicBezTo>
                  <a:cubicBezTo>
                    <a:pt x="750" y="917"/>
                    <a:pt x="736" y="907"/>
                    <a:pt x="723" y="898"/>
                  </a:cubicBezTo>
                  <a:cubicBezTo>
                    <a:pt x="698" y="911"/>
                    <a:pt x="672" y="922"/>
                    <a:pt x="644" y="930"/>
                  </a:cubicBezTo>
                  <a:cubicBezTo>
                    <a:pt x="642" y="947"/>
                    <a:pt x="640" y="963"/>
                    <a:pt x="637" y="979"/>
                  </a:cubicBezTo>
                  <a:cubicBezTo>
                    <a:pt x="632" y="1014"/>
                    <a:pt x="601" y="1041"/>
                    <a:pt x="565" y="1041"/>
                  </a:cubicBezTo>
                  <a:close/>
                  <a:moveTo>
                    <a:pt x="488" y="954"/>
                  </a:moveTo>
                  <a:cubicBezTo>
                    <a:pt x="553" y="954"/>
                    <a:pt x="553" y="954"/>
                    <a:pt x="553" y="954"/>
                  </a:cubicBezTo>
                  <a:cubicBezTo>
                    <a:pt x="555" y="939"/>
                    <a:pt x="557" y="924"/>
                    <a:pt x="559" y="910"/>
                  </a:cubicBezTo>
                  <a:cubicBezTo>
                    <a:pt x="563" y="881"/>
                    <a:pt x="583" y="857"/>
                    <a:pt x="612" y="849"/>
                  </a:cubicBezTo>
                  <a:cubicBezTo>
                    <a:pt x="639" y="842"/>
                    <a:pt x="665" y="831"/>
                    <a:pt x="689" y="817"/>
                  </a:cubicBezTo>
                  <a:cubicBezTo>
                    <a:pt x="714" y="803"/>
                    <a:pt x="746" y="805"/>
                    <a:pt x="769" y="823"/>
                  </a:cubicBezTo>
                  <a:cubicBezTo>
                    <a:pt x="781" y="832"/>
                    <a:pt x="793" y="841"/>
                    <a:pt x="804" y="849"/>
                  </a:cubicBezTo>
                  <a:cubicBezTo>
                    <a:pt x="850" y="804"/>
                    <a:pt x="850" y="804"/>
                    <a:pt x="850" y="804"/>
                  </a:cubicBezTo>
                  <a:cubicBezTo>
                    <a:pt x="841" y="792"/>
                    <a:pt x="832" y="780"/>
                    <a:pt x="823" y="769"/>
                  </a:cubicBezTo>
                  <a:cubicBezTo>
                    <a:pt x="805" y="745"/>
                    <a:pt x="803" y="714"/>
                    <a:pt x="817" y="688"/>
                  </a:cubicBezTo>
                  <a:cubicBezTo>
                    <a:pt x="831" y="664"/>
                    <a:pt x="842" y="638"/>
                    <a:pt x="850" y="611"/>
                  </a:cubicBezTo>
                  <a:cubicBezTo>
                    <a:pt x="857" y="583"/>
                    <a:pt x="881" y="562"/>
                    <a:pt x="910" y="559"/>
                  </a:cubicBezTo>
                  <a:cubicBezTo>
                    <a:pt x="925" y="557"/>
                    <a:pt x="940" y="555"/>
                    <a:pt x="954" y="553"/>
                  </a:cubicBezTo>
                  <a:cubicBezTo>
                    <a:pt x="954" y="488"/>
                    <a:pt x="954" y="488"/>
                    <a:pt x="954" y="488"/>
                  </a:cubicBezTo>
                  <a:cubicBezTo>
                    <a:pt x="940" y="486"/>
                    <a:pt x="925" y="484"/>
                    <a:pt x="910" y="482"/>
                  </a:cubicBezTo>
                  <a:cubicBezTo>
                    <a:pt x="881" y="478"/>
                    <a:pt x="857" y="458"/>
                    <a:pt x="850" y="429"/>
                  </a:cubicBezTo>
                  <a:cubicBezTo>
                    <a:pt x="842" y="402"/>
                    <a:pt x="831" y="376"/>
                    <a:pt x="817" y="352"/>
                  </a:cubicBezTo>
                  <a:cubicBezTo>
                    <a:pt x="803" y="327"/>
                    <a:pt x="805" y="295"/>
                    <a:pt x="823" y="272"/>
                  </a:cubicBezTo>
                  <a:cubicBezTo>
                    <a:pt x="832" y="260"/>
                    <a:pt x="841" y="248"/>
                    <a:pt x="850" y="237"/>
                  </a:cubicBezTo>
                  <a:cubicBezTo>
                    <a:pt x="804" y="191"/>
                    <a:pt x="804" y="191"/>
                    <a:pt x="804" y="191"/>
                  </a:cubicBezTo>
                  <a:cubicBezTo>
                    <a:pt x="793" y="200"/>
                    <a:pt x="781" y="209"/>
                    <a:pt x="769" y="218"/>
                  </a:cubicBezTo>
                  <a:cubicBezTo>
                    <a:pt x="746" y="236"/>
                    <a:pt x="714" y="238"/>
                    <a:pt x="689" y="224"/>
                  </a:cubicBezTo>
                  <a:cubicBezTo>
                    <a:pt x="665" y="210"/>
                    <a:pt x="639" y="199"/>
                    <a:pt x="612" y="191"/>
                  </a:cubicBezTo>
                  <a:cubicBezTo>
                    <a:pt x="583" y="184"/>
                    <a:pt x="563" y="160"/>
                    <a:pt x="559" y="131"/>
                  </a:cubicBezTo>
                  <a:cubicBezTo>
                    <a:pt x="557" y="116"/>
                    <a:pt x="555" y="101"/>
                    <a:pt x="553" y="87"/>
                  </a:cubicBezTo>
                  <a:cubicBezTo>
                    <a:pt x="488" y="87"/>
                    <a:pt x="488" y="87"/>
                    <a:pt x="488" y="87"/>
                  </a:cubicBezTo>
                  <a:cubicBezTo>
                    <a:pt x="486" y="101"/>
                    <a:pt x="484" y="116"/>
                    <a:pt x="482" y="131"/>
                  </a:cubicBezTo>
                  <a:cubicBezTo>
                    <a:pt x="479" y="160"/>
                    <a:pt x="458" y="184"/>
                    <a:pt x="430" y="191"/>
                  </a:cubicBezTo>
                  <a:cubicBezTo>
                    <a:pt x="403" y="199"/>
                    <a:pt x="377" y="210"/>
                    <a:pt x="353" y="224"/>
                  </a:cubicBezTo>
                  <a:cubicBezTo>
                    <a:pt x="327" y="238"/>
                    <a:pt x="296" y="236"/>
                    <a:pt x="272" y="218"/>
                  </a:cubicBezTo>
                  <a:cubicBezTo>
                    <a:pt x="261" y="209"/>
                    <a:pt x="249" y="200"/>
                    <a:pt x="237" y="191"/>
                  </a:cubicBezTo>
                  <a:cubicBezTo>
                    <a:pt x="192" y="237"/>
                    <a:pt x="192" y="237"/>
                    <a:pt x="192" y="237"/>
                  </a:cubicBezTo>
                  <a:cubicBezTo>
                    <a:pt x="200" y="248"/>
                    <a:pt x="209" y="260"/>
                    <a:pt x="218" y="272"/>
                  </a:cubicBezTo>
                  <a:cubicBezTo>
                    <a:pt x="236" y="295"/>
                    <a:pt x="238" y="327"/>
                    <a:pt x="224" y="352"/>
                  </a:cubicBezTo>
                  <a:cubicBezTo>
                    <a:pt x="210" y="376"/>
                    <a:pt x="199" y="402"/>
                    <a:pt x="192" y="429"/>
                  </a:cubicBezTo>
                  <a:cubicBezTo>
                    <a:pt x="184" y="458"/>
                    <a:pt x="160" y="478"/>
                    <a:pt x="131" y="482"/>
                  </a:cubicBezTo>
                  <a:cubicBezTo>
                    <a:pt x="117" y="484"/>
                    <a:pt x="102" y="486"/>
                    <a:pt x="87" y="488"/>
                  </a:cubicBezTo>
                  <a:cubicBezTo>
                    <a:pt x="87" y="553"/>
                    <a:pt x="87" y="553"/>
                    <a:pt x="87" y="553"/>
                  </a:cubicBezTo>
                  <a:cubicBezTo>
                    <a:pt x="102" y="555"/>
                    <a:pt x="117" y="557"/>
                    <a:pt x="131" y="559"/>
                  </a:cubicBezTo>
                  <a:cubicBezTo>
                    <a:pt x="160" y="562"/>
                    <a:pt x="184" y="583"/>
                    <a:pt x="192" y="611"/>
                  </a:cubicBezTo>
                  <a:cubicBezTo>
                    <a:pt x="199" y="638"/>
                    <a:pt x="210" y="664"/>
                    <a:pt x="224" y="688"/>
                  </a:cubicBezTo>
                  <a:cubicBezTo>
                    <a:pt x="238" y="714"/>
                    <a:pt x="236" y="745"/>
                    <a:pt x="218" y="769"/>
                  </a:cubicBezTo>
                  <a:cubicBezTo>
                    <a:pt x="209" y="780"/>
                    <a:pt x="200" y="792"/>
                    <a:pt x="192" y="804"/>
                  </a:cubicBezTo>
                  <a:cubicBezTo>
                    <a:pt x="237" y="849"/>
                    <a:pt x="237" y="849"/>
                    <a:pt x="237" y="849"/>
                  </a:cubicBezTo>
                  <a:cubicBezTo>
                    <a:pt x="249" y="841"/>
                    <a:pt x="261" y="832"/>
                    <a:pt x="272" y="823"/>
                  </a:cubicBezTo>
                  <a:cubicBezTo>
                    <a:pt x="296" y="805"/>
                    <a:pt x="327" y="803"/>
                    <a:pt x="353" y="817"/>
                  </a:cubicBezTo>
                  <a:cubicBezTo>
                    <a:pt x="377" y="831"/>
                    <a:pt x="403" y="842"/>
                    <a:pt x="430" y="849"/>
                  </a:cubicBezTo>
                  <a:cubicBezTo>
                    <a:pt x="458" y="857"/>
                    <a:pt x="479" y="881"/>
                    <a:pt x="482" y="910"/>
                  </a:cubicBezTo>
                  <a:cubicBezTo>
                    <a:pt x="484" y="924"/>
                    <a:pt x="486" y="939"/>
                    <a:pt x="488" y="95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282F39"/>
                </a:solidFill>
              </a:endParaRPr>
            </a:p>
          </p:txBody>
        </p:sp>
        <p:sp>
          <p:nvSpPr>
            <p:cNvPr id="29" name="Freeform 21">
              <a:extLst>
                <a:ext uri="{FF2B5EF4-FFF2-40B4-BE49-F238E27FC236}">
                  <a16:creationId xmlns:a16="http://schemas.microsoft.com/office/drawing/2014/main" xmlns="" id="{AB0D3F59-6A32-474E-BA29-A82CBEC0F7C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000875" y="9717088"/>
              <a:ext cx="1179512" cy="1179513"/>
            </a:xfrm>
            <a:custGeom>
              <a:avLst/>
              <a:gdLst>
                <a:gd name="T0" fmla="*/ 186 w 371"/>
                <a:gd name="T1" fmla="*/ 371 h 371"/>
                <a:gd name="T2" fmla="*/ 0 w 371"/>
                <a:gd name="T3" fmla="*/ 185 h 371"/>
                <a:gd name="T4" fmla="*/ 186 w 371"/>
                <a:gd name="T5" fmla="*/ 0 h 371"/>
                <a:gd name="T6" fmla="*/ 371 w 371"/>
                <a:gd name="T7" fmla="*/ 185 h 371"/>
                <a:gd name="T8" fmla="*/ 186 w 371"/>
                <a:gd name="T9" fmla="*/ 371 h 371"/>
                <a:gd name="T10" fmla="*/ 186 w 371"/>
                <a:gd name="T11" fmla="*/ 82 h 371"/>
                <a:gd name="T12" fmla="*/ 83 w 371"/>
                <a:gd name="T13" fmla="*/ 185 h 371"/>
                <a:gd name="T14" fmla="*/ 186 w 371"/>
                <a:gd name="T15" fmla="*/ 288 h 371"/>
                <a:gd name="T16" fmla="*/ 289 w 371"/>
                <a:gd name="T17" fmla="*/ 185 h 371"/>
                <a:gd name="T18" fmla="*/ 186 w 371"/>
                <a:gd name="T19" fmla="*/ 82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1" h="371">
                  <a:moveTo>
                    <a:pt x="186" y="371"/>
                  </a:moveTo>
                  <a:cubicBezTo>
                    <a:pt x="83" y="371"/>
                    <a:pt x="0" y="288"/>
                    <a:pt x="0" y="185"/>
                  </a:cubicBezTo>
                  <a:cubicBezTo>
                    <a:pt x="0" y="83"/>
                    <a:pt x="83" y="0"/>
                    <a:pt x="186" y="0"/>
                  </a:cubicBezTo>
                  <a:cubicBezTo>
                    <a:pt x="288" y="0"/>
                    <a:pt x="371" y="83"/>
                    <a:pt x="371" y="185"/>
                  </a:cubicBezTo>
                  <a:cubicBezTo>
                    <a:pt x="371" y="288"/>
                    <a:pt x="288" y="371"/>
                    <a:pt x="186" y="371"/>
                  </a:cubicBezTo>
                  <a:close/>
                  <a:moveTo>
                    <a:pt x="186" y="82"/>
                  </a:moveTo>
                  <a:cubicBezTo>
                    <a:pt x="129" y="82"/>
                    <a:pt x="83" y="128"/>
                    <a:pt x="83" y="185"/>
                  </a:cubicBezTo>
                  <a:cubicBezTo>
                    <a:pt x="83" y="242"/>
                    <a:pt x="129" y="288"/>
                    <a:pt x="186" y="288"/>
                  </a:cubicBezTo>
                  <a:cubicBezTo>
                    <a:pt x="243" y="288"/>
                    <a:pt x="289" y="242"/>
                    <a:pt x="289" y="185"/>
                  </a:cubicBezTo>
                  <a:cubicBezTo>
                    <a:pt x="289" y="128"/>
                    <a:pt x="243" y="82"/>
                    <a:pt x="186" y="8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282F39"/>
                </a:solidFill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xmlns="" id="{BA8DCE71-C4DC-4319-8C99-8E6046E41038}"/>
              </a:ext>
            </a:extLst>
          </p:cNvPr>
          <p:cNvGrpSpPr/>
          <p:nvPr/>
        </p:nvGrpSpPr>
        <p:grpSpPr>
          <a:xfrm>
            <a:off x="7549516" y="4886839"/>
            <a:ext cx="586050" cy="714829"/>
            <a:chOff x="7931851" y="2464731"/>
            <a:chExt cx="1002842" cy="1223210"/>
          </a:xfrm>
        </p:grpSpPr>
        <p:sp>
          <p:nvSpPr>
            <p:cNvPr id="31" name="Freeform 5">
              <a:extLst>
                <a:ext uri="{FF2B5EF4-FFF2-40B4-BE49-F238E27FC236}">
                  <a16:creationId xmlns:a16="http://schemas.microsoft.com/office/drawing/2014/main" xmlns="" id="{88AEE7B3-BB72-43A6-AD98-CFA3BB93F41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20806" y="2650831"/>
              <a:ext cx="623981" cy="1037110"/>
            </a:xfrm>
            <a:custGeom>
              <a:avLst/>
              <a:gdLst>
                <a:gd name="T0" fmla="*/ 674 w 750"/>
                <a:gd name="T1" fmla="*/ 602 h 1237"/>
                <a:gd name="T2" fmla="*/ 750 w 750"/>
                <a:gd name="T3" fmla="*/ 376 h 1237"/>
                <a:gd name="T4" fmla="*/ 638 w 750"/>
                <a:gd name="T5" fmla="*/ 110 h 1237"/>
                <a:gd name="T6" fmla="*/ 370 w 750"/>
                <a:gd name="T7" fmla="*/ 2 h 1237"/>
                <a:gd name="T8" fmla="*/ 110 w 750"/>
                <a:gd name="T9" fmla="*/ 112 h 1237"/>
                <a:gd name="T10" fmla="*/ 1 w 750"/>
                <a:gd name="T11" fmla="*/ 373 h 1237"/>
                <a:gd name="T12" fmla="*/ 77 w 750"/>
                <a:gd name="T13" fmla="*/ 603 h 1237"/>
                <a:gd name="T14" fmla="*/ 205 w 750"/>
                <a:gd name="T15" fmla="*/ 976 h 1237"/>
                <a:gd name="T16" fmla="*/ 205 w 750"/>
                <a:gd name="T17" fmla="*/ 1120 h 1237"/>
                <a:gd name="T18" fmla="*/ 321 w 750"/>
                <a:gd name="T19" fmla="*/ 1237 h 1237"/>
                <a:gd name="T20" fmla="*/ 430 w 750"/>
                <a:gd name="T21" fmla="*/ 1237 h 1237"/>
                <a:gd name="T22" fmla="*/ 546 w 750"/>
                <a:gd name="T23" fmla="*/ 1120 h 1237"/>
                <a:gd name="T24" fmla="*/ 546 w 750"/>
                <a:gd name="T25" fmla="*/ 976 h 1237"/>
                <a:gd name="T26" fmla="*/ 674 w 750"/>
                <a:gd name="T27" fmla="*/ 602 h 1237"/>
                <a:gd name="T28" fmla="*/ 116 w 750"/>
                <a:gd name="T29" fmla="*/ 574 h 1237"/>
                <a:gd name="T30" fmla="*/ 49 w 750"/>
                <a:gd name="T31" fmla="*/ 373 h 1237"/>
                <a:gd name="T32" fmla="*/ 371 w 750"/>
                <a:gd name="T33" fmla="*/ 50 h 1237"/>
                <a:gd name="T34" fmla="*/ 605 w 750"/>
                <a:gd name="T35" fmla="*/ 144 h 1237"/>
                <a:gd name="T36" fmla="*/ 702 w 750"/>
                <a:gd name="T37" fmla="*/ 376 h 1237"/>
                <a:gd name="T38" fmla="*/ 636 w 750"/>
                <a:gd name="T39" fmla="*/ 573 h 1237"/>
                <a:gd name="T40" fmla="*/ 498 w 750"/>
                <a:gd name="T41" fmla="*/ 967 h 1237"/>
                <a:gd name="T42" fmla="*/ 253 w 750"/>
                <a:gd name="T43" fmla="*/ 967 h 1237"/>
                <a:gd name="T44" fmla="*/ 116 w 750"/>
                <a:gd name="T45" fmla="*/ 574 h 1237"/>
                <a:gd name="T46" fmla="*/ 253 w 750"/>
                <a:gd name="T47" fmla="*/ 1104 h 1237"/>
                <a:gd name="T48" fmla="*/ 253 w 750"/>
                <a:gd name="T49" fmla="*/ 1085 h 1237"/>
                <a:gd name="T50" fmla="*/ 498 w 750"/>
                <a:gd name="T51" fmla="*/ 1113 h 1237"/>
                <a:gd name="T52" fmla="*/ 498 w 750"/>
                <a:gd name="T53" fmla="*/ 1120 h 1237"/>
                <a:gd name="T54" fmla="*/ 497 w 750"/>
                <a:gd name="T55" fmla="*/ 1132 h 1237"/>
                <a:gd name="T56" fmla="*/ 253 w 750"/>
                <a:gd name="T57" fmla="*/ 1104 h 1237"/>
                <a:gd name="T58" fmla="*/ 253 w 750"/>
                <a:gd name="T59" fmla="*/ 1036 h 1237"/>
                <a:gd name="T60" fmla="*/ 253 w 750"/>
                <a:gd name="T61" fmla="*/ 1015 h 1237"/>
                <a:gd name="T62" fmla="*/ 498 w 750"/>
                <a:gd name="T63" fmla="*/ 1015 h 1237"/>
                <a:gd name="T64" fmla="*/ 498 w 750"/>
                <a:gd name="T65" fmla="*/ 1064 h 1237"/>
                <a:gd name="T66" fmla="*/ 253 w 750"/>
                <a:gd name="T67" fmla="*/ 1036 h 1237"/>
                <a:gd name="T68" fmla="*/ 321 w 750"/>
                <a:gd name="T69" fmla="*/ 1189 h 1237"/>
                <a:gd name="T70" fmla="*/ 262 w 750"/>
                <a:gd name="T71" fmla="*/ 1153 h 1237"/>
                <a:gd name="T72" fmla="*/ 468 w 750"/>
                <a:gd name="T73" fmla="*/ 1177 h 1237"/>
                <a:gd name="T74" fmla="*/ 430 w 750"/>
                <a:gd name="T75" fmla="*/ 1189 h 1237"/>
                <a:gd name="T76" fmla="*/ 321 w 750"/>
                <a:gd name="T77" fmla="*/ 1189 h 1237"/>
                <a:gd name="T78" fmla="*/ 321 w 750"/>
                <a:gd name="T79" fmla="*/ 1189 h 1237"/>
                <a:gd name="T80" fmla="*/ 321 w 750"/>
                <a:gd name="T81" fmla="*/ 1189 h 1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50" h="1237">
                  <a:moveTo>
                    <a:pt x="674" y="602"/>
                  </a:moveTo>
                  <a:cubicBezTo>
                    <a:pt x="724" y="537"/>
                    <a:pt x="750" y="459"/>
                    <a:pt x="750" y="376"/>
                  </a:cubicBezTo>
                  <a:cubicBezTo>
                    <a:pt x="750" y="275"/>
                    <a:pt x="710" y="180"/>
                    <a:pt x="638" y="110"/>
                  </a:cubicBezTo>
                  <a:cubicBezTo>
                    <a:pt x="566" y="39"/>
                    <a:pt x="471" y="0"/>
                    <a:pt x="370" y="2"/>
                  </a:cubicBezTo>
                  <a:cubicBezTo>
                    <a:pt x="272" y="3"/>
                    <a:pt x="180" y="42"/>
                    <a:pt x="110" y="112"/>
                  </a:cubicBezTo>
                  <a:cubicBezTo>
                    <a:pt x="41" y="182"/>
                    <a:pt x="2" y="275"/>
                    <a:pt x="1" y="373"/>
                  </a:cubicBezTo>
                  <a:cubicBezTo>
                    <a:pt x="0" y="457"/>
                    <a:pt x="27" y="536"/>
                    <a:pt x="77" y="603"/>
                  </a:cubicBezTo>
                  <a:cubicBezTo>
                    <a:pt x="160" y="711"/>
                    <a:pt x="205" y="843"/>
                    <a:pt x="205" y="976"/>
                  </a:cubicBezTo>
                  <a:cubicBezTo>
                    <a:pt x="205" y="1120"/>
                    <a:pt x="205" y="1120"/>
                    <a:pt x="205" y="1120"/>
                  </a:cubicBezTo>
                  <a:cubicBezTo>
                    <a:pt x="205" y="1185"/>
                    <a:pt x="257" y="1237"/>
                    <a:pt x="321" y="1237"/>
                  </a:cubicBezTo>
                  <a:cubicBezTo>
                    <a:pt x="430" y="1237"/>
                    <a:pt x="430" y="1237"/>
                    <a:pt x="430" y="1237"/>
                  </a:cubicBezTo>
                  <a:cubicBezTo>
                    <a:pt x="494" y="1237"/>
                    <a:pt x="546" y="1185"/>
                    <a:pt x="546" y="1120"/>
                  </a:cubicBezTo>
                  <a:cubicBezTo>
                    <a:pt x="546" y="976"/>
                    <a:pt x="546" y="976"/>
                    <a:pt x="546" y="976"/>
                  </a:cubicBezTo>
                  <a:cubicBezTo>
                    <a:pt x="546" y="842"/>
                    <a:pt x="590" y="713"/>
                    <a:pt x="674" y="602"/>
                  </a:cubicBezTo>
                  <a:close/>
                  <a:moveTo>
                    <a:pt x="116" y="574"/>
                  </a:moveTo>
                  <a:cubicBezTo>
                    <a:pt x="71" y="516"/>
                    <a:pt x="48" y="446"/>
                    <a:pt x="49" y="373"/>
                  </a:cubicBezTo>
                  <a:cubicBezTo>
                    <a:pt x="51" y="197"/>
                    <a:pt x="195" y="52"/>
                    <a:pt x="371" y="50"/>
                  </a:cubicBezTo>
                  <a:cubicBezTo>
                    <a:pt x="459" y="49"/>
                    <a:pt x="542" y="82"/>
                    <a:pt x="605" y="144"/>
                  </a:cubicBezTo>
                  <a:cubicBezTo>
                    <a:pt x="667" y="206"/>
                    <a:pt x="702" y="288"/>
                    <a:pt x="702" y="376"/>
                  </a:cubicBezTo>
                  <a:cubicBezTo>
                    <a:pt x="702" y="448"/>
                    <a:pt x="679" y="516"/>
                    <a:pt x="636" y="573"/>
                  </a:cubicBezTo>
                  <a:cubicBezTo>
                    <a:pt x="547" y="690"/>
                    <a:pt x="500" y="825"/>
                    <a:pt x="498" y="967"/>
                  </a:cubicBezTo>
                  <a:cubicBezTo>
                    <a:pt x="253" y="967"/>
                    <a:pt x="253" y="967"/>
                    <a:pt x="253" y="967"/>
                  </a:cubicBezTo>
                  <a:cubicBezTo>
                    <a:pt x="251" y="827"/>
                    <a:pt x="202" y="688"/>
                    <a:pt x="116" y="574"/>
                  </a:cubicBezTo>
                  <a:close/>
                  <a:moveTo>
                    <a:pt x="253" y="1104"/>
                  </a:moveTo>
                  <a:cubicBezTo>
                    <a:pt x="253" y="1085"/>
                    <a:pt x="253" y="1085"/>
                    <a:pt x="253" y="1085"/>
                  </a:cubicBezTo>
                  <a:cubicBezTo>
                    <a:pt x="498" y="1113"/>
                    <a:pt x="498" y="1113"/>
                    <a:pt x="498" y="1113"/>
                  </a:cubicBezTo>
                  <a:cubicBezTo>
                    <a:pt x="498" y="1120"/>
                    <a:pt x="498" y="1120"/>
                    <a:pt x="498" y="1120"/>
                  </a:cubicBezTo>
                  <a:cubicBezTo>
                    <a:pt x="498" y="1124"/>
                    <a:pt x="498" y="1128"/>
                    <a:pt x="497" y="1132"/>
                  </a:cubicBezTo>
                  <a:lnTo>
                    <a:pt x="253" y="1104"/>
                  </a:lnTo>
                  <a:close/>
                  <a:moveTo>
                    <a:pt x="253" y="1036"/>
                  </a:moveTo>
                  <a:cubicBezTo>
                    <a:pt x="253" y="1015"/>
                    <a:pt x="253" y="1015"/>
                    <a:pt x="253" y="1015"/>
                  </a:cubicBezTo>
                  <a:cubicBezTo>
                    <a:pt x="498" y="1015"/>
                    <a:pt x="498" y="1015"/>
                    <a:pt x="498" y="1015"/>
                  </a:cubicBezTo>
                  <a:cubicBezTo>
                    <a:pt x="498" y="1064"/>
                    <a:pt x="498" y="1064"/>
                    <a:pt x="498" y="1064"/>
                  </a:cubicBezTo>
                  <a:lnTo>
                    <a:pt x="253" y="1036"/>
                  </a:lnTo>
                  <a:close/>
                  <a:moveTo>
                    <a:pt x="321" y="1189"/>
                  </a:moveTo>
                  <a:cubicBezTo>
                    <a:pt x="296" y="1189"/>
                    <a:pt x="273" y="1174"/>
                    <a:pt x="262" y="1153"/>
                  </a:cubicBezTo>
                  <a:cubicBezTo>
                    <a:pt x="468" y="1177"/>
                    <a:pt x="468" y="1177"/>
                    <a:pt x="468" y="1177"/>
                  </a:cubicBezTo>
                  <a:cubicBezTo>
                    <a:pt x="457" y="1184"/>
                    <a:pt x="444" y="1189"/>
                    <a:pt x="430" y="1189"/>
                  </a:cubicBezTo>
                  <a:lnTo>
                    <a:pt x="321" y="1189"/>
                  </a:lnTo>
                  <a:close/>
                  <a:moveTo>
                    <a:pt x="321" y="1189"/>
                  </a:moveTo>
                  <a:cubicBezTo>
                    <a:pt x="321" y="1189"/>
                    <a:pt x="321" y="1189"/>
                    <a:pt x="321" y="1189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dirty="0">
                <a:solidFill>
                  <a:srgbClr val="007A7D">
                    <a:lumMod val="60000"/>
                    <a:lumOff val="40000"/>
                  </a:srgbClr>
                </a:solidFill>
              </a:endParaRPr>
            </a:p>
          </p:txBody>
        </p:sp>
        <p:sp>
          <p:nvSpPr>
            <p:cNvPr id="32" name="Freeform 6">
              <a:extLst>
                <a:ext uri="{FF2B5EF4-FFF2-40B4-BE49-F238E27FC236}">
                  <a16:creationId xmlns:a16="http://schemas.microsoft.com/office/drawing/2014/main" xmlns="" id="{70247D90-6271-4592-BAFB-232F0CED64F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93151" y="2944496"/>
              <a:ext cx="44264" cy="75201"/>
            </a:xfrm>
            <a:custGeom>
              <a:avLst/>
              <a:gdLst>
                <a:gd name="T0" fmla="*/ 51 w 53"/>
                <a:gd name="T1" fmla="*/ 62 h 90"/>
                <a:gd name="T2" fmla="*/ 48 w 53"/>
                <a:gd name="T3" fmla="*/ 24 h 90"/>
                <a:gd name="T4" fmla="*/ 25 w 53"/>
                <a:gd name="T5" fmla="*/ 0 h 90"/>
                <a:gd name="T6" fmla="*/ 0 w 53"/>
                <a:gd name="T7" fmla="*/ 23 h 90"/>
                <a:gd name="T8" fmla="*/ 4 w 53"/>
                <a:gd name="T9" fmla="*/ 69 h 90"/>
                <a:gd name="T10" fmla="*/ 27 w 53"/>
                <a:gd name="T11" fmla="*/ 90 h 90"/>
                <a:gd name="T12" fmla="*/ 31 w 53"/>
                <a:gd name="T13" fmla="*/ 90 h 90"/>
                <a:gd name="T14" fmla="*/ 51 w 53"/>
                <a:gd name="T15" fmla="*/ 62 h 90"/>
                <a:gd name="T16" fmla="*/ 51 w 53"/>
                <a:gd name="T17" fmla="*/ 62 h 90"/>
                <a:gd name="T18" fmla="*/ 51 w 53"/>
                <a:gd name="T19" fmla="*/ 62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3" h="90">
                  <a:moveTo>
                    <a:pt x="51" y="62"/>
                  </a:moveTo>
                  <a:cubicBezTo>
                    <a:pt x="49" y="50"/>
                    <a:pt x="48" y="37"/>
                    <a:pt x="48" y="24"/>
                  </a:cubicBezTo>
                  <a:cubicBezTo>
                    <a:pt x="49" y="11"/>
                    <a:pt x="38" y="0"/>
                    <a:pt x="25" y="0"/>
                  </a:cubicBezTo>
                  <a:cubicBezTo>
                    <a:pt x="11" y="0"/>
                    <a:pt x="1" y="10"/>
                    <a:pt x="0" y="23"/>
                  </a:cubicBezTo>
                  <a:cubicBezTo>
                    <a:pt x="0" y="39"/>
                    <a:pt x="1" y="54"/>
                    <a:pt x="4" y="69"/>
                  </a:cubicBezTo>
                  <a:cubicBezTo>
                    <a:pt x="5" y="81"/>
                    <a:pt x="16" y="90"/>
                    <a:pt x="27" y="90"/>
                  </a:cubicBezTo>
                  <a:cubicBezTo>
                    <a:pt x="28" y="90"/>
                    <a:pt x="30" y="90"/>
                    <a:pt x="31" y="90"/>
                  </a:cubicBezTo>
                  <a:cubicBezTo>
                    <a:pt x="44" y="88"/>
                    <a:pt x="53" y="75"/>
                    <a:pt x="51" y="62"/>
                  </a:cubicBezTo>
                  <a:close/>
                  <a:moveTo>
                    <a:pt x="51" y="62"/>
                  </a:moveTo>
                  <a:cubicBezTo>
                    <a:pt x="51" y="62"/>
                    <a:pt x="51" y="62"/>
                    <a:pt x="51" y="62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>
                <a:solidFill>
                  <a:srgbClr val="282F39"/>
                </a:solidFill>
              </a:endParaRPr>
            </a:p>
          </p:txBody>
        </p:sp>
        <p:sp>
          <p:nvSpPr>
            <p:cNvPr id="33" name="Freeform 7">
              <a:extLst>
                <a:ext uri="{FF2B5EF4-FFF2-40B4-BE49-F238E27FC236}">
                  <a16:creationId xmlns:a16="http://schemas.microsoft.com/office/drawing/2014/main" xmlns="" id="{52C3304E-0728-4C00-9B4A-7755C0BB44F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215045" y="3044923"/>
              <a:ext cx="160397" cy="257493"/>
            </a:xfrm>
            <a:custGeom>
              <a:avLst/>
              <a:gdLst>
                <a:gd name="T0" fmla="*/ 166 w 193"/>
                <a:gd name="T1" fmla="*/ 307 h 307"/>
                <a:gd name="T2" fmla="*/ 174 w 193"/>
                <a:gd name="T3" fmla="*/ 306 h 307"/>
                <a:gd name="T4" fmla="*/ 189 w 193"/>
                <a:gd name="T5" fmla="*/ 275 h 307"/>
                <a:gd name="T6" fmla="*/ 71 w 193"/>
                <a:gd name="T7" fmla="*/ 51 h 307"/>
                <a:gd name="T8" fmla="*/ 49 w 193"/>
                <a:gd name="T9" fmla="*/ 16 h 307"/>
                <a:gd name="T10" fmla="*/ 16 w 193"/>
                <a:gd name="T11" fmla="*/ 6 h 307"/>
                <a:gd name="T12" fmla="*/ 6 w 193"/>
                <a:gd name="T13" fmla="*/ 38 h 307"/>
                <a:gd name="T14" fmla="*/ 33 w 193"/>
                <a:gd name="T15" fmla="*/ 80 h 307"/>
                <a:gd name="T16" fmla="*/ 143 w 193"/>
                <a:gd name="T17" fmla="*/ 290 h 307"/>
                <a:gd name="T18" fmla="*/ 166 w 193"/>
                <a:gd name="T19" fmla="*/ 307 h 307"/>
                <a:gd name="T20" fmla="*/ 166 w 193"/>
                <a:gd name="T21" fmla="*/ 307 h 307"/>
                <a:gd name="T22" fmla="*/ 166 w 193"/>
                <a:gd name="T23" fmla="*/ 307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3" h="307">
                  <a:moveTo>
                    <a:pt x="166" y="307"/>
                  </a:moveTo>
                  <a:cubicBezTo>
                    <a:pt x="169" y="307"/>
                    <a:pt x="171" y="306"/>
                    <a:pt x="174" y="306"/>
                  </a:cubicBezTo>
                  <a:cubicBezTo>
                    <a:pt x="186" y="301"/>
                    <a:pt x="193" y="288"/>
                    <a:pt x="189" y="275"/>
                  </a:cubicBezTo>
                  <a:cubicBezTo>
                    <a:pt x="162" y="194"/>
                    <a:pt x="123" y="119"/>
                    <a:pt x="71" y="51"/>
                  </a:cubicBezTo>
                  <a:cubicBezTo>
                    <a:pt x="63" y="40"/>
                    <a:pt x="55" y="28"/>
                    <a:pt x="49" y="16"/>
                  </a:cubicBezTo>
                  <a:cubicBezTo>
                    <a:pt x="43" y="4"/>
                    <a:pt x="28" y="0"/>
                    <a:pt x="16" y="6"/>
                  </a:cubicBezTo>
                  <a:cubicBezTo>
                    <a:pt x="5" y="12"/>
                    <a:pt x="0" y="26"/>
                    <a:pt x="6" y="38"/>
                  </a:cubicBezTo>
                  <a:cubicBezTo>
                    <a:pt x="14" y="53"/>
                    <a:pt x="23" y="67"/>
                    <a:pt x="33" y="80"/>
                  </a:cubicBezTo>
                  <a:cubicBezTo>
                    <a:pt x="81" y="144"/>
                    <a:pt x="119" y="215"/>
                    <a:pt x="143" y="290"/>
                  </a:cubicBezTo>
                  <a:cubicBezTo>
                    <a:pt x="147" y="300"/>
                    <a:pt x="156" y="307"/>
                    <a:pt x="166" y="307"/>
                  </a:cubicBezTo>
                  <a:close/>
                  <a:moveTo>
                    <a:pt x="166" y="307"/>
                  </a:moveTo>
                  <a:cubicBezTo>
                    <a:pt x="166" y="307"/>
                    <a:pt x="166" y="307"/>
                    <a:pt x="166" y="30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>
                <a:solidFill>
                  <a:srgbClr val="282F39"/>
                </a:solidFill>
              </a:endParaRPr>
            </a:p>
          </p:txBody>
        </p:sp>
        <p:sp>
          <p:nvSpPr>
            <p:cNvPr id="34" name="Freeform 8">
              <a:extLst>
                <a:ext uri="{FF2B5EF4-FFF2-40B4-BE49-F238E27FC236}">
                  <a16:creationId xmlns:a16="http://schemas.microsoft.com/office/drawing/2014/main" xmlns="" id="{5BE260A6-AE90-4E52-9E1D-B232700C52F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585816" y="3030644"/>
              <a:ext cx="71870" cy="89004"/>
            </a:xfrm>
            <a:custGeom>
              <a:avLst/>
              <a:gdLst>
                <a:gd name="T0" fmla="*/ 69 w 86"/>
                <a:gd name="T1" fmla="*/ 5 h 106"/>
                <a:gd name="T2" fmla="*/ 37 w 86"/>
                <a:gd name="T3" fmla="*/ 18 h 106"/>
                <a:gd name="T4" fmla="*/ 8 w 86"/>
                <a:gd name="T5" fmla="*/ 68 h 106"/>
                <a:gd name="T6" fmla="*/ 12 w 86"/>
                <a:gd name="T7" fmla="*/ 102 h 106"/>
                <a:gd name="T8" fmla="*/ 27 w 86"/>
                <a:gd name="T9" fmla="*/ 106 h 106"/>
                <a:gd name="T10" fmla="*/ 46 w 86"/>
                <a:gd name="T11" fmla="*/ 97 h 106"/>
                <a:gd name="T12" fmla="*/ 81 w 86"/>
                <a:gd name="T13" fmla="*/ 37 h 106"/>
                <a:gd name="T14" fmla="*/ 69 w 86"/>
                <a:gd name="T15" fmla="*/ 5 h 106"/>
                <a:gd name="T16" fmla="*/ 69 w 86"/>
                <a:gd name="T17" fmla="*/ 5 h 106"/>
                <a:gd name="T18" fmla="*/ 69 w 86"/>
                <a:gd name="T19" fmla="*/ 5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6" h="106">
                  <a:moveTo>
                    <a:pt x="69" y="5"/>
                  </a:moveTo>
                  <a:cubicBezTo>
                    <a:pt x="56" y="0"/>
                    <a:pt x="42" y="6"/>
                    <a:pt x="37" y="18"/>
                  </a:cubicBezTo>
                  <a:cubicBezTo>
                    <a:pt x="29" y="36"/>
                    <a:pt x="20" y="52"/>
                    <a:pt x="8" y="68"/>
                  </a:cubicBezTo>
                  <a:cubicBezTo>
                    <a:pt x="0" y="79"/>
                    <a:pt x="2" y="94"/>
                    <a:pt x="12" y="102"/>
                  </a:cubicBezTo>
                  <a:cubicBezTo>
                    <a:pt x="17" y="105"/>
                    <a:pt x="22" y="106"/>
                    <a:pt x="27" y="106"/>
                  </a:cubicBezTo>
                  <a:cubicBezTo>
                    <a:pt x="34" y="106"/>
                    <a:pt x="41" y="103"/>
                    <a:pt x="46" y="97"/>
                  </a:cubicBezTo>
                  <a:cubicBezTo>
                    <a:pt x="60" y="78"/>
                    <a:pt x="72" y="58"/>
                    <a:pt x="81" y="37"/>
                  </a:cubicBezTo>
                  <a:cubicBezTo>
                    <a:pt x="86" y="25"/>
                    <a:pt x="81" y="11"/>
                    <a:pt x="69" y="5"/>
                  </a:cubicBezTo>
                  <a:close/>
                  <a:moveTo>
                    <a:pt x="69" y="5"/>
                  </a:moveTo>
                  <a:cubicBezTo>
                    <a:pt x="69" y="5"/>
                    <a:pt x="69" y="5"/>
                    <a:pt x="69" y="5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>
                <a:solidFill>
                  <a:srgbClr val="282F39"/>
                </a:solidFill>
              </a:endParaRPr>
            </a:p>
          </p:txBody>
        </p:sp>
        <p:sp>
          <p:nvSpPr>
            <p:cNvPr id="35" name="Freeform 9">
              <a:extLst>
                <a:ext uri="{FF2B5EF4-FFF2-40B4-BE49-F238E27FC236}">
                  <a16:creationId xmlns:a16="http://schemas.microsoft.com/office/drawing/2014/main" xmlns="" id="{1B26C60C-8680-408D-8A2D-238AC26F0E6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13044" y="2724603"/>
              <a:ext cx="259397" cy="282719"/>
            </a:xfrm>
            <a:custGeom>
              <a:avLst/>
              <a:gdLst>
                <a:gd name="T0" fmla="*/ 24 w 312"/>
                <a:gd name="T1" fmla="*/ 48 h 337"/>
                <a:gd name="T2" fmla="*/ 264 w 312"/>
                <a:gd name="T3" fmla="*/ 288 h 337"/>
                <a:gd name="T4" fmla="*/ 263 w 312"/>
                <a:gd name="T5" fmla="*/ 311 h 337"/>
                <a:gd name="T6" fmla="*/ 285 w 312"/>
                <a:gd name="T7" fmla="*/ 337 h 337"/>
                <a:gd name="T8" fmla="*/ 287 w 312"/>
                <a:gd name="T9" fmla="*/ 337 h 337"/>
                <a:gd name="T10" fmla="*/ 311 w 312"/>
                <a:gd name="T11" fmla="*/ 315 h 337"/>
                <a:gd name="T12" fmla="*/ 312 w 312"/>
                <a:gd name="T13" fmla="*/ 288 h 337"/>
                <a:gd name="T14" fmla="*/ 24 w 312"/>
                <a:gd name="T15" fmla="*/ 0 h 337"/>
                <a:gd name="T16" fmla="*/ 0 w 312"/>
                <a:gd name="T17" fmla="*/ 24 h 337"/>
                <a:gd name="T18" fmla="*/ 24 w 312"/>
                <a:gd name="T19" fmla="*/ 48 h 337"/>
                <a:gd name="T20" fmla="*/ 24 w 312"/>
                <a:gd name="T21" fmla="*/ 48 h 337"/>
                <a:gd name="T22" fmla="*/ 24 w 312"/>
                <a:gd name="T23" fmla="*/ 48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12" h="337">
                  <a:moveTo>
                    <a:pt x="24" y="48"/>
                  </a:moveTo>
                  <a:cubicBezTo>
                    <a:pt x="157" y="48"/>
                    <a:pt x="264" y="156"/>
                    <a:pt x="264" y="288"/>
                  </a:cubicBezTo>
                  <a:cubicBezTo>
                    <a:pt x="264" y="296"/>
                    <a:pt x="264" y="303"/>
                    <a:pt x="263" y="311"/>
                  </a:cubicBezTo>
                  <a:cubicBezTo>
                    <a:pt x="262" y="324"/>
                    <a:pt x="272" y="336"/>
                    <a:pt x="285" y="337"/>
                  </a:cubicBezTo>
                  <a:cubicBezTo>
                    <a:pt x="286" y="337"/>
                    <a:pt x="287" y="337"/>
                    <a:pt x="287" y="337"/>
                  </a:cubicBezTo>
                  <a:cubicBezTo>
                    <a:pt x="300" y="337"/>
                    <a:pt x="310" y="328"/>
                    <a:pt x="311" y="315"/>
                  </a:cubicBezTo>
                  <a:cubicBezTo>
                    <a:pt x="312" y="306"/>
                    <a:pt x="312" y="297"/>
                    <a:pt x="312" y="288"/>
                  </a:cubicBezTo>
                  <a:cubicBezTo>
                    <a:pt x="312" y="129"/>
                    <a:pt x="183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37"/>
                    <a:pt x="11" y="48"/>
                    <a:pt x="24" y="48"/>
                  </a:cubicBezTo>
                  <a:close/>
                  <a:moveTo>
                    <a:pt x="24" y="48"/>
                  </a:moveTo>
                  <a:cubicBezTo>
                    <a:pt x="24" y="48"/>
                    <a:pt x="24" y="48"/>
                    <a:pt x="24" y="48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>
                <a:solidFill>
                  <a:srgbClr val="282F39"/>
                </a:solidFill>
              </a:endParaRPr>
            </a:p>
          </p:txBody>
        </p:sp>
        <p:sp>
          <p:nvSpPr>
            <p:cNvPr id="38" name="Freeform 10">
              <a:extLst>
                <a:ext uri="{FF2B5EF4-FFF2-40B4-BE49-F238E27FC236}">
                  <a16:creationId xmlns:a16="http://schemas.microsoft.com/office/drawing/2014/main" xmlns="" id="{2624B8E6-3FC0-49FC-9749-9612CCE805D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13044" y="2464731"/>
              <a:ext cx="39980" cy="152306"/>
            </a:xfrm>
            <a:custGeom>
              <a:avLst/>
              <a:gdLst>
                <a:gd name="T0" fmla="*/ 24 w 48"/>
                <a:gd name="T1" fmla="*/ 182 h 182"/>
                <a:gd name="T2" fmla="*/ 48 w 48"/>
                <a:gd name="T3" fmla="*/ 158 h 182"/>
                <a:gd name="T4" fmla="*/ 48 w 48"/>
                <a:gd name="T5" fmla="*/ 24 h 182"/>
                <a:gd name="T6" fmla="*/ 24 w 48"/>
                <a:gd name="T7" fmla="*/ 0 h 182"/>
                <a:gd name="T8" fmla="*/ 0 w 48"/>
                <a:gd name="T9" fmla="*/ 24 h 182"/>
                <a:gd name="T10" fmla="*/ 0 w 48"/>
                <a:gd name="T11" fmla="*/ 158 h 182"/>
                <a:gd name="T12" fmla="*/ 24 w 48"/>
                <a:gd name="T13" fmla="*/ 182 h 182"/>
                <a:gd name="T14" fmla="*/ 24 w 48"/>
                <a:gd name="T15" fmla="*/ 182 h 182"/>
                <a:gd name="T16" fmla="*/ 24 w 48"/>
                <a:gd name="T17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" h="182">
                  <a:moveTo>
                    <a:pt x="24" y="182"/>
                  </a:moveTo>
                  <a:cubicBezTo>
                    <a:pt x="38" y="182"/>
                    <a:pt x="48" y="172"/>
                    <a:pt x="48" y="158"/>
                  </a:cubicBezTo>
                  <a:cubicBezTo>
                    <a:pt x="48" y="24"/>
                    <a:pt x="48" y="24"/>
                    <a:pt x="48" y="24"/>
                  </a:cubicBezTo>
                  <a:cubicBezTo>
                    <a:pt x="48" y="11"/>
                    <a:pt x="38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72"/>
                    <a:pt x="11" y="182"/>
                    <a:pt x="24" y="182"/>
                  </a:cubicBezTo>
                  <a:close/>
                  <a:moveTo>
                    <a:pt x="24" y="182"/>
                  </a:moveTo>
                  <a:cubicBezTo>
                    <a:pt x="24" y="182"/>
                    <a:pt x="24" y="182"/>
                    <a:pt x="24" y="182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>
                <a:solidFill>
                  <a:srgbClr val="282F39"/>
                </a:solidFill>
              </a:endParaRPr>
            </a:p>
          </p:txBody>
        </p:sp>
        <p:sp>
          <p:nvSpPr>
            <p:cNvPr id="39" name="Freeform 11">
              <a:extLst>
                <a:ext uri="{FF2B5EF4-FFF2-40B4-BE49-F238E27FC236}">
                  <a16:creationId xmlns:a16="http://schemas.microsoft.com/office/drawing/2014/main" xmlns="" id="{0FA018AB-C1AC-48CB-94DE-822E9291E32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69830" y="2526606"/>
              <a:ext cx="101379" cy="140883"/>
            </a:xfrm>
            <a:custGeom>
              <a:avLst/>
              <a:gdLst>
                <a:gd name="T0" fmla="*/ 74 w 122"/>
                <a:gd name="T1" fmla="*/ 156 h 168"/>
                <a:gd name="T2" fmla="*/ 94 w 122"/>
                <a:gd name="T3" fmla="*/ 168 h 168"/>
                <a:gd name="T4" fmla="*/ 106 w 122"/>
                <a:gd name="T5" fmla="*/ 165 h 168"/>
                <a:gd name="T6" fmla="*/ 115 w 122"/>
                <a:gd name="T7" fmla="*/ 132 h 168"/>
                <a:gd name="T8" fmla="*/ 48 w 122"/>
                <a:gd name="T9" fmla="*/ 15 h 168"/>
                <a:gd name="T10" fmla="*/ 15 w 122"/>
                <a:gd name="T11" fmla="*/ 7 h 168"/>
                <a:gd name="T12" fmla="*/ 6 w 122"/>
                <a:gd name="T13" fmla="*/ 39 h 168"/>
                <a:gd name="T14" fmla="*/ 74 w 122"/>
                <a:gd name="T15" fmla="*/ 156 h 168"/>
                <a:gd name="T16" fmla="*/ 74 w 122"/>
                <a:gd name="T17" fmla="*/ 156 h 168"/>
                <a:gd name="T18" fmla="*/ 74 w 122"/>
                <a:gd name="T19" fmla="*/ 156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2" h="168">
                  <a:moveTo>
                    <a:pt x="74" y="156"/>
                  </a:moveTo>
                  <a:cubicBezTo>
                    <a:pt x="78" y="164"/>
                    <a:pt x="86" y="168"/>
                    <a:pt x="94" y="168"/>
                  </a:cubicBezTo>
                  <a:cubicBezTo>
                    <a:pt x="98" y="168"/>
                    <a:pt x="103" y="167"/>
                    <a:pt x="106" y="165"/>
                  </a:cubicBezTo>
                  <a:cubicBezTo>
                    <a:pt x="118" y="158"/>
                    <a:pt x="122" y="143"/>
                    <a:pt x="115" y="132"/>
                  </a:cubicBezTo>
                  <a:cubicBezTo>
                    <a:pt x="48" y="15"/>
                    <a:pt x="48" y="15"/>
                    <a:pt x="48" y="15"/>
                  </a:cubicBezTo>
                  <a:cubicBezTo>
                    <a:pt x="41" y="4"/>
                    <a:pt x="27" y="0"/>
                    <a:pt x="15" y="7"/>
                  </a:cubicBezTo>
                  <a:cubicBezTo>
                    <a:pt x="4" y="13"/>
                    <a:pt x="0" y="28"/>
                    <a:pt x="6" y="39"/>
                  </a:cubicBezTo>
                  <a:lnTo>
                    <a:pt x="74" y="156"/>
                  </a:lnTo>
                  <a:close/>
                  <a:moveTo>
                    <a:pt x="74" y="156"/>
                  </a:moveTo>
                  <a:cubicBezTo>
                    <a:pt x="74" y="156"/>
                    <a:pt x="74" y="156"/>
                    <a:pt x="74" y="15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>
                <a:solidFill>
                  <a:srgbClr val="282F39"/>
                </a:solidFill>
              </a:endParaRPr>
            </a:p>
          </p:txBody>
        </p:sp>
        <p:sp>
          <p:nvSpPr>
            <p:cNvPr id="40" name="Freeform 12">
              <a:extLst>
                <a:ext uri="{FF2B5EF4-FFF2-40B4-BE49-F238E27FC236}">
                  <a16:creationId xmlns:a16="http://schemas.microsoft.com/office/drawing/2014/main" xmlns="" id="{74B02F14-EC3A-46CE-927A-CCADBE54061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730507" y="3132975"/>
              <a:ext cx="142311" cy="99951"/>
            </a:xfrm>
            <a:custGeom>
              <a:avLst/>
              <a:gdLst>
                <a:gd name="T0" fmla="*/ 155 w 171"/>
                <a:gd name="T1" fmla="*/ 74 h 119"/>
                <a:gd name="T2" fmla="*/ 39 w 171"/>
                <a:gd name="T3" fmla="*/ 7 h 119"/>
                <a:gd name="T4" fmla="*/ 6 w 171"/>
                <a:gd name="T5" fmla="*/ 15 h 119"/>
                <a:gd name="T6" fmla="*/ 15 w 171"/>
                <a:gd name="T7" fmla="*/ 48 h 119"/>
                <a:gd name="T8" fmla="*/ 131 w 171"/>
                <a:gd name="T9" fmla="*/ 115 h 119"/>
                <a:gd name="T10" fmla="*/ 143 w 171"/>
                <a:gd name="T11" fmla="*/ 119 h 119"/>
                <a:gd name="T12" fmla="*/ 164 w 171"/>
                <a:gd name="T13" fmla="*/ 107 h 119"/>
                <a:gd name="T14" fmla="*/ 155 w 171"/>
                <a:gd name="T15" fmla="*/ 74 h 119"/>
                <a:gd name="T16" fmla="*/ 155 w 171"/>
                <a:gd name="T17" fmla="*/ 74 h 119"/>
                <a:gd name="T18" fmla="*/ 155 w 171"/>
                <a:gd name="T19" fmla="*/ 74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1" h="119">
                  <a:moveTo>
                    <a:pt x="155" y="74"/>
                  </a:moveTo>
                  <a:cubicBezTo>
                    <a:pt x="39" y="7"/>
                    <a:pt x="39" y="7"/>
                    <a:pt x="39" y="7"/>
                  </a:cubicBezTo>
                  <a:cubicBezTo>
                    <a:pt x="27" y="0"/>
                    <a:pt x="13" y="4"/>
                    <a:pt x="6" y="15"/>
                  </a:cubicBezTo>
                  <a:cubicBezTo>
                    <a:pt x="0" y="27"/>
                    <a:pt x="3" y="42"/>
                    <a:pt x="15" y="48"/>
                  </a:cubicBezTo>
                  <a:cubicBezTo>
                    <a:pt x="131" y="115"/>
                    <a:pt x="131" y="115"/>
                    <a:pt x="131" y="115"/>
                  </a:cubicBezTo>
                  <a:cubicBezTo>
                    <a:pt x="135" y="118"/>
                    <a:pt x="139" y="119"/>
                    <a:pt x="143" y="119"/>
                  </a:cubicBezTo>
                  <a:cubicBezTo>
                    <a:pt x="152" y="119"/>
                    <a:pt x="160" y="114"/>
                    <a:pt x="164" y="107"/>
                  </a:cubicBezTo>
                  <a:cubicBezTo>
                    <a:pt x="171" y="95"/>
                    <a:pt x="167" y="80"/>
                    <a:pt x="155" y="74"/>
                  </a:cubicBezTo>
                  <a:close/>
                  <a:moveTo>
                    <a:pt x="155" y="74"/>
                  </a:moveTo>
                  <a:cubicBezTo>
                    <a:pt x="155" y="74"/>
                    <a:pt x="155" y="74"/>
                    <a:pt x="155" y="7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>
                <a:solidFill>
                  <a:srgbClr val="282F39"/>
                </a:solidFill>
              </a:endParaRPr>
            </a:p>
          </p:txBody>
        </p:sp>
        <p:sp>
          <p:nvSpPr>
            <p:cNvPr id="41" name="Freeform 13">
              <a:extLst>
                <a:ext uri="{FF2B5EF4-FFF2-40B4-BE49-F238E27FC236}">
                  <a16:creationId xmlns:a16="http://schemas.microsoft.com/office/drawing/2014/main" xmlns="" id="{31259EAD-4149-473F-B887-E3DAD9C02DC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993726" y="2704613"/>
              <a:ext cx="142311" cy="98999"/>
            </a:xfrm>
            <a:custGeom>
              <a:avLst/>
              <a:gdLst>
                <a:gd name="T0" fmla="*/ 15 w 171"/>
                <a:gd name="T1" fmla="*/ 48 h 118"/>
                <a:gd name="T2" fmla="*/ 132 w 171"/>
                <a:gd name="T3" fmla="*/ 115 h 118"/>
                <a:gd name="T4" fmla="*/ 144 w 171"/>
                <a:gd name="T5" fmla="*/ 118 h 118"/>
                <a:gd name="T6" fmla="*/ 165 w 171"/>
                <a:gd name="T7" fmla="*/ 106 h 118"/>
                <a:gd name="T8" fmla="*/ 156 w 171"/>
                <a:gd name="T9" fmla="*/ 74 h 118"/>
                <a:gd name="T10" fmla="*/ 39 w 171"/>
                <a:gd name="T11" fmla="*/ 6 h 118"/>
                <a:gd name="T12" fmla="*/ 7 w 171"/>
                <a:gd name="T13" fmla="*/ 15 h 118"/>
                <a:gd name="T14" fmla="*/ 15 w 171"/>
                <a:gd name="T15" fmla="*/ 48 h 118"/>
                <a:gd name="T16" fmla="*/ 15 w 171"/>
                <a:gd name="T17" fmla="*/ 48 h 118"/>
                <a:gd name="T18" fmla="*/ 15 w 171"/>
                <a:gd name="T19" fmla="*/ 4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1" h="118">
                  <a:moveTo>
                    <a:pt x="15" y="48"/>
                  </a:moveTo>
                  <a:cubicBezTo>
                    <a:pt x="132" y="115"/>
                    <a:pt x="132" y="115"/>
                    <a:pt x="132" y="115"/>
                  </a:cubicBezTo>
                  <a:cubicBezTo>
                    <a:pt x="136" y="117"/>
                    <a:pt x="140" y="118"/>
                    <a:pt x="144" y="118"/>
                  </a:cubicBezTo>
                  <a:cubicBezTo>
                    <a:pt x="152" y="118"/>
                    <a:pt x="160" y="114"/>
                    <a:pt x="165" y="106"/>
                  </a:cubicBezTo>
                  <a:cubicBezTo>
                    <a:pt x="171" y="95"/>
                    <a:pt x="167" y="80"/>
                    <a:pt x="156" y="74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28" y="0"/>
                    <a:pt x="13" y="4"/>
                    <a:pt x="7" y="15"/>
                  </a:cubicBezTo>
                  <a:cubicBezTo>
                    <a:pt x="0" y="27"/>
                    <a:pt x="4" y="41"/>
                    <a:pt x="15" y="48"/>
                  </a:cubicBezTo>
                  <a:close/>
                  <a:moveTo>
                    <a:pt x="15" y="48"/>
                  </a:moveTo>
                  <a:cubicBezTo>
                    <a:pt x="15" y="48"/>
                    <a:pt x="15" y="48"/>
                    <a:pt x="15" y="48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>
                <a:solidFill>
                  <a:srgbClr val="282F39"/>
                </a:solidFill>
              </a:endParaRPr>
            </a:p>
          </p:txBody>
        </p:sp>
        <p:sp>
          <p:nvSpPr>
            <p:cNvPr id="42" name="Freeform 14">
              <a:extLst>
                <a:ext uri="{FF2B5EF4-FFF2-40B4-BE49-F238E27FC236}">
                  <a16:creationId xmlns:a16="http://schemas.microsoft.com/office/drawing/2014/main" xmlns="" id="{93766165-6D9A-4C04-B46A-D90AB4A0067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782387" y="2949255"/>
              <a:ext cx="152306" cy="40457"/>
            </a:xfrm>
            <a:custGeom>
              <a:avLst/>
              <a:gdLst>
                <a:gd name="T0" fmla="*/ 159 w 183"/>
                <a:gd name="T1" fmla="*/ 0 h 48"/>
                <a:gd name="T2" fmla="*/ 24 w 183"/>
                <a:gd name="T3" fmla="*/ 0 h 48"/>
                <a:gd name="T4" fmla="*/ 0 w 183"/>
                <a:gd name="T5" fmla="*/ 24 h 48"/>
                <a:gd name="T6" fmla="*/ 24 w 183"/>
                <a:gd name="T7" fmla="*/ 48 h 48"/>
                <a:gd name="T8" fmla="*/ 159 w 183"/>
                <a:gd name="T9" fmla="*/ 48 h 48"/>
                <a:gd name="T10" fmla="*/ 183 w 183"/>
                <a:gd name="T11" fmla="*/ 24 h 48"/>
                <a:gd name="T12" fmla="*/ 159 w 183"/>
                <a:gd name="T13" fmla="*/ 0 h 48"/>
                <a:gd name="T14" fmla="*/ 159 w 183"/>
                <a:gd name="T15" fmla="*/ 0 h 48"/>
                <a:gd name="T16" fmla="*/ 159 w 183"/>
                <a:gd name="T17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3" h="48">
                  <a:moveTo>
                    <a:pt x="159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38"/>
                    <a:pt x="11" y="48"/>
                    <a:pt x="24" y="48"/>
                  </a:cubicBezTo>
                  <a:cubicBezTo>
                    <a:pt x="159" y="48"/>
                    <a:pt x="159" y="48"/>
                    <a:pt x="159" y="48"/>
                  </a:cubicBezTo>
                  <a:cubicBezTo>
                    <a:pt x="172" y="48"/>
                    <a:pt x="183" y="38"/>
                    <a:pt x="183" y="24"/>
                  </a:cubicBezTo>
                  <a:cubicBezTo>
                    <a:pt x="183" y="11"/>
                    <a:pt x="172" y="0"/>
                    <a:pt x="159" y="0"/>
                  </a:cubicBezTo>
                  <a:close/>
                  <a:moveTo>
                    <a:pt x="159" y="0"/>
                  </a:moveTo>
                  <a:cubicBezTo>
                    <a:pt x="159" y="0"/>
                    <a:pt x="159" y="0"/>
                    <a:pt x="159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>
                <a:solidFill>
                  <a:srgbClr val="282F39"/>
                </a:solidFill>
              </a:endParaRPr>
            </a:p>
          </p:txBody>
        </p:sp>
        <p:sp>
          <p:nvSpPr>
            <p:cNvPr id="43" name="Freeform 15">
              <a:extLst>
                <a:ext uri="{FF2B5EF4-FFF2-40B4-BE49-F238E27FC236}">
                  <a16:creationId xmlns:a16="http://schemas.microsoft.com/office/drawing/2014/main" xmlns="" id="{EFEE57BD-BA32-45C9-8CD1-4B375E0509E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931851" y="2949255"/>
              <a:ext cx="151355" cy="40457"/>
            </a:xfrm>
            <a:custGeom>
              <a:avLst/>
              <a:gdLst>
                <a:gd name="T0" fmla="*/ 182 w 182"/>
                <a:gd name="T1" fmla="*/ 24 h 48"/>
                <a:gd name="T2" fmla="*/ 158 w 182"/>
                <a:gd name="T3" fmla="*/ 0 h 48"/>
                <a:gd name="T4" fmla="*/ 24 w 182"/>
                <a:gd name="T5" fmla="*/ 0 h 48"/>
                <a:gd name="T6" fmla="*/ 0 w 182"/>
                <a:gd name="T7" fmla="*/ 24 h 48"/>
                <a:gd name="T8" fmla="*/ 24 w 182"/>
                <a:gd name="T9" fmla="*/ 48 h 48"/>
                <a:gd name="T10" fmla="*/ 158 w 182"/>
                <a:gd name="T11" fmla="*/ 48 h 48"/>
                <a:gd name="T12" fmla="*/ 182 w 182"/>
                <a:gd name="T13" fmla="*/ 24 h 48"/>
                <a:gd name="T14" fmla="*/ 182 w 182"/>
                <a:gd name="T15" fmla="*/ 24 h 48"/>
                <a:gd name="T16" fmla="*/ 182 w 182"/>
                <a:gd name="T17" fmla="*/ 2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2" h="48">
                  <a:moveTo>
                    <a:pt x="182" y="24"/>
                  </a:moveTo>
                  <a:cubicBezTo>
                    <a:pt x="182" y="11"/>
                    <a:pt x="172" y="0"/>
                    <a:pt x="158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38"/>
                    <a:pt x="11" y="48"/>
                    <a:pt x="24" y="48"/>
                  </a:cubicBezTo>
                  <a:cubicBezTo>
                    <a:pt x="158" y="48"/>
                    <a:pt x="158" y="48"/>
                    <a:pt x="158" y="48"/>
                  </a:cubicBezTo>
                  <a:cubicBezTo>
                    <a:pt x="172" y="48"/>
                    <a:pt x="182" y="38"/>
                    <a:pt x="182" y="24"/>
                  </a:cubicBezTo>
                  <a:close/>
                  <a:moveTo>
                    <a:pt x="182" y="24"/>
                  </a:moveTo>
                  <a:cubicBezTo>
                    <a:pt x="182" y="24"/>
                    <a:pt x="182" y="24"/>
                    <a:pt x="182" y="2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>
                <a:solidFill>
                  <a:srgbClr val="282F39"/>
                </a:solidFill>
              </a:endParaRPr>
            </a:p>
          </p:txBody>
        </p:sp>
        <p:sp>
          <p:nvSpPr>
            <p:cNvPr id="44" name="Freeform 16">
              <a:extLst>
                <a:ext uri="{FF2B5EF4-FFF2-40B4-BE49-F238E27FC236}">
                  <a16:creationId xmlns:a16="http://schemas.microsoft.com/office/drawing/2014/main" xmlns="" id="{891B9E69-F477-4316-A3CE-27D20E867F4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730507" y="2704613"/>
              <a:ext cx="142311" cy="98999"/>
            </a:xfrm>
            <a:custGeom>
              <a:avLst/>
              <a:gdLst>
                <a:gd name="T0" fmla="*/ 27 w 171"/>
                <a:gd name="T1" fmla="*/ 118 h 118"/>
                <a:gd name="T2" fmla="*/ 39 w 171"/>
                <a:gd name="T3" fmla="*/ 115 h 118"/>
                <a:gd name="T4" fmla="*/ 155 w 171"/>
                <a:gd name="T5" fmla="*/ 48 h 118"/>
                <a:gd name="T6" fmla="*/ 164 w 171"/>
                <a:gd name="T7" fmla="*/ 15 h 118"/>
                <a:gd name="T8" fmla="*/ 131 w 171"/>
                <a:gd name="T9" fmla="*/ 6 h 118"/>
                <a:gd name="T10" fmla="*/ 15 w 171"/>
                <a:gd name="T11" fmla="*/ 74 h 118"/>
                <a:gd name="T12" fmla="*/ 6 w 171"/>
                <a:gd name="T13" fmla="*/ 106 h 118"/>
                <a:gd name="T14" fmla="*/ 27 w 171"/>
                <a:gd name="T15" fmla="*/ 118 h 118"/>
                <a:gd name="T16" fmla="*/ 27 w 171"/>
                <a:gd name="T17" fmla="*/ 118 h 118"/>
                <a:gd name="T18" fmla="*/ 27 w 171"/>
                <a:gd name="T19" fmla="*/ 11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1" h="118">
                  <a:moveTo>
                    <a:pt x="27" y="118"/>
                  </a:moveTo>
                  <a:cubicBezTo>
                    <a:pt x="31" y="118"/>
                    <a:pt x="35" y="117"/>
                    <a:pt x="39" y="115"/>
                  </a:cubicBezTo>
                  <a:cubicBezTo>
                    <a:pt x="155" y="48"/>
                    <a:pt x="155" y="48"/>
                    <a:pt x="155" y="48"/>
                  </a:cubicBezTo>
                  <a:cubicBezTo>
                    <a:pt x="167" y="41"/>
                    <a:pt x="171" y="27"/>
                    <a:pt x="164" y="15"/>
                  </a:cubicBezTo>
                  <a:cubicBezTo>
                    <a:pt x="157" y="4"/>
                    <a:pt x="143" y="0"/>
                    <a:pt x="131" y="6"/>
                  </a:cubicBezTo>
                  <a:cubicBezTo>
                    <a:pt x="15" y="74"/>
                    <a:pt x="15" y="74"/>
                    <a:pt x="15" y="74"/>
                  </a:cubicBezTo>
                  <a:cubicBezTo>
                    <a:pt x="3" y="80"/>
                    <a:pt x="0" y="95"/>
                    <a:pt x="6" y="106"/>
                  </a:cubicBezTo>
                  <a:cubicBezTo>
                    <a:pt x="11" y="114"/>
                    <a:pt x="19" y="118"/>
                    <a:pt x="27" y="118"/>
                  </a:cubicBezTo>
                  <a:close/>
                  <a:moveTo>
                    <a:pt x="27" y="118"/>
                  </a:moveTo>
                  <a:cubicBezTo>
                    <a:pt x="27" y="118"/>
                    <a:pt x="27" y="118"/>
                    <a:pt x="27" y="118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>
                <a:solidFill>
                  <a:srgbClr val="282F39"/>
                </a:solidFill>
              </a:endParaRPr>
            </a:p>
          </p:txBody>
        </p:sp>
        <p:sp>
          <p:nvSpPr>
            <p:cNvPr id="45" name="Freeform 17">
              <a:extLst>
                <a:ext uri="{FF2B5EF4-FFF2-40B4-BE49-F238E27FC236}">
                  <a16:creationId xmlns:a16="http://schemas.microsoft.com/office/drawing/2014/main" xmlns="" id="{F428530B-0815-4510-95B9-9CC11C9C7D5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993726" y="3132975"/>
              <a:ext cx="142311" cy="99951"/>
            </a:xfrm>
            <a:custGeom>
              <a:avLst/>
              <a:gdLst>
                <a:gd name="T0" fmla="*/ 132 w 171"/>
                <a:gd name="T1" fmla="*/ 7 h 119"/>
                <a:gd name="T2" fmla="*/ 15 w 171"/>
                <a:gd name="T3" fmla="*/ 74 h 119"/>
                <a:gd name="T4" fmla="*/ 7 w 171"/>
                <a:gd name="T5" fmla="*/ 107 h 119"/>
                <a:gd name="T6" fmla="*/ 28 w 171"/>
                <a:gd name="T7" fmla="*/ 119 h 119"/>
                <a:gd name="T8" fmla="*/ 39 w 171"/>
                <a:gd name="T9" fmla="*/ 115 h 119"/>
                <a:gd name="T10" fmla="*/ 156 w 171"/>
                <a:gd name="T11" fmla="*/ 48 h 119"/>
                <a:gd name="T12" fmla="*/ 165 w 171"/>
                <a:gd name="T13" fmla="*/ 15 h 119"/>
                <a:gd name="T14" fmla="*/ 132 w 171"/>
                <a:gd name="T15" fmla="*/ 7 h 119"/>
                <a:gd name="T16" fmla="*/ 132 w 171"/>
                <a:gd name="T17" fmla="*/ 7 h 119"/>
                <a:gd name="T18" fmla="*/ 132 w 171"/>
                <a:gd name="T19" fmla="*/ 7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1" h="119">
                  <a:moveTo>
                    <a:pt x="132" y="7"/>
                  </a:moveTo>
                  <a:cubicBezTo>
                    <a:pt x="15" y="74"/>
                    <a:pt x="15" y="74"/>
                    <a:pt x="15" y="74"/>
                  </a:cubicBezTo>
                  <a:cubicBezTo>
                    <a:pt x="4" y="80"/>
                    <a:pt x="0" y="95"/>
                    <a:pt x="7" y="107"/>
                  </a:cubicBezTo>
                  <a:cubicBezTo>
                    <a:pt x="11" y="114"/>
                    <a:pt x="19" y="119"/>
                    <a:pt x="28" y="119"/>
                  </a:cubicBezTo>
                  <a:cubicBezTo>
                    <a:pt x="32" y="119"/>
                    <a:pt x="36" y="118"/>
                    <a:pt x="39" y="115"/>
                  </a:cubicBezTo>
                  <a:cubicBezTo>
                    <a:pt x="156" y="48"/>
                    <a:pt x="156" y="48"/>
                    <a:pt x="156" y="48"/>
                  </a:cubicBezTo>
                  <a:cubicBezTo>
                    <a:pt x="167" y="42"/>
                    <a:pt x="171" y="27"/>
                    <a:pt x="165" y="15"/>
                  </a:cubicBezTo>
                  <a:cubicBezTo>
                    <a:pt x="158" y="4"/>
                    <a:pt x="143" y="0"/>
                    <a:pt x="132" y="7"/>
                  </a:cubicBezTo>
                  <a:close/>
                  <a:moveTo>
                    <a:pt x="132" y="7"/>
                  </a:moveTo>
                  <a:cubicBezTo>
                    <a:pt x="132" y="7"/>
                    <a:pt x="132" y="7"/>
                    <a:pt x="132" y="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>
                <a:solidFill>
                  <a:srgbClr val="282F39"/>
                </a:solidFill>
              </a:endParaRPr>
            </a:p>
          </p:txBody>
        </p:sp>
        <p:sp>
          <p:nvSpPr>
            <p:cNvPr id="46" name="Freeform 18">
              <a:extLst>
                <a:ext uri="{FF2B5EF4-FFF2-40B4-BE49-F238E27FC236}">
                  <a16:creationId xmlns:a16="http://schemas.microsoft.com/office/drawing/2014/main" xmlns="" id="{79A8AADB-EB49-45BE-A2B4-87175FCD0DB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595336" y="2526606"/>
              <a:ext cx="101379" cy="140883"/>
            </a:xfrm>
            <a:custGeom>
              <a:avLst/>
              <a:gdLst>
                <a:gd name="T0" fmla="*/ 15 w 122"/>
                <a:gd name="T1" fmla="*/ 165 h 168"/>
                <a:gd name="T2" fmla="*/ 27 w 122"/>
                <a:gd name="T3" fmla="*/ 168 h 168"/>
                <a:gd name="T4" fmla="*/ 48 w 122"/>
                <a:gd name="T5" fmla="*/ 156 h 168"/>
                <a:gd name="T6" fmla="*/ 115 w 122"/>
                <a:gd name="T7" fmla="*/ 39 h 168"/>
                <a:gd name="T8" fmla="*/ 107 w 122"/>
                <a:gd name="T9" fmla="*/ 7 h 168"/>
                <a:gd name="T10" fmla="*/ 74 w 122"/>
                <a:gd name="T11" fmla="*/ 15 h 168"/>
                <a:gd name="T12" fmla="*/ 7 w 122"/>
                <a:gd name="T13" fmla="*/ 132 h 168"/>
                <a:gd name="T14" fmla="*/ 15 w 122"/>
                <a:gd name="T15" fmla="*/ 165 h 168"/>
                <a:gd name="T16" fmla="*/ 15 w 122"/>
                <a:gd name="T17" fmla="*/ 165 h 168"/>
                <a:gd name="T18" fmla="*/ 15 w 122"/>
                <a:gd name="T19" fmla="*/ 165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2" h="168">
                  <a:moveTo>
                    <a:pt x="15" y="165"/>
                  </a:moveTo>
                  <a:cubicBezTo>
                    <a:pt x="19" y="167"/>
                    <a:pt x="23" y="168"/>
                    <a:pt x="27" y="168"/>
                  </a:cubicBezTo>
                  <a:cubicBezTo>
                    <a:pt x="36" y="168"/>
                    <a:pt x="44" y="164"/>
                    <a:pt x="48" y="156"/>
                  </a:cubicBezTo>
                  <a:cubicBezTo>
                    <a:pt x="115" y="39"/>
                    <a:pt x="115" y="39"/>
                    <a:pt x="115" y="39"/>
                  </a:cubicBezTo>
                  <a:cubicBezTo>
                    <a:pt x="122" y="28"/>
                    <a:pt x="118" y="13"/>
                    <a:pt x="107" y="7"/>
                  </a:cubicBezTo>
                  <a:cubicBezTo>
                    <a:pt x="95" y="0"/>
                    <a:pt x="80" y="4"/>
                    <a:pt x="74" y="15"/>
                  </a:cubicBezTo>
                  <a:cubicBezTo>
                    <a:pt x="7" y="132"/>
                    <a:pt x="7" y="132"/>
                    <a:pt x="7" y="132"/>
                  </a:cubicBezTo>
                  <a:cubicBezTo>
                    <a:pt x="0" y="143"/>
                    <a:pt x="4" y="158"/>
                    <a:pt x="15" y="165"/>
                  </a:cubicBezTo>
                  <a:close/>
                  <a:moveTo>
                    <a:pt x="15" y="165"/>
                  </a:moveTo>
                  <a:cubicBezTo>
                    <a:pt x="15" y="165"/>
                    <a:pt x="15" y="165"/>
                    <a:pt x="15" y="165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>
                <a:solidFill>
                  <a:srgbClr val="282F39"/>
                </a:solidFill>
              </a:endParaRP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xmlns="" id="{CE448451-68AE-4B83-AA4C-3B1B6D8B0470}"/>
              </a:ext>
            </a:extLst>
          </p:cNvPr>
          <p:cNvGrpSpPr/>
          <p:nvPr/>
        </p:nvGrpSpPr>
        <p:grpSpPr>
          <a:xfrm>
            <a:off x="7466285" y="1623077"/>
            <a:ext cx="803506" cy="639152"/>
            <a:chOff x="3665538" y="1665288"/>
            <a:chExt cx="3702050" cy="2944812"/>
          </a:xfrm>
          <a:solidFill>
            <a:schemeClr val="bg1"/>
          </a:solidFill>
        </p:grpSpPr>
        <p:sp>
          <p:nvSpPr>
            <p:cNvPr id="52" name="Freeform 46">
              <a:extLst>
                <a:ext uri="{FF2B5EF4-FFF2-40B4-BE49-F238E27FC236}">
                  <a16:creationId xmlns:a16="http://schemas.microsoft.com/office/drawing/2014/main" xmlns="" id="{8B0F9C02-0A6C-411C-9A14-734F8365CE4B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2613" y="3819525"/>
              <a:ext cx="1006475" cy="790575"/>
            </a:xfrm>
            <a:custGeom>
              <a:avLst/>
              <a:gdLst>
                <a:gd name="T0" fmla="*/ 404 w 806"/>
                <a:gd name="T1" fmla="*/ 628 h 628"/>
                <a:gd name="T2" fmla="*/ 285 w 806"/>
                <a:gd name="T3" fmla="*/ 538 h 628"/>
                <a:gd name="T4" fmla="*/ 13 w 806"/>
                <a:gd name="T5" fmla="*/ 154 h 628"/>
                <a:gd name="T6" fmla="*/ 0 w 806"/>
                <a:gd name="T7" fmla="*/ 135 h 628"/>
                <a:gd name="T8" fmla="*/ 77 w 806"/>
                <a:gd name="T9" fmla="*/ 111 h 628"/>
                <a:gd name="T10" fmla="*/ 410 w 806"/>
                <a:gd name="T11" fmla="*/ 5 h 628"/>
                <a:gd name="T12" fmla="*/ 442 w 806"/>
                <a:gd name="T13" fmla="*/ 15 h 628"/>
                <a:gd name="T14" fmla="*/ 620 w 806"/>
                <a:gd name="T15" fmla="*/ 279 h 628"/>
                <a:gd name="T16" fmla="*/ 756 w 806"/>
                <a:gd name="T17" fmla="*/ 389 h 628"/>
                <a:gd name="T18" fmla="*/ 804 w 806"/>
                <a:gd name="T19" fmla="*/ 464 h 628"/>
                <a:gd name="T20" fmla="*/ 750 w 806"/>
                <a:gd name="T21" fmla="*/ 530 h 628"/>
                <a:gd name="T22" fmla="*/ 465 w 806"/>
                <a:gd name="T23" fmla="*/ 620 h 628"/>
                <a:gd name="T24" fmla="*/ 436 w 806"/>
                <a:gd name="T25" fmla="*/ 628 h 628"/>
                <a:gd name="T26" fmla="*/ 404 w 806"/>
                <a:gd name="T27" fmla="*/ 628 h 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06" h="628">
                  <a:moveTo>
                    <a:pt x="404" y="628"/>
                  </a:moveTo>
                  <a:cubicBezTo>
                    <a:pt x="349" y="618"/>
                    <a:pt x="316" y="582"/>
                    <a:pt x="285" y="538"/>
                  </a:cubicBezTo>
                  <a:cubicBezTo>
                    <a:pt x="196" y="409"/>
                    <a:pt x="104" y="282"/>
                    <a:pt x="13" y="154"/>
                  </a:cubicBezTo>
                  <a:cubicBezTo>
                    <a:pt x="9" y="148"/>
                    <a:pt x="5" y="143"/>
                    <a:pt x="0" y="135"/>
                  </a:cubicBezTo>
                  <a:cubicBezTo>
                    <a:pt x="27" y="126"/>
                    <a:pt x="52" y="119"/>
                    <a:pt x="77" y="111"/>
                  </a:cubicBezTo>
                  <a:cubicBezTo>
                    <a:pt x="188" y="75"/>
                    <a:pt x="299" y="41"/>
                    <a:pt x="410" y="5"/>
                  </a:cubicBezTo>
                  <a:cubicBezTo>
                    <a:pt x="425" y="0"/>
                    <a:pt x="433" y="2"/>
                    <a:pt x="442" y="15"/>
                  </a:cubicBezTo>
                  <a:cubicBezTo>
                    <a:pt x="501" y="104"/>
                    <a:pt x="561" y="191"/>
                    <a:pt x="620" y="279"/>
                  </a:cubicBezTo>
                  <a:cubicBezTo>
                    <a:pt x="654" y="329"/>
                    <a:pt x="699" y="366"/>
                    <a:pt x="756" y="389"/>
                  </a:cubicBezTo>
                  <a:cubicBezTo>
                    <a:pt x="790" y="403"/>
                    <a:pt x="806" y="428"/>
                    <a:pt x="804" y="464"/>
                  </a:cubicBezTo>
                  <a:cubicBezTo>
                    <a:pt x="803" y="495"/>
                    <a:pt x="783" y="519"/>
                    <a:pt x="750" y="530"/>
                  </a:cubicBezTo>
                  <a:cubicBezTo>
                    <a:pt x="655" y="560"/>
                    <a:pt x="560" y="590"/>
                    <a:pt x="465" y="620"/>
                  </a:cubicBezTo>
                  <a:cubicBezTo>
                    <a:pt x="455" y="623"/>
                    <a:pt x="446" y="625"/>
                    <a:pt x="436" y="628"/>
                  </a:cubicBezTo>
                  <a:cubicBezTo>
                    <a:pt x="425" y="628"/>
                    <a:pt x="415" y="628"/>
                    <a:pt x="404" y="6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>
                <a:solidFill>
                  <a:srgbClr val="282F39"/>
                </a:solidFill>
              </a:endParaRPr>
            </a:p>
          </p:txBody>
        </p:sp>
        <p:sp>
          <p:nvSpPr>
            <p:cNvPr id="53" name="Freeform 47">
              <a:extLst>
                <a:ext uri="{FF2B5EF4-FFF2-40B4-BE49-F238E27FC236}">
                  <a16:creationId xmlns:a16="http://schemas.microsoft.com/office/drawing/2014/main" xmlns="" id="{A34DEAEB-3809-4789-B1C6-6C6A8E156AB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0750" y="1665288"/>
              <a:ext cx="1763713" cy="2030412"/>
            </a:xfrm>
            <a:custGeom>
              <a:avLst/>
              <a:gdLst>
                <a:gd name="T0" fmla="*/ 0 w 1413"/>
                <a:gd name="T1" fmla="*/ 723 h 1613"/>
                <a:gd name="T2" fmla="*/ 906 w 1413"/>
                <a:gd name="T3" fmla="*/ 0 h 1613"/>
                <a:gd name="T4" fmla="*/ 1413 w 1413"/>
                <a:gd name="T5" fmla="*/ 1613 h 1613"/>
                <a:gd name="T6" fmla="*/ 257 w 1413"/>
                <a:gd name="T7" fmla="*/ 1540 h 1613"/>
                <a:gd name="T8" fmla="*/ 0 w 1413"/>
                <a:gd name="T9" fmla="*/ 723 h 16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13" h="1613">
                  <a:moveTo>
                    <a:pt x="0" y="723"/>
                  </a:moveTo>
                  <a:cubicBezTo>
                    <a:pt x="359" y="555"/>
                    <a:pt x="648" y="300"/>
                    <a:pt x="906" y="0"/>
                  </a:cubicBezTo>
                  <a:cubicBezTo>
                    <a:pt x="1075" y="539"/>
                    <a:pt x="1244" y="1074"/>
                    <a:pt x="1413" y="1613"/>
                  </a:cubicBezTo>
                  <a:cubicBezTo>
                    <a:pt x="1031" y="1516"/>
                    <a:pt x="648" y="1473"/>
                    <a:pt x="257" y="1540"/>
                  </a:cubicBezTo>
                  <a:cubicBezTo>
                    <a:pt x="171" y="1267"/>
                    <a:pt x="86" y="996"/>
                    <a:pt x="0" y="7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>
                <a:solidFill>
                  <a:srgbClr val="282F39"/>
                </a:solidFill>
              </a:endParaRPr>
            </a:p>
          </p:txBody>
        </p:sp>
        <p:sp>
          <p:nvSpPr>
            <p:cNvPr id="54" name="Freeform 48">
              <a:extLst>
                <a:ext uri="{FF2B5EF4-FFF2-40B4-BE49-F238E27FC236}">
                  <a16:creationId xmlns:a16="http://schemas.microsoft.com/office/drawing/2014/main" xmlns="" id="{EB4B5D1D-7833-4E32-A0BA-8C09C9A86DD6}"/>
                </a:ext>
              </a:extLst>
            </p:cNvPr>
            <p:cNvSpPr>
              <a:spLocks/>
            </p:cNvSpPr>
            <p:nvPr/>
          </p:nvSpPr>
          <p:spPr bwMode="auto">
            <a:xfrm>
              <a:off x="3665538" y="2630488"/>
              <a:ext cx="1211263" cy="1266825"/>
            </a:xfrm>
            <a:custGeom>
              <a:avLst/>
              <a:gdLst>
                <a:gd name="T0" fmla="*/ 713 w 970"/>
                <a:gd name="T1" fmla="*/ 0 h 1006"/>
                <a:gd name="T2" fmla="*/ 970 w 970"/>
                <a:gd name="T3" fmla="*/ 817 h 1006"/>
                <a:gd name="T4" fmla="*/ 825 w 970"/>
                <a:gd name="T5" fmla="*/ 862 h 1006"/>
                <a:gd name="T6" fmla="*/ 541 w 970"/>
                <a:gd name="T7" fmla="*/ 948 h 1006"/>
                <a:gd name="T8" fmla="*/ 26 w 970"/>
                <a:gd name="T9" fmla="*/ 587 h 1006"/>
                <a:gd name="T10" fmla="*/ 318 w 970"/>
                <a:gd name="T11" fmla="*/ 125 h 1006"/>
                <a:gd name="T12" fmla="*/ 713 w 970"/>
                <a:gd name="T13" fmla="*/ 0 h 10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70" h="1006">
                  <a:moveTo>
                    <a:pt x="713" y="0"/>
                  </a:moveTo>
                  <a:cubicBezTo>
                    <a:pt x="799" y="274"/>
                    <a:pt x="884" y="544"/>
                    <a:pt x="970" y="817"/>
                  </a:cubicBezTo>
                  <a:cubicBezTo>
                    <a:pt x="920" y="832"/>
                    <a:pt x="873" y="847"/>
                    <a:pt x="825" y="862"/>
                  </a:cubicBezTo>
                  <a:cubicBezTo>
                    <a:pt x="731" y="891"/>
                    <a:pt x="638" y="926"/>
                    <a:pt x="541" y="948"/>
                  </a:cubicBezTo>
                  <a:cubicBezTo>
                    <a:pt x="297" y="1006"/>
                    <a:pt x="58" y="835"/>
                    <a:pt x="26" y="587"/>
                  </a:cubicBezTo>
                  <a:cubicBezTo>
                    <a:pt x="0" y="381"/>
                    <a:pt x="121" y="190"/>
                    <a:pt x="318" y="125"/>
                  </a:cubicBezTo>
                  <a:cubicBezTo>
                    <a:pt x="449" y="83"/>
                    <a:pt x="580" y="42"/>
                    <a:pt x="71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>
                <a:solidFill>
                  <a:srgbClr val="282F39"/>
                </a:solidFill>
              </a:endParaRPr>
            </a:p>
          </p:txBody>
        </p:sp>
        <p:sp>
          <p:nvSpPr>
            <p:cNvPr id="55" name="Freeform 49">
              <a:extLst>
                <a:ext uri="{FF2B5EF4-FFF2-40B4-BE49-F238E27FC236}">
                  <a16:creationId xmlns:a16="http://schemas.microsoft.com/office/drawing/2014/main" xmlns="" id="{CB696BFF-549F-4B37-BDF7-A7F9B454DD15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1125" y="1676400"/>
              <a:ext cx="906463" cy="1601787"/>
            </a:xfrm>
            <a:custGeom>
              <a:avLst/>
              <a:gdLst>
                <a:gd name="T0" fmla="*/ 487 w 726"/>
                <a:gd name="T1" fmla="*/ 1272 h 1272"/>
                <a:gd name="T2" fmla="*/ 322 w 726"/>
                <a:gd name="T3" fmla="*/ 1185 h 1272"/>
                <a:gd name="T4" fmla="*/ 371 w 726"/>
                <a:gd name="T5" fmla="*/ 609 h 1272"/>
                <a:gd name="T6" fmla="*/ 0 w 726"/>
                <a:gd name="T7" fmla="*/ 166 h 1272"/>
                <a:gd name="T8" fmla="*/ 87 w 726"/>
                <a:gd name="T9" fmla="*/ 0 h 1272"/>
                <a:gd name="T10" fmla="*/ 487 w 726"/>
                <a:gd name="T11" fmla="*/ 1272 h 1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26" h="1272">
                  <a:moveTo>
                    <a:pt x="487" y="1272"/>
                  </a:moveTo>
                  <a:cubicBezTo>
                    <a:pt x="432" y="1243"/>
                    <a:pt x="378" y="1215"/>
                    <a:pt x="322" y="1185"/>
                  </a:cubicBezTo>
                  <a:cubicBezTo>
                    <a:pt x="414" y="999"/>
                    <a:pt x="434" y="807"/>
                    <a:pt x="371" y="609"/>
                  </a:cubicBezTo>
                  <a:cubicBezTo>
                    <a:pt x="309" y="412"/>
                    <a:pt x="183" y="266"/>
                    <a:pt x="0" y="166"/>
                  </a:cubicBezTo>
                  <a:cubicBezTo>
                    <a:pt x="29" y="110"/>
                    <a:pt x="58" y="55"/>
                    <a:pt x="87" y="0"/>
                  </a:cubicBezTo>
                  <a:cubicBezTo>
                    <a:pt x="559" y="240"/>
                    <a:pt x="726" y="828"/>
                    <a:pt x="487" y="12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>
                <a:solidFill>
                  <a:srgbClr val="282F39"/>
                </a:solidFill>
              </a:endParaRPr>
            </a:p>
          </p:txBody>
        </p:sp>
        <p:sp>
          <p:nvSpPr>
            <p:cNvPr id="56" name="Freeform 50">
              <a:extLst>
                <a:ext uri="{FF2B5EF4-FFF2-40B4-BE49-F238E27FC236}">
                  <a16:creationId xmlns:a16="http://schemas.microsoft.com/office/drawing/2014/main" xmlns="" id="{1B05D9C5-51DF-434C-84F0-89CB7537DE0E}"/>
                </a:ext>
              </a:extLst>
            </p:cNvPr>
            <p:cNvSpPr>
              <a:spLocks/>
            </p:cNvSpPr>
            <p:nvPr/>
          </p:nvSpPr>
          <p:spPr bwMode="auto">
            <a:xfrm>
              <a:off x="6276975" y="2039938"/>
              <a:ext cx="639763" cy="1049337"/>
            </a:xfrm>
            <a:custGeom>
              <a:avLst/>
              <a:gdLst>
                <a:gd name="T0" fmla="*/ 185 w 513"/>
                <a:gd name="T1" fmla="*/ 748 h 833"/>
                <a:gd name="T2" fmla="*/ 214 w 513"/>
                <a:gd name="T3" fmla="*/ 416 h 833"/>
                <a:gd name="T4" fmla="*/ 0 w 513"/>
                <a:gd name="T5" fmla="*/ 161 h 833"/>
                <a:gd name="T6" fmla="*/ 84 w 513"/>
                <a:gd name="T7" fmla="*/ 0 h 833"/>
                <a:gd name="T8" fmla="*/ 347 w 513"/>
                <a:gd name="T9" fmla="*/ 833 h 833"/>
                <a:gd name="T10" fmla="*/ 185 w 513"/>
                <a:gd name="T11" fmla="*/ 748 h 8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3" h="833">
                  <a:moveTo>
                    <a:pt x="185" y="748"/>
                  </a:moveTo>
                  <a:cubicBezTo>
                    <a:pt x="239" y="639"/>
                    <a:pt x="250" y="529"/>
                    <a:pt x="214" y="416"/>
                  </a:cubicBezTo>
                  <a:cubicBezTo>
                    <a:pt x="178" y="303"/>
                    <a:pt x="106" y="219"/>
                    <a:pt x="0" y="161"/>
                  </a:cubicBezTo>
                  <a:cubicBezTo>
                    <a:pt x="29" y="107"/>
                    <a:pt x="56" y="53"/>
                    <a:pt x="84" y="0"/>
                  </a:cubicBezTo>
                  <a:cubicBezTo>
                    <a:pt x="375" y="139"/>
                    <a:pt x="513" y="525"/>
                    <a:pt x="347" y="833"/>
                  </a:cubicBezTo>
                  <a:cubicBezTo>
                    <a:pt x="294" y="805"/>
                    <a:pt x="241" y="777"/>
                    <a:pt x="185" y="7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>
                <a:solidFill>
                  <a:srgbClr val="282F39"/>
                </a:solidFill>
              </a:endParaRPr>
            </a:p>
          </p:txBody>
        </p:sp>
      </p:grp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9F3760F2-B326-4CCA-BF04-1686769D992F}"/>
              </a:ext>
            </a:extLst>
          </p:cNvPr>
          <p:cNvSpPr txBox="1"/>
          <p:nvPr/>
        </p:nvSpPr>
        <p:spPr>
          <a:xfrm>
            <a:off x="4323838" y="1706664"/>
            <a:ext cx="30426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fr-FR" sz="2000" b="1" dirty="0" smtClean="0">
                <a:solidFill>
                  <a:srgbClr val="FFFFFF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Modes </a:t>
            </a:r>
            <a:r>
              <a:rPr lang="fr-FR" sz="2000" b="1" dirty="0">
                <a:solidFill>
                  <a:srgbClr val="FFFFFF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d'intervention</a:t>
            </a:r>
            <a:endParaRPr lang="en-GB" sz="2000" b="1" dirty="0">
              <a:solidFill>
                <a:srgbClr val="FFFFFF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9B23274B-F30F-45FE-9B20-DD92610F07D3}"/>
              </a:ext>
            </a:extLst>
          </p:cNvPr>
          <p:cNvSpPr txBox="1"/>
          <p:nvPr/>
        </p:nvSpPr>
        <p:spPr>
          <a:xfrm>
            <a:off x="4343924" y="2550431"/>
            <a:ext cx="30797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fr-FR" sz="2000" b="1" dirty="0">
                <a:solidFill>
                  <a:srgbClr val="FFFFFF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Evaluation de la prévention des risques</a:t>
            </a:r>
          </a:p>
          <a:p>
            <a:pPr algn="just">
              <a:defRPr/>
            </a:pPr>
            <a:r>
              <a:rPr lang="fr-FR" sz="2000" b="1" dirty="0">
                <a:solidFill>
                  <a:srgbClr val="FFFFFF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professionnels</a:t>
            </a:r>
            <a:endParaRPr lang="en-GB" sz="2000" b="1" dirty="0">
              <a:solidFill>
                <a:srgbClr val="FFFFFF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A4C04DDC-FBB9-4636-9E33-A03B05A18547}"/>
              </a:ext>
            </a:extLst>
          </p:cNvPr>
          <p:cNvSpPr txBox="1"/>
          <p:nvPr/>
        </p:nvSpPr>
        <p:spPr>
          <a:xfrm>
            <a:off x="4343924" y="4893782"/>
            <a:ext cx="34698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fr-FR" sz="2000" b="1" dirty="0" smtClean="0">
                <a:solidFill>
                  <a:srgbClr val="FFFFFF"/>
                </a:solidFill>
                <a:latin typeface="Noto Sans" panose="020B0502040504020204"/>
              </a:rPr>
              <a:t>Promotion </a:t>
            </a:r>
            <a:r>
              <a:rPr lang="fr-FR" sz="2000" b="1" dirty="0">
                <a:solidFill>
                  <a:srgbClr val="FFFFFF"/>
                </a:solidFill>
                <a:latin typeface="Noto Sans" panose="020B0502040504020204"/>
              </a:rPr>
              <a:t>de la santé au travail</a:t>
            </a:r>
          </a:p>
        </p:txBody>
      </p:sp>
      <p:sp>
        <p:nvSpPr>
          <p:cNvPr id="64" name="TextBox 59">
            <a:extLst>
              <a:ext uri="{FF2B5EF4-FFF2-40B4-BE49-F238E27FC236}">
                <a16:creationId xmlns:a16="http://schemas.microsoft.com/office/drawing/2014/main" xmlns="" id="{1AD1E6D6-93F9-44B3-A584-E4E19B82C8EF}"/>
              </a:ext>
            </a:extLst>
          </p:cNvPr>
          <p:cNvSpPr txBox="1"/>
          <p:nvPr/>
        </p:nvSpPr>
        <p:spPr>
          <a:xfrm>
            <a:off x="4733022" y="5942746"/>
            <a:ext cx="2185021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en-US" sz="1300" dirty="0">
                <a:solidFill>
                  <a:srgbClr val="FFFFFF"/>
                </a:solidFill>
                <a:latin typeface="Open Sans" panose="020B0606030504020204" pitchFamily="34" charset="0"/>
              </a:rPr>
              <a:t>Lorem Ipsum is simply dummy text of the printing and typesetting industry. </a:t>
            </a:r>
            <a:endParaRPr lang="en-GB" sz="1300" dirty="0">
              <a:solidFill>
                <a:srgbClr val="FFFFFF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grpSp>
        <p:nvGrpSpPr>
          <p:cNvPr id="66" name="Group 46">
            <a:extLst>
              <a:ext uri="{FF2B5EF4-FFF2-40B4-BE49-F238E27FC236}">
                <a16:creationId xmlns:a16="http://schemas.microsoft.com/office/drawing/2014/main" xmlns="" id="{00CD7D82-AA0A-476E-A2AB-57820789D657}"/>
              </a:ext>
            </a:extLst>
          </p:cNvPr>
          <p:cNvGrpSpPr/>
          <p:nvPr/>
        </p:nvGrpSpPr>
        <p:grpSpPr>
          <a:xfrm>
            <a:off x="7415087" y="2681451"/>
            <a:ext cx="758450" cy="798627"/>
            <a:chOff x="5995988" y="2712903"/>
            <a:chExt cx="2457450" cy="2587625"/>
          </a:xfrm>
        </p:grpSpPr>
        <p:sp>
          <p:nvSpPr>
            <p:cNvPr id="67" name="Freeform 6">
              <a:extLst>
                <a:ext uri="{FF2B5EF4-FFF2-40B4-BE49-F238E27FC236}">
                  <a16:creationId xmlns:a16="http://schemas.microsoft.com/office/drawing/2014/main" xmlns="" id="{4C119028-DFB2-40F8-B5A8-A234F587FB12}"/>
                </a:ext>
              </a:extLst>
            </p:cNvPr>
            <p:cNvSpPr>
              <a:spLocks/>
            </p:cNvSpPr>
            <p:nvPr/>
          </p:nvSpPr>
          <p:spPr bwMode="auto">
            <a:xfrm>
              <a:off x="5995988" y="2712903"/>
              <a:ext cx="2457450" cy="2587625"/>
            </a:xfrm>
            <a:custGeom>
              <a:avLst/>
              <a:gdLst>
                <a:gd name="T0" fmla="*/ 707 w 771"/>
                <a:gd name="T1" fmla="*/ 219 h 812"/>
                <a:gd name="T2" fmla="*/ 760 w 771"/>
                <a:gd name="T3" fmla="*/ 369 h 812"/>
                <a:gd name="T4" fmla="*/ 685 w 771"/>
                <a:gd name="T5" fmla="*/ 634 h 812"/>
                <a:gd name="T6" fmla="*/ 197 w 771"/>
                <a:gd name="T7" fmla="*/ 707 h 812"/>
                <a:gd name="T8" fmla="*/ 97 w 771"/>
                <a:gd name="T9" fmla="*/ 220 h 812"/>
                <a:gd name="T10" fmla="*/ 594 w 771"/>
                <a:gd name="T11" fmla="*/ 106 h 812"/>
                <a:gd name="T12" fmla="*/ 552 w 771"/>
                <a:gd name="T13" fmla="*/ 147 h 812"/>
                <a:gd name="T14" fmla="*/ 509 w 771"/>
                <a:gd name="T15" fmla="*/ 128 h 812"/>
                <a:gd name="T16" fmla="*/ 454 w 771"/>
                <a:gd name="T17" fmla="*/ 113 h 812"/>
                <a:gd name="T18" fmla="*/ 372 w 771"/>
                <a:gd name="T19" fmla="*/ 110 h 812"/>
                <a:gd name="T20" fmla="*/ 241 w 771"/>
                <a:gd name="T21" fmla="*/ 155 h 812"/>
                <a:gd name="T22" fmla="*/ 147 w 771"/>
                <a:gd name="T23" fmla="*/ 249 h 812"/>
                <a:gd name="T24" fmla="*/ 115 w 771"/>
                <a:gd name="T25" fmla="*/ 317 h 812"/>
                <a:gd name="T26" fmla="*/ 103 w 771"/>
                <a:gd name="T27" fmla="*/ 366 h 812"/>
                <a:gd name="T28" fmla="*/ 102 w 771"/>
                <a:gd name="T29" fmla="*/ 450 h 812"/>
                <a:gd name="T30" fmla="*/ 124 w 771"/>
                <a:gd name="T31" fmla="*/ 528 h 812"/>
                <a:gd name="T32" fmla="*/ 209 w 771"/>
                <a:gd name="T33" fmla="*/ 643 h 812"/>
                <a:gd name="T34" fmla="*/ 295 w 771"/>
                <a:gd name="T35" fmla="*/ 694 h 812"/>
                <a:gd name="T36" fmla="*/ 357 w 771"/>
                <a:gd name="T37" fmla="*/ 710 h 812"/>
                <a:gd name="T38" fmla="*/ 439 w 771"/>
                <a:gd name="T39" fmla="*/ 711 h 812"/>
                <a:gd name="T40" fmla="*/ 512 w 771"/>
                <a:gd name="T41" fmla="*/ 693 h 812"/>
                <a:gd name="T42" fmla="*/ 585 w 771"/>
                <a:gd name="T43" fmla="*/ 652 h 812"/>
                <a:gd name="T44" fmla="*/ 644 w 771"/>
                <a:gd name="T45" fmla="*/ 592 h 812"/>
                <a:gd name="T46" fmla="*/ 677 w 771"/>
                <a:gd name="T47" fmla="*/ 536 h 812"/>
                <a:gd name="T48" fmla="*/ 696 w 771"/>
                <a:gd name="T49" fmla="*/ 482 h 812"/>
                <a:gd name="T50" fmla="*/ 704 w 771"/>
                <a:gd name="T51" fmla="*/ 432 h 812"/>
                <a:gd name="T52" fmla="*/ 702 w 771"/>
                <a:gd name="T53" fmla="*/ 374 h 812"/>
                <a:gd name="T54" fmla="*/ 695 w 771"/>
                <a:gd name="T55" fmla="*/ 334 h 812"/>
                <a:gd name="T56" fmla="*/ 666 w 771"/>
                <a:gd name="T57" fmla="*/ 264 h 812"/>
                <a:gd name="T58" fmla="*/ 667 w 771"/>
                <a:gd name="T59" fmla="*/ 258 h 812"/>
                <a:gd name="T60" fmla="*/ 703 w 771"/>
                <a:gd name="T61" fmla="*/ 222 h 812"/>
                <a:gd name="T62" fmla="*/ 707 w 771"/>
                <a:gd name="T63" fmla="*/ 219 h 8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71" h="812">
                  <a:moveTo>
                    <a:pt x="707" y="219"/>
                  </a:moveTo>
                  <a:cubicBezTo>
                    <a:pt x="736" y="265"/>
                    <a:pt x="754" y="315"/>
                    <a:pt x="760" y="369"/>
                  </a:cubicBezTo>
                  <a:cubicBezTo>
                    <a:pt x="771" y="467"/>
                    <a:pt x="746" y="557"/>
                    <a:pt x="685" y="634"/>
                  </a:cubicBezTo>
                  <a:cubicBezTo>
                    <a:pt x="561" y="789"/>
                    <a:pt x="347" y="812"/>
                    <a:pt x="197" y="707"/>
                  </a:cubicBezTo>
                  <a:cubicBezTo>
                    <a:pt x="31" y="591"/>
                    <a:pt x="0" y="374"/>
                    <a:pt x="97" y="220"/>
                  </a:cubicBezTo>
                  <a:cubicBezTo>
                    <a:pt x="203" y="52"/>
                    <a:pt x="424" y="0"/>
                    <a:pt x="594" y="106"/>
                  </a:cubicBezTo>
                  <a:cubicBezTo>
                    <a:pt x="580" y="120"/>
                    <a:pt x="566" y="134"/>
                    <a:pt x="552" y="147"/>
                  </a:cubicBezTo>
                  <a:cubicBezTo>
                    <a:pt x="538" y="141"/>
                    <a:pt x="523" y="134"/>
                    <a:pt x="509" y="128"/>
                  </a:cubicBezTo>
                  <a:cubicBezTo>
                    <a:pt x="491" y="121"/>
                    <a:pt x="473" y="116"/>
                    <a:pt x="454" y="113"/>
                  </a:cubicBezTo>
                  <a:cubicBezTo>
                    <a:pt x="427" y="108"/>
                    <a:pt x="399" y="107"/>
                    <a:pt x="372" y="110"/>
                  </a:cubicBezTo>
                  <a:cubicBezTo>
                    <a:pt x="325" y="115"/>
                    <a:pt x="281" y="130"/>
                    <a:pt x="241" y="155"/>
                  </a:cubicBezTo>
                  <a:cubicBezTo>
                    <a:pt x="203" y="179"/>
                    <a:pt x="171" y="211"/>
                    <a:pt x="147" y="249"/>
                  </a:cubicBezTo>
                  <a:cubicBezTo>
                    <a:pt x="134" y="270"/>
                    <a:pt x="123" y="293"/>
                    <a:pt x="115" y="317"/>
                  </a:cubicBezTo>
                  <a:cubicBezTo>
                    <a:pt x="110" y="333"/>
                    <a:pt x="106" y="350"/>
                    <a:pt x="103" y="366"/>
                  </a:cubicBezTo>
                  <a:cubicBezTo>
                    <a:pt x="99" y="394"/>
                    <a:pt x="99" y="422"/>
                    <a:pt x="102" y="450"/>
                  </a:cubicBezTo>
                  <a:cubicBezTo>
                    <a:pt x="105" y="477"/>
                    <a:pt x="113" y="503"/>
                    <a:pt x="124" y="528"/>
                  </a:cubicBezTo>
                  <a:cubicBezTo>
                    <a:pt x="143" y="574"/>
                    <a:pt x="171" y="612"/>
                    <a:pt x="209" y="643"/>
                  </a:cubicBezTo>
                  <a:cubicBezTo>
                    <a:pt x="235" y="665"/>
                    <a:pt x="263" y="682"/>
                    <a:pt x="295" y="694"/>
                  </a:cubicBezTo>
                  <a:cubicBezTo>
                    <a:pt x="315" y="701"/>
                    <a:pt x="336" y="707"/>
                    <a:pt x="357" y="710"/>
                  </a:cubicBezTo>
                  <a:cubicBezTo>
                    <a:pt x="384" y="714"/>
                    <a:pt x="412" y="715"/>
                    <a:pt x="439" y="711"/>
                  </a:cubicBezTo>
                  <a:cubicBezTo>
                    <a:pt x="464" y="708"/>
                    <a:pt x="488" y="702"/>
                    <a:pt x="512" y="693"/>
                  </a:cubicBezTo>
                  <a:cubicBezTo>
                    <a:pt x="538" y="683"/>
                    <a:pt x="563" y="669"/>
                    <a:pt x="585" y="652"/>
                  </a:cubicBezTo>
                  <a:cubicBezTo>
                    <a:pt x="607" y="635"/>
                    <a:pt x="627" y="615"/>
                    <a:pt x="644" y="592"/>
                  </a:cubicBezTo>
                  <a:cubicBezTo>
                    <a:pt x="657" y="575"/>
                    <a:pt x="668" y="556"/>
                    <a:pt x="677" y="536"/>
                  </a:cubicBezTo>
                  <a:cubicBezTo>
                    <a:pt x="686" y="519"/>
                    <a:pt x="692" y="501"/>
                    <a:pt x="696" y="482"/>
                  </a:cubicBezTo>
                  <a:cubicBezTo>
                    <a:pt x="700" y="465"/>
                    <a:pt x="703" y="449"/>
                    <a:pt x="704" y="432"/>
                  </a:cubicBezTo>
                  <a:cubicBezTo>
                    <a:pt x="704" y="413"/>
                    <a:pt x="704" y="393"/>
                    <a:pt x="702" y="374"/>
                  </a:cubicBezTo>
                  <a:cubicBezTo>
                    <a:pt x="701" y="361"/>
                    <a:pt x="698" y="347"/>
                    <a:pt x="695" y="334"/>
                  </a:cubicBezTo>
                  <a:cubicBezTo>
                    <a:pt x="689" y="310"/>
                    <a:pt x="679" y="286"/>
                    <a:pt x="666" y="264"/>
                  </a:cubicBezTo>
                  <a:cubicBezTo>
                    <a:pt x="665" y="262"/>
                    <a:pt x="665" y="260"/>
                    <a:pt x="667" y="258"/>
                  </a:cubicBezTo>
                  <a:cubicBezTo>
                    <a:pt x="680" y="246"/>
                    <a:pt x="691" y="234"/>
                    <a:pt x="703" y="222"/>
                  </a:cubicBezTo>
                  <a:cubicBezTo>
                    <a:pt x="704" y="221"/>
                    <a:pt x="705" y="220"/>
                    <a:pt x="707" y="21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282F39"/>
                </a:solidFill>
              </a:endParaRPr>
            </a:p>
          </p:txBody>
        </p:sp>
        <p:sp>
          <p:nvSpPr>
            <p:cNvPr id="68" name="Freeform 7">
              <a:extLst>
                <a:ext uri="{FF2B5EF4-FFF2-40B4-BE49-F238E27FC236}">
                  <a16:creationId xmlns:a16="http://schemas.microsoft.com/office/drawing/2014/main" xmlns="" id="{00B949C6-08A3-4B1F-8559-2FF4B65F821D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5101" y="3270116"/>
              <a:ext cx="1450975" cy="1435100"/>
            </a:xfrm>
            <a:custGeom>
              <a:avLst/>
              <a:gdLst>
                <a:gd name="T0" fmla="*/ 350 w 455"/>
                <a:gd name="T1" fmla="*/ 54 h 450"/>
                <a:gd name="T2" fmla="*/ 311 w 455"/>
                <a:gd name="T3" fmla="*/ 93 h 450"/>
                <a:gd name="T4" fmla="*/ 305 w 455"/>
                <a:gd name="T5" fmla="*/ 94 h 450"/>
                <a:gd name="T6" fmla="*/ 262 w 455"/>
                <a:gd name="T7" fmla="*/ 81 h 450"/>
                <a:gd name="T8" fmla="*/ 210 w 455"/>
                <a:gd name="T9" fmla="*/ 82 h 450"/>
                <a:gd name="T10" fmla="*/ 148 w 455"/>
                <a:gd name="T11" fmla="*/ 109 h 450"/>
                <a:gd name="T12" fmla="*/ 103 w 455"/>
                <a:gd name="T13" fmla="*/ 160 h 450"/>
                <a:gd name="T14" fmla="*/ 84 w 455"/>
                <a:gd name="T15" fmla="*/ 216 h 450"/>
                <a:gd name="T16" fmla="*/ 90 w 455"/>
                <a:gd name="T17" fmla="*/ 283 h 450"/>
                <a:gd name="T18" fmla="*/ 154 w 455"/>
                <a:gd name="T19" fmla="*/ 367 h 450"/>
                <a:gd name="T20" fmla="*/ 225 w 455"/>
                <a:gd name="T21" fmla="*/ 392 h 450"/>
                <a:gd name="T22" fmla="*/ 302 w 455"/>
                <a:gd name="T23" fmla="*/ 379 h 450"/>
                <a:gd name="T24" fmla="*/ 364 w 455"/>
                <a:gd name="T25" fmla="*/ 330 h 450"/>
                <a:gd name="T26" fmla="*/ 391 w 455"/>
                <a:gd name="T27" fmla="*/ 273 h 450"/>
                <a:gd name="T28" fmla="*/ 395 w 455"/>
                <a:gd name="T29" fmla="*/ 223 h 450"/>
                <a:gd name="T30" fmla="*/ 380 w 455"/>
                <a:gd name="T31" fmla="*/ 167 h 450"/>
                <a:gd name="T32" fmla="*/ 422 w 455"/>
                <a:gd name="T33" fmla="*/ 125 h 450"/>
                <a:gd name="T34" fmla="*/ 453 w 455"/>
                <a:gd name="T35" fmla="*/ 242 h 450"/>
                <a:gd name="T36" fmla="*/ 418 w 455"/>
                <a:gd name="T37" fmla="*/ 354 h 450"/>
                <a:gd name="T38" fmla="*/ 235 w 455"/>
                <a:gd name="T39" fmla="*/ 450 h 450"/>
                <a:gd name="T40" fmla="*/ 85 w 455"/>
                <a:gd name="T41" fmla="*/ 385 h 450"/>
                <a:gd name="T42" fmla="*/ 95 w 455"/>
                <a:gd name="T43" fmla="*/ 78 h 450"/>
                <a:gd name="T44" fmla="*/ 350 w 455"/>
                <a:gd name="T45" fmla="*/ 54 h 4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55" h="450">
                  <a:moveTo>
                    <a:pt x="350" y="54"/>
                  </a:moveTo>
                  <a:cubicBezTo>
                    <a:pt x="337" y="67"/>
                    <a:pt x="324" y="80"/>
                    <a:pt x="311" y="93"/>
                  </a:cubicBezTo>
                  <a:cubicBezTo>
                    <a:pt x="310" y="94"/>
                    <a:pt x="307" y="95"/>
                    <a:pt x="305" y="94"/>
                  </a:cubicBezTo>
                  <a:cubicBezTo>
                    <a:pt x="292" y="87"/>
                    <a:pt x="277" y="83"/>
                    <a:pt x="262" y="81"/>
                  </a:cubicBezTo>
                  <a:cubicBezTo>
                    <a:pt x="244" y="79"/>
                    <a:pt x="227" y="79"/>
                    <a:pt x="210" y="82"/>
                  </a:cubicBezTo>
                  <a:cubicBezTo>
                    <a:pt x="187" y="87"/>
                    <a:pt x="166" y="96"/>
                    <a:pt x="148" y="109"/>
                  </a:cubicBezTo>
                  <a:cubicBezTo>
                    <a:pt x="129" y="123"/>
                    <a:pt x="114" y="140"/>
                    <a:pt x="103" y="160"/>
                  </a:cubicBezTo>
                  <a:cubicBezTo>
                    <a:pt x="93" y="178"/>
                    <a:pt x="87" y="196"/>
                    <a:pt x="84" y="216"/>
                  </a:cubicBezTo>
                  <a:cubicBezTo>
                    <a:pt x="81" y="239"/>
                    <a:pt x="83" y="261"/>
                    <a:pt x="90" y="283"/>
                  </a:cubicBezTo>
                  <a:cubicBezTo>
                    <a:pt x="101" y="319"/>
                    <a:pt x="123" y="347"/>
                    <a:pt x="154" y="367"/>
                  </a:cubicBezTo>
                  <a:cubicBezTo>
                    <a:pt x="176" y="381"/>
                    <a:pt x="199" y="389"/>
                    <a:pt x="225" y="392"/>
                  </a:cubicBezTo>
                  <a:cubicBezTo>
                    <a:pt x="252" y="394"/>
                    <a:pt x="277" y="390"/>
                    <a:pt x="302" y="379"/>
                  </a:cubicBezTo>
                  <a:cubicBezTo>
                    <a:pt x="327" y="368"/>
                    <a:pt x="348" y="352"/>
                    <a:pt x="364" y="330"/>
                  </a:cubicBezTo>
                  <a:cubicBezTo>
                    <a:pt x="377" y="313"/>
                    <a:pt x="386" y="294"/>
                    <a:pt x="391" y="273"/>
                  </a:cubicBezTo>
                  <a:cubicBezTo>
                    <a:pt x="395" y="256"/>
                    <a:pt x="397" y="240"/>
                    <a:pt x="395" y="223"/>
                  </a:cubicBezTo>
                  <a:cubicBezTo>
                    <a:pt x="394" y="204"/>
                    <a:pt x="389" y="185"/>
                    <a:pt x="380" y="167"/>
                  </a:cubicBezTo>
                  <a:cubicBezTo>
                    <a:pt x="394" y="153"/>
                    <a:pt x="408" y="139"/>
                    <a:pt x="422" y="125"/>
                  </a:cubicBezTo>
                  <a:cubicBezTo>
                    <a:pt x="444" y="161"/>
                    <a:pt x="455" y="200"/>
                    <a:pt x="453" y="242"/>
                  </a:cubicBezTo>
                  <a:cubicBezTo>
                    <a:pt x="452" y="283"/>
                    <a:pt x="441" y="320"/>
                    <a:pt x="418" y="354"/>
                  </a:cubicBezTo>
                  <a:cubicBezTo>
                    <a:pt x="374" y="418"/>
                    <a:pt x="312" y="450"/>
                    <a:pt x="235" y="450"/>
                  </a:cubicBezTo>
                  <a:cubicBezTo>
                    <a:pt x="176" y="450"/>
                    <a:pt x="125" y="427"/>
                    <a:pt x="85" y="385"/>
                  </a:cubicBezTo>
                  <a:cubicBezTo>
                    <a:pt x="0" y="295"/>
                    <a:pt x="6" y="160"/>
                    <a:pt x="95" y="78"/>
                  </a:cubicBezTo>
                  <a:cubicBezTo>
                    <a:pt x="179" y="0"/>
                    <a:pt x="293" y="14"/>
                    <a:pt x="350" y="5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282F39"/>
                </a:solidFill>
              </a:endParaRPr>
            </a:p>
          </p:txBody>
        </p:sp>
        <p:sp>
          <p:nvSpPr>
            <p:cNvPr id="69" name="Freeform 8">
              <a:extLst>
                <a:ext uri="{FF2B5EF4-FFF2-40B4-BE49-F238E27FC236}">
                  <a16:creationId xmlns:a16="http://schemas.microsoft.com/office/drawing/2014/main" xmlns="" id="{84C736E2-2F83-4383-9198-CCDBDE604729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0563" y="2874828"/>
              <a:ext cx="1381125" cy="1384300"/>
            </a:xfrm>
            <a:custGeom>
              <a:avLst/>
              <a:gdLst>
                <a:gd name="T0" fmla="*/ 363 w 433"/>
                <a:gd name="T1" fmla="*/ 0 h 434"/>
                <a:gd name="T2" fmla="*/ 363 w 433"/>
                <a:gd name="T3" fmla="*/ 71 h 434"/>
                <a:gd name="T4" fmla="*/ 432 w 433"/>
                <a:gd name="T5" fmla="*/ 71 h 434"/>
                <a:gd name="T6" fmla="*/ 433 w 433"/>
                <a:gd name="T7" fmla="*/ 73 h 434"/>
                <a:gd name="T8" fmla="*/ 408 w 433"/>
                <a:gd name="T9" fmla="*/ 98 h 434"/>
                <a:gd name="T10" fmla="*/ 303 w 433"/>
                <a:gd name="T11" fmla="*/ 203 h 434"/>
                <a:gd name="T12" fmla="*/ 292 w 433"/>
                <a:gd name="T13" fmla="*/ 207 h 434"/>
                <a:gd name="T14" fmla="*/ 262 w 433"/>
                <a:gd name="T15" fmla="*/ 208 h 434"/>
                <a:gd name="T16" fmla="*/ 255 w 433"/>
                <a:gd name="T17" fmla="*/ 210 h 434"/>
                <a:gd name="T18" fmla="*/ 176 w 433"/>
                <a:gd name="T19" fmla="*/ 289 h 434"/>
                <a:gd name="T20" fmla="*/ 141 w 433"/>
                <a:gd name="T21" fmla="*/ 325 h 434"/>
                <a:gd name="T22" fmla="*/ 140 w 433"/>
                <a:gd name="T23" fmla="*/ 330 h 434"/>
                <a:gd name="T24" fmla="*/ 146 w 433"/>
                <a:gd name="T25" fmla="*/ 354 h 434"/>
                <a:gd name="T26" fmla="*/ 121 w 433"/>
                <a:gd name="T27" fmla="*/ 415 h 434"/>
                <a:gd name="T28" fmla="*/ 67 w 433"/>
                <a:gd name="T29" fmla="*/ 432 h 434"/>
                <a:gd name="T30" fmla="*/ 12 w 433"/>
                <a:gd name="T31" fmla="*/ 397 h 434"/>
                <a:gd name="T32" fmla="*/ 4 w 433"/>
                <a:gd name="T33" fmla="*/ 342 h 434"/>
                <a:gd name="T34" fmla="*/ 46 w 433"/>
                <a:gd name="T35" fmla="*/ 294 h 434"/>
                <a:gd name="T36" fmla="*/ 105 w 433"/>
                <a:gd name="T37" fmla="*/ 295 h 434"/>
                <a:gd name="T38" fmla="*/ 110 w 433"/>
                <a:gd name="T39" fmla="*/ 293 h 434"/>
                <a:gd name="T40" fmla="*/ 191 w 433"/>
                <a:gd name="T41" fmla="*/ 213 h 434"/>
                <a:gd name="T42" fmla="*/ 223 w 433"/>
                <a:gd name="T43" fmla="*/ 181 h 434"/>
                <a:gd name="T44" fmla="*/ 227 w 433"/>
                <a:gd name="T45" fmla="*/ 171 h 434"/>
                <a:gd name="T46" fmla="*/ 227 w 433"/>
                <a:gd name="T47" fmla="*/ 143 h 434"/>
                <a:gd name="T48" fmla="*/ 231 w 433"/>
                <a:gd name="T49" fmla="*/ 131 h 434"/>
                <a:gd name="T50" fmla="*/ 360 w 433"/>
                <a:gd name="T51" fmla="*/ 3 h 434"/>
                <a:gd name="T52" fmla="*/ 363 w 433"/>
                <a:gd name="T53" fmla="*/ 0 h 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33" h="434">
                  <a:moveTo>
                    <a:pt x="363" y="0"/>
                  </a:moveTo>
                  <a:cubicBezTo>
                    <a:pt x="363" y="24"/>
                    <a:pt x="363" y="47"/>
                    <a:pt x="363" y="71"/>
                  </a:cubicBezTo>
                  <a:cubicBezTo>
                    <a:pt x="386" y="71"/>
                    <a:pt x="409" y="71"/>
                    <a:pt x="432" y="71"/>
                  </a:cubicBezTo>
                  <a:cubicBezTo>
                    <a:pt x="432" y="72"/>
                    <a:pt x="432" y="73"/>
                    <a:pt x="433" y="73"/>
                  </a:cubicBezTo>
                  <a:cubicBezTo>
                    <a:pt x="424" y="81"/>
                    <a:pt x="416" y="90"/>
                    <a:pt x="408" y="98"/>
                  </a:cubicBezTo>
                  <a:cubicBezTo>
                    <a:pt x="373" y="133"/>
                    <a:pt x="338" y="168"/>
                    <a:pt x="303" y="203"/>
                  </a:cubicBezTo>
                  <a:cubicBezTo>
                    <a:pt x="300" y="206"/>
                    <a:pt x="297" y="208"/>
                    <a:pt x="292" y="207"/>
                  </a:cubicBezTo>
                  <a:cubicBezTo>
                    <a:pt x="282" y="207"/>
                    <a:pt x="272" y="207"/>
                    <a:pt x="262" y="208"/>
                  </a:cubicBezTo>
                  <a:cubicBezTo>
                    <a:pt x="260" y="208"/>
                    <a:pt x="256" y="209"/>
                    <a:pt x="255" y="210"/>
                  </a:cubicBezTo>
                  <a:cubicBezTo>
                    <a:pt x="228" y="237"/>
                    <a:pt x="202" y="263"/>
                    <a:pt x="176" y="289"/>
                  </a:cubicBezTo>
                  <a:cubicBezTo>
                    <a:pt x="164" y="301"/>
                    <a:pt x="152" y="313"/>
                    <a:pt x="141" y="325"/>
                  </a:cubicBezTo>
                  <a:cubicBezTo>
                    <a:pt x="140" y="326"/>
                    <a:pt x="139" y="328"/>
                    <a:pt x="140" y="330"/>
                  </a:cubicBezTo>
                  <a:cubicBezTo>
                    <a:pt x="143" y="338"/>
                    <a:pt x="145" y="346"/>
                    <a:pt x="146" y="354"/>
                  </a:cubicBezTo>
                  <a:cubicBezTo>
                    <a:pt x="148" y="379"/>
                    <a:pt x="139" y="399"/>
                    <a:pt x="121" y="415"/>
                  </a:cubicBezTo>
                  <a:cubicBezTo>
                    <a:pt x="105" y="428"/>
                    <a:pt x="87" y="434"/>
                    <a:pt x="67" y="432"/>
                  </a:cubicBezTo>
                  <a:cubicBezTo>
                    <a:pt x="43" y="429"/>
                    <a:pt x="25" y="417"/>
                    <a:pt x="12" y="397"/>
                  </a:cubicBezTo>
                  <a:cubicBezTo>
                    <a:pt x="2" y="380"/>
                    <a:pt x="0" y="361"/>
                    <a:pt x="4" y="342"/>
                  </a:cubicBezTo>
                  <a:cubicBezTo>
                    <a:pt x="10" y="320"/>
                    <a:pt x="24" y="303"/>
                    <a:pt x="46" y="294"/>
                  </a:cubicBezTo>
                  <a:cubicBezTo>
                    <a:pt x="66" y="285"/>
                    <a:pt x="86" y="286"/>
                    <a:pt x="105" y="295"/>
                  </a:cubicBezTo>
                  <a:cubicBezTo>
                    <a:pt x="107" y="295"/>
                    <a:pt x="109" y="294"/>
                    <a:pt x="110" y="293"/>
                  </a:cubicBezTo>
                  <a:cubicBezTo>
                    <a:pt x="137" y="267"/>
                    <a:pt x="164" y="240"/>
                    <a:pt x="191" y="213"/>
                  </a:cubicBezTo>
                  <a:cubicBezTo>
                    <a:pt x="202" y="202"/>
                    <a:pt x="212" y="191"/>
                    <a:pt x="223" y="181"/>
                  </a:cubicBezTo>
                  <a:cubicBezTo>
                    <a:pt x="226" y="178"/>
                    <a:pt x="227" y="175"/>
                    <a:pt x="227" y="171"/>
                  </a:cubicBezTo>
                  <a:cubicBezTo>
                    <a:pt x="227" y="162"/>
                    <a:pt x="227" y="152"/>
                    <a:pt x="227" y="143"/>
                  </a:cubicBezTo>
                  <a:cubicBezTo>
                    <a:pt x="226" y="138"/>
                    <a:pt x="228" y="135"/>
                    <a:pt x="231" y="131"/>
                  </a:cubicBezTo>
                  <a:cubicBezTo>
                    <a:pt x="274" y="88"/>
                    <a:pt x="317" y="45"/>
                    <a:pt x="360" y="3"/>
                  </a:cubicBezTo>
                  <a:cubicBezTo>
                    <a:pt x="361" y="2"/>
                    <a:pt x="362" y="1"/>
                    <a:pt x="36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dirty="0">
                <a:solidFill>
                  <a:srgbClr val="282F39"/>
                </a:solidFill>
              </a:endParaRPr>
            </a:p>
          </p:txBody>
        </p:sp>
      </p:grpSp>
      <p:sp>
        <p:nvSpPr>
          <p:cNvPr id="70" name="TextBox 59">
            <a:extLst>
              <a:ext uri="{FF2B5EF4-FFF2-40B4-BE49-F238E27FC236}">
                <a16:creationId xmlns:a16="http://schemas.microsoft.com/office/drawing/2014/main" xmlns="" id="{1AD1E6D6-93F9-44B3-A584-E4E19B82C8EF}"/>
              </a:ext>
            </a:extLst>
          </p:cNvPr>
          <p:cNvSpPr txBox="1"/>
          <p:nvPr/>
        </p:nvSpPr>
        <p:spPr>
          <a:xfrm>
            <a:off x="4363056" y="3950503"/>
            <a:ext cx="3384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fr-FR" sz="2000" b="1" dirty="0">
                <a:solidFill>
                  <a:srgbClr val="FFFFFF"/>
                </a:solidFill>
                <a:latin typeface="Noto Sans" panose="020B0502040504020204"/>
              </a:rPr>
              <a:t>Introduction à l'ergonomie</a:t>
            </a:r>
            <a:endParaRPr lang="en-GB" sz="2000" b="1" dirty="0">
              <a:solidFill>
                <a:srgbClr val="FFFFFF"/>
              </a:solidFill>
              <a:latin typeface="Noto Sans" panose="020B050204050402020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8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35198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9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>
            <a:extLst>
              <a:ext uri="{FF2B5EF4-FFF2-40B4-BE49-F238E27FC236}">
                <a16:creationId xmlns="" xmlns:a16="http://schemas.microsoft.com/office/drawing/2014/main" id="{97C239D8-6A01-4146-901E-2F237B77237B}"/>
              </a:ext>
            </a:extLst>
          </p:cNvPr>
          <p:cNvSpPr/>
          <p:nvPr/>
        </p:nvSpPr>
        <p:spPr>
          <a:xfrm>
            <a:off x="1614924" y="5493654"/>
            <a:ext cx="3766861" cy="380050"/>
          </a:xfrm>
          <a:prstGeom prst="ellipse">
            <a:avLst/>
          </a:prstGeom>
          <a:solidFill>
            <a:schemeClr val="tx2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DB0A9C50-B290-4C30-A65A-9D7AB111D154}"/>
              </a:ext>
            </a:extLst>
          </p:cNvPr>
          <p:cNvSpPr txBox="1"/>
          <p:nvPr/>
        </p:nvSpPr>
        <p:spPr>
          <a:xfrm>
            <a:off x="6272613" y="762037"/>
            <a:ext cx="50591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4400" b="1" dirty="0">
                <a:solidFill>
                  <a:schemeClr val="tx2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Public </a:t>
            </a:r>
            <a:r>
              <a:rPr lang="en-US" sz="4400" b="1" dirty="0" err="1">
                <a:solidFill>
                  <a:schemeClr val="tx2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cible</a:t>
            </a:r>
            <a:endParaRPr lang="en-US" sz="4400" b="1" dirty="0">
              <a:solidFill>
                <a:schemeClr val="tx2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960438" y="912109"/>
            <a:ext cx="4786312" cy="5039851"/>
            <a:chOff x="5995988" y="2712903"/>
            <a:chExt cx="2457450" cy="2587625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5995988" y="2712903"/>
              <a:ext cx="2457450" cy="2587625"/>
            </a:xfrm>
            <a:custGeom>
              <a:avLst/>
              <a:gdLst>
                <a:gd name="T0" fmla="*/ 707 w 771"/>
                <a:gd name="T1" fmla="*/ 219 h 812"/>
                <a:gd name="T2" fmla="*/ 760 w 771"/>
                <a:gd name="T3" fmla="*/ 369 h 812"/>
                <a:gd name="T4" fmla="*/ 685 w 771"/>
                <a:gd name="T5" fmla="*/ 634 h 812"/>
                <a:gd name="T6" fmla="*/ 197 w 771"/>
                <a:gd name="T7" fmla="*/ 707 h 812"/>
                <a:gd name="T8" fmla="*/ 97 w 771"/>
                <a:gd name="T9" fmla="*/ 220 h 812"/>
                <a:gd name="T10" fmla="*/ 594 w 771"/>
                <a:gd name="T11" fmla="*/ 106 h 812"/>
                <a:gd name="T12" fmla="*/ 552 w 771"/>
                <a:gd name="T13" fmla="*/ 147 h 812"/>
                <a:gd name="T14" fmla="*/ 509 w 771"/>
                <a:gd name="T15" fmla="*/ 128 h 812"/>
                <a:gd name="T16" fmla="*/ 454 w 771"/>
                <a:gd name="T17" fmla="*/ 113 h 812"/>
                <a:gd name="T18" fmla="*/ 372 w 771"/>
                <a:gd name="T19" fmla="*/ 110 h 812"/>
                <a:gd name="T20" fmla="*/ 241 w 771"/>
                <a:gd name="T21" fmla="*/ 155 h 812"/>
                <a:gd name="T22" fmla="*/ 147 w 771"/>
                <a:gd name="T23" fmla="*/ 249 h 812"/>
                <a:gd name="T24" fmla="*/ 115 w 771"/>
                <a:gd name="T25" fmla="*/ 317 h 812"/>
                <a:gd name="T26" fmla="*/ 103 w 771"/>
                <a:gd name="T27" fmla="*/ 366 h 812"/>
                <a:gd name="T28" fmla="*/ 102 w 771"/>
                <a:gd name="T29" fmla="*/ 450 h 812"/>
                <a:gd name="T30" fmla="*/ 124 w 771"/>
                <a:gd name="T31" fmla="*/ 528 h 812"/>
                <a:gd name="T32" fmla="*/ 209 w 771"/>
                <a:gd name="T33" fmla="*/ 643 h 812"/>
                <a:gd name="T34" fmla="*/ 295 w 771"/>
                <a:gd name="T35" fmla="*/ 694 h 812"/>
                <a:gd name="T36" fmla="*/ 357 w 771"/>
                <a:gd name="T37" fmla="*/ 710 h 812"/>
                <a:gd name="T38" fmla="*/ 439 w 771"/>
                <a:gd name="T39" fmla="*/ 711 h 812"/>
                <a:gd name="T40" fmla="*/ 512 w 771"/>
                <a:gd name="T41" fmla="*/ 693 h 812"/>
                <a:gd name="T42" fmla="*/ 585 w 771"/>
                <a:gd name="T43" fmla="*/ 652 h 812"/>
                <a:gd name="T44" fmla="*/ 644 w 771"/>
                <a:gd name="T45" fmla="*/ 592 h 812"/>
                <a:gd name="T46" fmla="*/ 677 w 771"/>
                <a:gd name="T47" fmla="*/ 536 h 812"/>
                <a:gd name="T48" fmla="*/ 696 w 771"/>
                <a:gd name="T49" fmla="*/ 482 h 812"/>
                <a:gd name="T50" fmla="*/ 704 w 771"/>
                <a:gd name="T51" fmla="*/ 432 h 812"/>
                <a:gd name="T52" fmla="*/ 702 w 771"/>
                <a:gd name="T53" fmla="*/ 374 h 812"/>
                <a:gd name="T54" fmla="*/ 695 w 771"/>
                <a:gd name="T55" fmla="*/ 334 h 812"/>
                <a:gd name="T56" fmla="*/ 666 w 771"/>
                <a:gd name="T57" fmla="*/ 264 h 812"/>
                <a:gd name="T58" fmla="*/ 667 w 771"/>
                <a:gd name="T59" fmla="*/ 258 h 812"/>
                <a:gd name="T60" fmla="*/ 703 w 771"/>
                <a:gd name="T61" fmla="*/ 222 h 812"/>
                <a:gd name="T62" fmla="*/ 707 w 771"/>
                <a:gd name="T63" fmla="*/ 219 h 8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71" h="812">
                  <a:moveTo>
                    <a:pt x="707" y="219"/>
                  </a:moveTo>
                  <a:cubicBezTo>
                    <a:pt x="736" y="265"/>
                    <a:pt x="754" y="315"/>
                    <a:pt x="760" y="369"/>
                  </a:cubicBezTo>
                  <a:cubicBezTo>
                    <a:pt x="771" y="467"/>
                    <a:pt x="746" y="557"/>
                    <a:pt x="685" y="634"/>
                  </a:cubicBezTo>
                  <a:cubicBezTo>
                    <a:pt x="561" y="789"/>
                    <a:pt x="347" y="812"/>
                    <a:pt x="197" y="707"/>
                  </a:cubicBezTo>
                  <a:cubicBezTo>
                    <a:pt x="31" y="591"/>
                    <a:pt x="0" y="374"/>
                    <a:pt x="97" y="220"/>
                  </a:cubicBezTo>
                  <a:cubicBezTo>
                    <a:pt x="203" y="52"/>
                    <a:pt x="424" y="0"/>
                    <a:pt x="594" y="106"/>
                  </a:cubicBezTo>
                  <a:cubicBezTo>
                    <a:pt x="580" y="120"/>
                    <a:pt x="566" y="134"/>
                    <a:pt x="552" y="147"/>
                  </a:cubicBezTo>
                  <a:cubicBezTo>
                    <a:pt x="538" y="141"/>
                    <a:pt x="523" y="134"/>
                    <a:pt x="509" y="128"/>
                  </a:cubicBezTo>
                  <a:cubicBezTo>
                    <a:pt x="491" y="121"/>
                    <a:pt x="473" y="116"/>
                    <a:pt x="454" y="113"/>
                  </a:cubicBezTo>
                  <a:cubicBezTo>
                    <a:pt x="427" y="108"/>
                    <a:pt x="399" y="107"/>
                    <a:pt x="372" y="110"/>
                  </a:cubicBezTo>
                  <a:cubicBezTo>
                    <a:pt x="325" y="115"/>
                    <a:pt x="281" y="130"/>
                    <a:pt x="241" y="155"/>
                  </a:cubicBezTo>
                  <a:cubicBezTo>
                    <a:pt x="203" y="179"/>
                    <a:pt x="171" y="211"/>
                    <a:pt x="147" y="249"/>
                  </a:cubicBezTo>
                  <a:cubicBezTo>
                    <a:pt x="134" y="270"/>
                    <a:pt x="123" y="293"/>
                    <a:pt x="115" y="317"/>
                  </a:cubicBezTo>
                  <a:cubicBezTo>
                    <a:pt x="110" y="333"/>
                    <a:pt x="106" y="350"/>
                    <a:pt x="103" y="366"/>
                  </a:cubicBezTo>
                  <a:cubicBezTo>
                    <a:pt x="99" y="394"/>
                    <a:pt x="99" y="422"/>
                    <a:pt x="102" y="450"/>
                  </a:cubicBezTo>
                  <a:cubicBezTo>
                    <a:pt x="105" y="477"/>
                    <a:pt x="113" y="503"/>
                    <a:pt x="124" y="528"/>
                  </a:cubicBezTo>
                  <a:cubicBezTo>
                    <a:pt x="143" y="574"/>
                    <a:pt x="171" y="612"/>
                    <a:pt x="209" y="643"/>
                  </a:cubicBezTo>
                  <a:cubicBezTo>
                    <a:pt x="235" y="665"/>
                    <a:pt x="263" y="682"/>
                    <a:pt x="295" y="694"/>
                  </a:cubicBezTo>
                  <a:cubicBezTo>
                    <a:pt x="315" y="701"/>
                    <a:pt x="336" y="707"/>
                    <a:pt x="357" y="710"/>
                  </a:cubicBezTo>
                  <a:cubicBezTo>
                    <a:pt x="384" y="714"/>
                    <a:pt x="412" y="715"/>
                    <a:pt x="439" y="711"/>
                  </a:cubicBezTo>
                  <a:cubicBezTo>
                    <a:pt x="464" y="708"/>
                    <a:pt x="488" y="702"/>
                    <a:pt x="512" y="693"/>
                  </a:cubicBezTo>
                  <a:cubicBezTo>
                    <a:pt x="538" y="683"/>
                    <a:pt x="563" y="669"/>
                    <a:pt x="585" y="652"/>
                  </a:cubicBezTo>
                  <a:cubicBezTo>
                    <a:pt x="607" y="635"/>
                    <a:pt x="627" y="615"/>
                    <a:pt x="644" y="592"/>
                  </a:cubicBezTo>
                  <a:cubicBezTo>
                    <a:pt x="657" y="575"/>
                    <a:pt x="668" y="556"/>
                    <a:pt x="677" y="536"/>
                  </a:cubicBezTo>
                  <a:cubicBezTo>
                    <a:pt x="686" y="519"/>
                    <a:pt x="692" y="501"/>
                    <a:pt x="696" y="482"/>
                  </a:cubicBezTo>
                  <a:cubicBezTo>
                    <a:pt x="700" y="465"/>
                    <a:pt x="703" y="449"/>
                    <a:pt x="704" y="432"/>
                  </a:cubicBezTo>
                  <a:cubicBezTo>
                    <a:pt x="704" y="413"/>
                    <a:pt x="704" y="393"/>
                    <a:pt x="702" y="374"/>
                  </a:cubicBezTo>
                  <a:cubicBezTo>
                    <a:pt x="701" y="361"/>
                    <a:pt x="698" y="347"/>
                    <a:pt x="695" y="334"/>
                  </a:cubicBezTo>
                  <a:cubicBezTo>
                    <a:pt x="689" y="310"/>
                    <a:pt x="679" y="286"/>
                    <a:pt x="666" y="264"/>
                  </a:cubicBezTo>
                  <a:cubicBezTo>
                    <a:pt x="665" y="262"/>
                    <a:pt x="665" y="260"/>
                    <a:pt x="667" y="258"/>
                  </a:cubicBezTo>
                  <a:cubicBezTo>
                    <a:pt x="680" y="246"/>
                    <a:pt x="691" y="234"/>
                    <a:pt x="703" y="222"/>
                  </a:cubicBezTo>
                  <a:cubicBezTo>
                    <a:pt x="704" y="221"/>
                    <a:pt x="705" y="220"/>
                    <a:pt x="707" y="21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282F39"/>
                </a:solidFill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6515101" y="3270116"/>
              <a:ext cx="1450975" cy="1435100"/>
            </a:xfrm>
            <a:custGeom>
              <a:avLst/>
              <a:gdLst>
                <a:gd name="T0" fmla="*/ 350 w 455"/>
                <a:gd name="T1" fmla="*/ 54 h 450"/>
                <a:gd name="T2" fmla="*/ 311 w 455"/>
                <a:gd name="T3" fmla="*/ 93 h 450"/>
                <a:gd name="T4" fmla="*/ 305 w 455"/>
                <a:gd name="T5" fmla="*/ 94 h 450"/>
                <a:gd name="T6" fmla="*/ 262 w 455"/>
                <a:gd name="T7" fmla="*/ 81 h 450"/>
                <a:gd name="T8" fmla="*/ 210 w 455"/>
                <a:gd name="T9" fmla="*/ 82 h 450"/>
                <a:gd name="T10" fmla="*/ 148 w 455"/>
                <a:gd name="T11" fmla="*/ 109 h 450"/>
                <a:gd name="T12" fmla="*/ 103 w 455"/>
                <a:gd name="T13" fmla="*/ 160 h 450"/>
                <a:gd name="T14" fmla="*/ 84 w 455"/>
                <a:gd name="T15" fmla="*/ 216 h 450"/>
                <a:gd name="T16" fmla="*/ 90 w 455"/>
                <a:gd name="T17" fmla="*/ 283 h 450"/>
                <a:gd name="T18" fmla="*/ 154 w 455"/>
                <a:gd name="T19" fmla="*/ 367 h 450"/>
                <a:gd name="T20" fmla="*/ 225 w 455"/>
                <a:gd name="T21" fmla="*/ 392 h 450"/>
                <a:gd name="T22" fmla="*/ 302 w 455"/>
                <a:gd name="T23" fmla="*/ 379 h 450"/>
                <a:gd name="T24" fmla="*/ 364 w 455"/>
                <a:gd name="T25" fmla="*/ 330 h 450"/>
                <a:gd name="T26" fmla="*/ 391 w 455"/>
                <a:gd name="T27" fmla="*/ 273 h 450"/>
                <a:gd name="T28" fmla="*/ 395 w 455"/>
                <a:gd name="T29" fmla="*/ 223 h 450"/>
                <a:gd name="T30" fmla="*/ 380 w 455"/>
                <a:gd name="T31" fmla="*/ 167 h 450"/>
                <a:gd name="T32" fmla="*/ 422 w 455"/>
                <a:gd name="T33" fmla="*/ 125 h 450"/>
                <a:gd name="T34" fmla="*/ 453 w 455"/>
                <a:gd name="T35" fmla="*/ 242 h 450"/>
                <a:gd name="T36" fmla="*/ 418 w 455"/>
                <a:gd name="T37" fmla="*/ 354 h 450"/>
                <a:gd name="T38" fmla="*/ 235 w 455"/>
                <a:gd name="T39" fmla="*/ 450 h 450"/>
                <a:gd name="T40" fmla="*/ 85 w 455"/>
                <a:gd name="T41" fmla="*/ 385 h 450"/>
                <a:gd name="T42" fmla="*/ 95 w 455"/>
                <a:gd name="T43" fmla="*/ 78 h 450"/>
                <a:gd name="T44" fmla="*/ 350 w 455"/>
                <a:gd name="T45" fmla="*/ 54 h 4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55" h="450">
                  <a:moveTo>
                    <a:pt x="350" y="54"/>
                  </a:moveTo>
                  <a:cubicBezTo>
                    <a:pt x="337" y="67"/>
                    <a:pt x="324" y="80"/>
                    <a:pt x="311" y="93"/>
                  </a:cubicBezTo>
                  <a:cubicBezTo>
                    <a:pt x="310" y="94"/>
                    <a:pt x="307" y="95"/>
                    <a:pt x="305" y="94"/>
                  </a:cubicBezTo>
                  <a:cubicBezTo>
                    <a:pt x="292" y="87"/>
                    <a:pt x="277" y="83"/>
                    <a:pt x="262" y="81"/>
                  </a:cubicBezTo>
                  <a:cubicBezTo>
                    <a:pt x="244" y="79"/>
                    <a:pt x="227" y="79"/>
                    <a:pt x="210" y="82"/>
                  </a:cubicBezTo>
                  <a:cubicBezTo>
                    <a:pt x="187" y="87"/>
                    <a:pt x="166" y="96"/>
                    <a:pt x="148" y="109"/>
                  </a:cubicBezTo>
                  <a:cubicBezTo>
                    <a:pt x="129" y="123"/>
                    <a:pt x="114" y="140"/>
                    <a:pt x="103" y="160"/>
                  </a:cubicBezTo>
                  <a:cubicBezTo>
                    <a:pt x="93" y="178"/>
                    <a:pt x="87" y="196"/>
                    <a:pt x="84" y="216"/>
                  </a:cubicBezTo>
                  <a:cubicBezTo>
                    <a:pt x="81" y="239"/>
                    <a:pt x="83" y="261"/>
                    <a:pt x="90" y="283"/>
                  </a:cubicBezTo>
                  <a:cubicBezTo>
                    <a:pt x="101" y="319"/>
                    <a:pt x="123" y="347"/>
                    <a:pt x="154" y="367"/>
                  </a:cubicBezTo>
                  <a:cubicBezTo>
                    <a:pt x="176" y="381"/>
                    <a:pt x="199" y="389"/>
                    <a:pt x="225" y="392"/>
                  </a:cubicBezTo>
                  <a:cubicBezTo>
                    <a:pt x="252" y="394"/>
                    <a:pt x="277" y="390"/>
                    <a:pt x="302" y="379"/>
                  </a:cubicBezTo>
                  <a:cubicBezTo>
                    <a:pt x="327" y="368"/>
                    <a:pt x="348" y="352"/>
                    <a:pt x="364" y="330"/>
                  </a:cubicBezTo>
                  <a:cubicBezTo>
                    <a:pt x="377" y="313"/>
                    <a:pt x="386" y="294"/>
                    <a:pt x="391" y="273"/>
                  </a:cubicBezTo>
                  <a:cubicBezTo>
                    <a:pt x="395" y="256"/>
                    <a:pt x="397" y="240"/>
                    <a:pt x="395" y="223"/>
                  </a:cubicBezTo>
                  <a:cubicBezTo>
                    <a:pt x="394" y="204"/>
                    <a:pt x="389" y="185"/>
                    <a:pt x="380" y="167"/>
                  </a:cubicBezTo>
                  <a:cubicBezTo>
                    <a:pt x="394" y="153"/>
                    <a:pt x="408" y="139"/>
                    <a:pt x="422" y="125"/>
                  </a:cubicBezTo>
                  <a:cubicBezTo>
                    <a:pt x="444" y="161"/>
                    <a:pt x="455" y="200"/>
                    <a:pt x="453" y="242"/>
                  </a:cubicBezTo>
                  <a:cubicBezTo>
                    <a:pt x="452" y="283"/>
                    <a:pt x="441" y="320"/>
                    <a:pt x="418" y="354"/>
                  </a:cubicBezTo>
                  <a:cubicBezTo>
                    <a:pt x="374" y="418"/>
                    <a:pt x="312" y="450"/>
                    <a:pt x="235" y="450"/>
                  </a:cubicBezTo>
                  <a:cubicBezTo>
                    <a:pt x="176" y="450"/>
                    <a:pt x="125" y="427"/>
                    <a:pt x="85" y="385"/>
                  </a:cubicBezTo>
                  <a:cubicBezTo>
                    <a:pt x="0" y="295"/>
                    <a:pt x="6" y="160"/>
                    <a:pt x="95" y="78"/>
                  </a:cubicBezTo>
                  <a:cubicBezTo>
                    <a:pt x="179" y="0"/>
                    <a:pt x="293" y="14"/>
                    <a:pt x="350" y="5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282F39"/>
                </a:solidFill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7040563" y="2874828"/>
              <a:ext cx="1381125" cy="1384300"/>
            </a:xfrm>
            <a:custGeom>
              <a:avLst/>
              <a:gdLst>
                <a:gd name="T0" fmla="*/ 363 w 433"/>
                <a:gd name="T1" fmla="*/ 0 h 434"/>
                <a:gd name="T2" fmla="*/ 363 w 433"/>
                <a:gd name="T3" fmla="*/ 71 h 434"/>
                <a:gd name="T4" fmla="*/ 432 w 433"/>
                <a:gd name="T5" fmla="*/ 71 h 434"/>
                <a:gd name="T6" fmla="*/ 433 w 433"/>
                <a:gd name="T7" fmla="*/ 73 h 434"/>
                <a:gd name="T8" fmla="*/ 408 w 433"/>
                <a:gd name="T9" fmla="*/ 98 h 434"/>
                <a:gd name="T10" fmla="*/ 303 w 433"/>
                <a:gd name="T11" fmla="*/ 203 h 434"/>
                <a:gd name="T12" fmla="*/ 292 w 433"/>
                <a:gd name="T13" fmla="*/ 207 h 434"/>
                <a:gd name="T14" fmla="*/ 262 w 433"/>
                <a:gd name="T15" fmla="*/ 208 h 434"/>
                <a:gd name="T16" fmla="*/ 255 w 433"/>
                <a:gd name="T17" fmla="*/ 210 h 434"/>
                <a:gd name="T18" fmla="*/ 176 w 433"/>
                <a:gd name="T19" fmla="*/ 289 h 434"/>
                <a:gd name="T20" fmla="*/ 141 w 433"/>
                <a:gd name="T21" fmla="*/ 325 h 434"/>
                <a:gd name="T22" fmla="*/ 140 w 433"/>
                <a:gd name="T23" fmla="*/ 330 h 434"/>
                <a:gd name="T24" fmla="*/ 146 w 433"/>
                <a:gd name="T25" fmla="*/ 354 h 434"/>
                <a:gd name="T26" fmla="*/ 121 w 433"/>
                <a:gd name="T27" fmla="*/ 415 h 434"/>
                <a:gd name="T28" fmla="*/ 67 w 433"/>
                <a:gd name="T29" fmla="*/ 432 h 434"/>
                <a:gd name="T30" fmla="*/ 12 w 433"/>
                <a:gd name="T31" fmla="*/ 397 h 434"/>
                <a:gd name="T32" fmla="*/ 4 w 433"/>
                <a:gd name="T33" fmla="*/ 342 h 434"/>
                <a:gd name="T34" fmla="*/ 46 w 433"/>
                <a:gd name="T35" fmla="*/ 294 h 434"/>
                <a:gd name="T36" fmla="*/ 105 w 433"/>
                <a:gd name="T37" fmla="*/ 295 h 434"/>
                <a:gd name="T38" fmla="*/ 110 w 433"/>
                <a:gd name="T39" fmla="*/ 293 h 434"/>
                <a:gd name="T40" fmla="*/ 191 w 433"/>
                <a:gd name="T41" fmla="*/ 213 h 434"/>
                <a:gd name="T42" fmla="*/ 223 w 433"/>
                <a:gd name="T43" fmla="*/ 181 h 434"/>
                <a:gd name="T44" fmla="*/ 227 w 433"/>
                <a:gd name="T45" fmla="*/ 171 h 434"/>
                <a:gd name="T46" fmla="*/ 227 w 433"/>
                <a:gd name="T47" fmla="*/ 143 h 434"/>
                <a:gd name="T48" fmla="*/ 231 w 433"/>
                <a:gd name="T49" fmla="*/ 131 h 434"/>
                <a:gd name="T50" fmla="*/ 360 w 433"/>
                <a:gd name="T51" fmla="*/ 3 h 434"/>
                <a:gd name="T52" fmla="*/ 363 w 433"/>
                <a:gd name="T53" fmla="*/ 0 h 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33" h="434">
                  <a:moveTo>
                    <a:pt x="363" y="0"/>
                  </a:moveTo>
                  <a:cubicBezTo>
                    <a:pt x="363" y="24"/>
                    <a:pt x="363" y="47"/>
                    <a:pt x="363" y="71"/>
                  </a:cubicBezTo>
                  <a:cubicBezTo>
                    <a:pt x="386" y="71"/>
                    <a:pt x="409" y="71"/>
                    <a:pt x="432" y="71"/>
                  </a:cubicBezTo>
                  <a:cubicBezTo>
                    <a:pt x="432" y="72"/>
                    <a:pt x="432" y="73"/>
                    <a:pt x="433" y="73"/>
                  </a:cubicBezTo>
                  <a:cubicBezTo>
                    <a:pt x="424" y="81"/>
                    <a:pt x="416" y="90"/>
                    <a:pt x="408" y="98"/>
                  </a:cubicBezTo>
                  <a:cubicBezTo>
                    <a:pt x="373" y="133"/>
                    <a:pt x="338" y="168"/>
                    <a:pt x="303" y="203"/>
                  </a:cubicBezTo>
                  <a:cubicBezTo>
                    <a:pt x="300" y="206"/>
                    <a:pt x="297" y="208"/>
                    <a:pt x="292" y="207"/>
                  </a:cubicBezTo>
                  <a:cubicBezTo>
                    <a:pt x="282" y="207"/>
                    <a:pt x="272" y="207"/>
                    <a:pt x="262" y="208"/>
                  </a:cubicBezTo>
                  <a:cubicBezTo>
                    <a:pt x="260" y="208"/>
                    <a:pt x="256" y="209"/>
                    <a:pt x="255" y="210"/>
                  </a:cubicBezTo>
                  <a:cubicBezTo>
                    <a:pt x="228" y="237"/>
                    <a:pt x="202" y="263"/>
                    <a:pt x="176" y="289"/>
                  </a:cubicBezTo>
                  <a:cubicBezTo>
                    <a:pt x="164" y="301"/>
                    <a:pt x="152" y="313"/>
                    <a:pt x="141" y="325"/>
                  </a:cubicBezTo>
                  <a:cubicBezTo>
                    <a:pt x="140" y="326"/>
                    <a:pt x="139" y="328"/>
                    <a:pt x="140" y="330"/>
                  </a:cubicBezTo>
                  <a:cubicBezTo>
                    <a:pt x="143" y="338"/>
                    <a:pt x="145" y="346"/>
                    <a:pt x="146" y="354"/>
                  </a:cubicBezTo>
                  <a:cubicBezTo>
                    <a:pt x="148" y="379"/>
                    <a:pt x="139" y="399"/>
                    <a:pt x="121" y="415"/>
                  </a:cubicBezTo>
                  <a:cubicBezTo>
                    <a:pt x="105" y="428"/>
                    <a:pt x="87" y="434"/>
                    <a:pt x="67" y="432"/>
                  </a:cubicBezTo>
                  <a:cubicBezTo>
                    <a:pt x="43" y="429"/>
                    <a:pt x="25" y="417"/>
                    <a:pt x="12" y="397"/>
                  </a:cubicBezTo>
                  <a:cubicBezTo>
                    <a:pt x="2" y="380"/>
                    <a:pt x="0" y="361"/>
                    <a:pt x="4" y="342"/>
                  </a:cubicBezTo>
                  <a:cubicBezTo>
                    <a:pt x="10" y="320"/>
                    <a:pt x="24" y="303"/>
                    <a:pt x="46" y="294"/>
                  </a:cubicBezTo>
                  <a:cubicBezTo>
                    <a:pt x="66" y="285"/>
                    <a:pt x="86" y="286"/>
                    <a:pt x="105" y="295"/>
                  </a:cubicBezTo>
                  <a:cubicBezTo>
                    <a:pt x="107" y="295"/>
                    <a:pt x="109" y="294"/>
                    <a:pt x="110" y="293"/>
                  </a:cubicBezTo>
                  <a:cubicBezTo>
                    <a:pt x="137" y="267"/>
                    <a:pt x="164" y="240"/>
                    <a:pt x="191" y="213"/>
                  </a:cubicBezTo>
                  <a:cubicBezTo>
                    <a:pt x="202" y="202"/>
                    <a:pt x="212" y="191"/>
                    <a:pt x="223" y="181"/>
                  </a:cubicBezTo>
                  <a:cubicBezTo>
                    <a:pt x="226" y="178"/>
                    <a:pt x="227" y="175"/>
                    <a:pt x="227" y="171"/>
                  </a:cubicBezTo>
                  <a:cubicBezTo>
                    <a:pt x="227" y="162"/>
                    <a:pt x="227" y="152"/>
                    <a:pt x="227" y="143"/>
                  </a:cubicBezTo>
                  <a:cubicBezTo>
                    <a:pt x="226" y="138"/>
                    <a:pt x="228" y="135"/>
                    <a:pt x="231" y="131"/>
                  </a:cubicBezTo>
                  <a:cubicBezTo>
                    <a:pt x="274" y="88"/>
                    <a:pt x="317" y="45"/>
                    <a:pt x="360" y="3"/>
                  </a:cubicBezTo>
                  <a:cubicBezTo>
                    <a:pt x="361" y="2"/>
                    <a:pt x="362" y="1"/>
                    <a:pt x="36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282F39"/>
                </a:solidFill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8016977A-112F-4154-95F5-0608714FBFEE}"/>
              </a:ext>
            </a:extLst>
          </p:cNvPr>
          <p:cNvSpPr txBox="1"/>
          <p:nvPr/>
        </p:nvSpPr>
        <p:spPr>
          <a:xfrm>
            <a:off x="7117539" y="1681213"/>
            <a:ext cx="367015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en-US" sz="2000" b="1" dirty="0" err="1">
                <a:solidFill>
                  <a:srgbClr val="282F39"/>
                </a:solidFill>
                <a:latin typeface="Open Sans" panose="020B0606030504020204" pitchFamily="34" charset="0"/>
              </a:rPr>
              <a:t>Ce</a:t>
            </a:r>
            <a:r>
              <a:rPr lang="en-US" sz="2000" b="1" dirty="0">
                <a:solidFill>
                  <a:srgbClr val="282F39"/>
                </a:solidFill>
                <a:latin typeface="Open Sans" panose="020B0606030504020204" pitchFamily="34" charset="0"/>
              </a:rPr>
              <a:t> </a:t>
            </a:r>
            <a:r>
              <a:rPr lang="en-US" sz="2000" b="1" dirty="0" err="1">
                <a:solidFill>
                  <a:srgbClr val="282F39"/>
                </a:solidFill>
                <a:latin typeface="Open Sans" panose="020B0606030504020204" pitchFamily="34" charset="0"/>
              </a:rPr>
              <a:t>cours</a:t>
            </a:r>
            <a:r>
              <a:rPr lang="en-US" sz="2000" b="1" dirty="0">
                <a:solidFill>
                  <a:srgbClr val="282F39"/>
                </a:solidFill>
                <a:latin typeface="Open Sans" panose="020B0606030504020204" pitchFamily="34" charset="0"/>
              </a:rPr>
              <a:t> </a:t>
            </a:r>
            <a:r>
              <a:rPr lang="en-US" sz="2000" b="1" dirty="0" err="1">
                <a:solidFill>
                  <a:srgbClr val="282F39"/>
                </a:solidFill>
                <a:latin typeface="Open Sans" panose="020B0606030504020204" pitchFamily="34" charset="0"/>
              </a:rPr>
              <a:t>est</a:t>
            </a:r>
            <a:r>
              <a:rPr lang="en-US" sz="2000" b="1" dirty="0">
                <a:solidFill>
                  <a:srgbClr val="282F39"/>
                </a:solidFill>
                <a:latin typeface="Open Sans" panose="020B0606030504020204" pitchFamily="34" charset="0"/>
              </a:rPr>
              <a:t> d</a:t>
            </a:r>
            <a:r>
              <a:rPr lang="fr-FR" sz="2000" b="1" dirty="0" err="1">
                <a:solidFill>
                  <a:srgbClr val="282F39"/>
                </a:solidFill>
                <a:latin typeface="Open Sans" panose="020B0606030504020204" pitchFamily="34" charset="0"/>
              </a:rPr>
              <a:t>édié</a:t>
            </a:r>
            <a:r>
              <a:rPr lang="fr-FR" sz="2000" b="1" dirty="0">
                <a:solidFill>
                  <a:srgbClr val="282F39"/>
                </a:solidFill>
                <a:latin typeface="Open Sans" panose="020B0606030504020204" pitchFamily="34" charset="0"/>
              </a:rPr>
              <a:t> aux étudiants de </a:t>
            </a:r>
            <a:r>
              <a:rPr lang="fr-FR" sz="2000" b="1" dirty="0" smtClean="0">
                <a:solidFill>
                  <a:srgbClr val="282F39"/>
                </a:solidFill>
                <a:latin typeface="Open Sans" panose="020B0606030504020204" pitchFamily="34" charset="0"/>
              </a:rPr>
              <a:t>1</a:t>
            </a:r>
            <a:r>
              <a:rPr lang="fr-FR" sz="2000" b="1" baseline="30000" dirty="0" smtClean="0">
                <a:solidFill>
                  <a:srgbClr val="282F39"/>
                </a:solidFill>
                <a:latin typeface="Open Sans" panose="020B0606030504020204" pitchFamily="34" charset="0"/>
              </a:rPr>
              <a:t>ère</a:t>
            </a:r>
            <a:r>
              <a:rPr lang="fr-FR" sz="2000" b="1" dirty="0" smtClean="0">
                <a:solidFill>
                  <a:srgbClr val="282F39"/>
                </a:solidFill>
                <a:latin typeface="Open Sans" panose="020B0606030504020204" pitchFamily="34" charset="0"/>
              </a:rPr>
              <a:t> année Master; </a:t>
            </a:r>
            <a:r>
              <a:rPr lang="fr-FR" sz="2000" b="1" dirty="0">
                <a:solidFill>
                  <a:srgbClr val="282F39"/>
                </a:solidFill>
                <a:latin typeface="Open Sans" panose="020B0606030504020204" pitchFamily="34" charset="0"/>
              </a:rPr>
              <a:t>spécialité Sécurité des </a:t>
            </a:r>
            <a:r>
              <a:rPr lang="fr-FR" sz="2000" b="1" dirty="0" smtClean="0">
                <a:solidFill>
                  <a:srgbClr val="282F39"/>
                </a:solidFill>
                <a:latin typeface="Open Sans" panose="020B0606030504020204" pitchFamily="34" charset="0"/>
              </a:rPr>
              <a:t>procédés pétroliers </a:t>
            </a:r>
            <a:r>
              <a:rPr lang="fr-FR" sz="2000" b="1" dirty="0">
                <a:solidFill>
                  <a:srgbClr val="282F39"/>
                </a:solidFill>
                <a:latin typeface="Open Sans" panose="020B0606030504020204" pitchFamily="34" charset="0"/>
              </a:rPr>
              <a:t>et </a:t>
            </a:r>
            <a:r>
              <a:rPr lang="fr-FR" sz="2000" b="1" dirty="0" smtClean="0">
                <a:solidFill>
                  <a:srgbClr val="282F39"/>
                </a:solidFill>
                <a:latin typeface="Open Sans" panose="020B0606030504020204" pitchFamily="34" charset="0"/>
              </a:rPr>
              <a:t>gaziers</a:t>
            </a:r>
            <a:endParaRPr lang="en-GB" sz="2000" b="1" dirty="0">
              <a:solidFill>
                <a:srgbClr val="282F39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0106" y="3312429"/>
            <a:ext cx="2105025" cy="2181225"/>
          </a:xfrm>
          <a:prstGeom prst="rect">
            <a:avLst/>
          </a:prstGeo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9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374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Custom 5">
      <a:dk1>
        <a:srgbClr val="282F39"/>
      </a:dk1>
      <a:lt1>
        <a:srgbClr val="FFFFFF"/>
      </a:lt1>
      <a:dk2>
        <a:srgbClr val="000000"/>
      </a:dk2>
      <a:lt2>
        <a:srgbClr val="EEEEEE"/>
      </a:lt2>
      <a:accent1>
        <a:srgbClr val="C2C923"/>
      </a:accent1>
      <a:accent2>
        <a:srgbClr val="42AFB6"/>
      </a:accent2>
      <a:accent3>
        <a:srgbClr val="074D67"/>
      </a:accent3>
      <a:accent4>
        <a:srgbClr val="CB1B4A"/>
      </a:accent4>
      <a:accent5>
        <a:srgbClr val="FCB414"/>
      </a:accent5>
      <a:accent6>
        <a:srgbClr val="007A7D"/>
      </a:accent6>
      <a:hlink>
        <a:srgbClr val="1EB7EF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plate">
  <a:themeElements>
    <a:clrScheme name="template 4">
      <a:dk1>
        <a:srgbClr val="111111"/>
      </a:dk1>
      <a:lt1>
        <a:srgbClr val="FFFFFF"/>
      </a:lt1>
      <a:dk2>
        <a:srgbClr val="000000"/>
      </a:dk2>
      <a:lt2>
        <a:srgbClr val="600000"/>
      </a:lt2>
      <a:accent1>
        <a:srgbClr val="B40000"/>
      </a:accent1>
      <a:accent2>
        <a:srgbClr val="CC0000"/>
      </a:accent2>
      <a:accent3>
        <a:srgbClr val="FFFFFF"/>
      </a:accent3>
      <a:accent4>
        <a:srgbClr val="0D0D0D"/>
      </a:accent4>
      <a:accent5>
        <a:srgbClr val="D6AAAA"/>
      </a:accent5>
      <a:accent6>
        <a:srgbClr val="B90000"/>
      </a:accent6>
      <a:hlink>
        <a:srgbClr val="821900"/>
      </a:hlink>
      <a:folHlink>
        <a:srgbClr val="EAEAEA"/>
      </a:folHlink>
    </a:clrScheme>
    <a:fontScheme name="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plate 1">
        <a:dk1>
          <a:srgbClr val="111111"/>
        </a:dk1>
        <a:lt1>
          <a:srgbClr val="FFFFFF"/>
        </a:lt1>
        <a:dk2>
          <a:srgbClr val="000000"/>
        </a:dk2>
        <a:lt2>
          <a:srgbClr val="800000"/>
        </a:lt2>
        <a:accent1>
          <a:srgbClr val="CC0000"/>
        </a:accent1>
        <a:accent2>
          <a:srgbClr val="FFFF99"/>
        </a:accent2>
        <a:accent3>
          <a:srgbClr val="FFFFFF"/>
        </a:accent3>
        <a:accent4>
          <a:srgbClr val="0D0D0D"/>
        </a:accent4>
        <a:accent5>
          <a:srgbClr val="E2AAAA"/>
        </a:accent5>
        <a:accent6>
          <a:srgbClr val="E7E78A"/>
        </a:accent6>
        <a:hlink>
          <a:srgbClr val="B2B2B2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4D4D4D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404040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111111"/>
        </a:dk1>
        <a:lt1>
          <a:srgbClr val="FFFFFF"/>
        </a:lt1>
        <a:dk2>
          <a:srgbClr val="000000"/>
        </a:dk2>
        <a:lt2>
          <a:srgbClr val="600000"/>
        </a:lt2>
        <a:accent1>
          <a:srgbClr val="B4000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D6AAAA"/>
        </a:accent5>
        <a:accent6>
          <a:srgbClr val="B90000"/>
        </a:accent6>
        <a:hlink>
          <a:srgbClr val="8219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4D4D4D"/>
        </a:dk1>
        <a:lt1>
          <a:srgbClr val="FFFFFF"/>
        </a:lt1>
        <a:dk2>
          <a:srgbClr val="000000"/>
        </a:dk2>
        <a:lt2>
          <a:srgbClr val="80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404040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4D4D4D"/>
        </a:dk1>
        <a:lt1>
          <a:srgbClr val="FFFFFF"/>
        </a:lt1>
        <a:dk2>
          <a:srgbClr val="000000"/>
        </a:dk2>
        <a:lt2>
          <a:srgbClr val="6C0501"/>
        </a:lt2>
        <a:accent1>
          <a:srgbClr val="7F0B02"/>
        </a:accent1>
        <a:accent2>
          <a:srgbClr val="B3250F"/>
        </a:accent2>
        <a:accent3>
          <a:srgbClr val="FFFFFF"/>
        </a:accent3>
        <a:accent4>
          <a:srgbClr val="404040"/>
        </a:accent4>
        <a:accent5>
          <a:srgbClr val="C0AAAA"/>
        </a:accent5>
        <a:accent6>
          <a:srgbClr val="A2200C"/>
        </a:accent6>
        <a:hlink>
          <a:srgbClr val="D9381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7">
        <a:dk1>
          <a:srgbClr val="4D4D4D"/>
        </a:dk1>
        <a:lt1>
          <a:srgbClr val="FFFFFF"/>
        </a:lt1>
        <a:dk2>
          <a:srgbClr val="000000"/>
        </a:dk2>
        <a:lt2>
          <a:srgbClr val="850B02"/>
        </a:lt2>
        <a:accent1>
          <a:srgbClr val="E1401E"/>
        </a:accent1>
        <a:accent2>
          <a:srgbClr val="A0A0A0"/>
        </a:accent2>
        <a:accent3>
          <a:srgbClr val="FFFFFF"/>
        </a:accent3>
        <a:accent4>
          <a:srgbClr val="404040"/>
        </a:accent4>
        <a:accent5>
          <a:srgbClr val="EEAFAB"/>
        </a:accent5>
        <a:accent6>
          <a:srgbClr val="919191"/>
        </a:accent6>
        <a:hlink>
          <a:srgbClr val="D61F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8">
        <a:dk1>
          <a:srgbClr val="4D4D4D"/>
        </a:dk1>
        <a:lt1>
          <a:srgbClr val="FFFFFF"/>
        </a:lt1>
        <a:dk2>
          <a:srgbClr val="000000"/>
        </a:dk2>
        <a:lt2>
          <a:srgbClr val="7C0901"/>
        </a:lt2>
        <a:accent1>
          <a:srgbClr val="DD3A1A"/>
        </a:accent1>
        <a:accent2>
          <a:srgbClr val="3C3C3C"/>
        </a:accent2>
        <a:accent3>
          <a:srgbClr val="FFFFFF"/>
        </a:accent3>
        <a:accent4>
          <a:srgbClr val="404040"/>
        </a:accent4>
        <a:accent5>
          <a:srgbClr val="EBAEAB"/>
        </a:accent5>
        <a:accent6>
          <a:srgbClr val="353535"/>
        </a:accent6>
        <a:hlink>
          <a:srgbClr val="A2230E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9">
        <a:dk1>
          <a:srgbClr val="4D4D4D"/>
        </a:dk1>
        <a:lt1>
          <a:srgbClr val="FFFFFF"/>
        </a:lt1>
        <a:dk2>
          <a:srgbClr val="000000"/>
        </a:dk2>
        <a:lt2>
          <a:srgbClr val="640702"/>
        </a:lt2>
        <a:accent1>
          <a:srgbClr val="931409"/>
        </a:accent1>
        <a:accent2>
          <a:srgbClr val="CF2A12"/>
        </a:accent2>
        <a:accent3>
          <a:srgbClr val="FFFFFF"/>
        </a:accent3>
        <a:accent4>
          <a:srgbClr val="404040"/>
        </a:accent4>
        <a:accent5>
          <a:srgbClr val="C8AAAA"/>
        </a:accent5>
        <a:accent6>
          <a:srgbClr val="BB250F"/>
        </a:accent6>
        <a:hlink>
          <a:srgbClr val="010101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0">
        <a:dk1>
          <a:srgbClr val="111111"/>
        </a:dk1>
        <a:lt1>
          <a:srgbClr val="FFFFFF"/>
        </a:lt1>
        <a:dk2>
          <a:srgbClr val="000000"/>
        </a:dk2>
        <a:lt2>
          <a:srgbClr val="9A1303"/>
        </a:lt2>
        <a:accent1>
          <a:srgbClr val="FE130F"/>
        </a:accent1>
        <a:accent2>
          <a:srgbClr val="DF3A19"/>
        </a:accent2>
        <a:accent3>
          <a:srgbClr val="FFFFFF"/>
        </a:accent3>
        <a:accent4>
          <a:srgbClr val="0D0D0D"/>
        </a:accent4>
        <a:accent5>
          <a:srgbClr val="FEAAAA"/>
        </a:accent5>
        <a:accent6>
          <a:srgbClr val="CA3416"/>
        </a:accent6>
        <a:hlink>
          <a:srgbClr val="F57234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1">
        <a:dk1>
          <a:srgbClr val="111111"/>
        </a:dk1>
        <a:lt1>
          <a:srgbClr val="FFFFFF"/>
        </a:lt1>
        <a:dk2>
          <a:srgbClr val="000000"/>
        </a:dk2>
        <a:lt2>
          <a:srgbClr val="9A1303"/>
        </a:lt2>
        <a:accent1>
          <a:srgbClr val="FF540F"/>
        </a:accent1>
        <a:accent2>
          <a:srgbClr val="DF3A19"/>
        </a:accent2>
        <a:accent3>
          <a:srgbClr val="FFFFFF"/>
        </a:accent3>
        <a:accent4>
          <a:srgbClr val="0D0D0D"/>
        </a:accent4>
        <a:accent5>
          <a:srgbClr val="FFB3AA"/>
        </a:accent5>
        <a:accent6>
          <a:srgbClr val="CA3416"/>
        </a:accent6>
        <a:hlink>
          <a:srgbClr val="F57234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2">
        <a:dk1>
          <a:srgbClr val="111111"/>
        </a:dk1>
        <a:lt1>
          <a:srgbClr val="FFFFFF"/>
        </a:lt1>
        <a:dk2>
          <a:srgbClr val="000000"/>
        </a:dk2>
        <a:lt2>
          <a:srgbClr val="600000"/>
        </a:lt2>
        <a:accent1>
          <a:srgbClr val="B4000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D6AAAA"/>
        </a:accent5>
        <a:accent6>
          <a:srgbClr val="B90000"/>
        </a:accent6>
        <a:hlink>
          <a:srgbClr val="EC76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4_Office Theme">
  <a:themeElements>
    <a:clrScheme name="Custom 5">
      <a:dk1>
        <a:srgbClr val="282F39"/>
      </a:dk1>
      <a:lt1>
        <a:srgbClr val="FFFFFF"/>
      </a:lt1>
      <a:dk2>
        <a:srgbClr val="000000"/>
      </a:dk2>
      <a:lt2>
        <a:srgbClr val="EEEEEE"/>
      </a:lt2>
      <a:accent1>
        <a:srgbClr val="C2C923"/>
      </a:accent1>
      <a:accent2>
        <a:srgbClr val="42AFB6"/>
      </a:accent2>
      <a:accent3>
        <a:srgbClr val="074D67"/>
      </a:accent3>
      <a:accent4>
        <a:srgbClr val="CB1B4A"/>
      </a:accent4>
      <a:accent5>
        <a:srgbClr val="FCB414"/>
      </a:accent5>
      <a:accent6>
        <a:srgbClr val="007A7D"/>
      </a:accent6>
      <a:hlink>
        <a:srgbClr val="1EB7EF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5_Office Theme">
  <a:themeElements>
    <a:clrScheme name="Custom 5">
      <a:dk1>
        <a:srgbClr val="282F39"/>
      </a:dk1>
      <a:lt1>
        <a:srgbClr val="FFFFFF"/>
      </a:lt1>
      <a:dk2>
        <a:srgbClr val="000000"/>
      </a:dk2>
      <a:lt2>
        <a:srgbClr val="EEEEEE"/>
      </a:lt2>
      <a:accent1>
        <a:srgbClr val="C2C923"/>
      </a:accent1>
      <a:accent2>
        <a:srgbClr val="42AFB6"/>
      </a:accent2>
      <a:accent3>
        <a:srgbClr val="074D67"/>
      </a:accent3>
      <a:accent4>
        <a:srgbClr val="CB1B4A"/>
      </a:accent4>
      <a:accent5>
        <a:srgbClr val="FCB414"/>
      </a:accent5>
      <a:accent6>
        <a:srgbClr val="007A7D"/>
      </a:accent6>
      <a:hlink>
        <a:srgbClr val="1EB7EF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6_Office Theme">
  <a:themeElements>
    <a:clrScheme name="Custom 5">
      <a:dk1>
        <a:srgbClr val="282F39"/>
      </a:dk1>
      <a:lt1>
        <a:srgbClr val="FFFFFF"/>
      </a:lt1>
      <a:dk2>
        <a:srgbClr val="000000"/>
      </a:dk2>
      <a:lt2>
        <a:srgbClr val="EEEEEE"/>
      </a:lt2>
      <a:accent1>
        <a:srgbClr val="C2C923"/>
      </a:accent1>
      <a:accent2>
        <a:srgbClr val="42AFB6"/>
      </a:accent2>
      <a:accent3>
        <a:srgbClr val="074D67"/>
      </a:accent3>
      <a:accent4>
        <a:srgbClr val="CB1B4A"/>
      </a:accent4>
      <a:accent5>
        <a:srgbClr val="FCB414"/>
      </a:accent5>
      <a:accent6>
        <a:srgbClr val="007A7D"/>
      </a:accent6>
      <a:hlink>
        <a:srgbClr val="1EB7EF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11_Office Theme">
  <a:themeElements>
    <a:clrScheme name="Custom 5">
      <a:dk1>
        <a:srgbClr val="282F39"/>
      </a:dk1>
      <a:lt1>
        <a:srgbClr val="FFFFFF"/>
      </a:lt1>
      <a:dk2>
        <a:srgbClr val="000000"/>
      </a:dk2>
      <a:lt2>
        <a:srgbClr val="EEEEEE"/>
      </a:lt2>
      <a:accent1>
        <a:srgbClr val="C2C923"/>
      </a:accent1>
      <a:accent2>
        <a:srgbClr val="42AFB6"/>
      </a:accent2>
      <a:accent3>
        <a:srgbClr val="074D67"/>
      </a:accent3>
      <a:accent4>
        <a:srgbClr val="CB1B4A"/>
      </a:accent4>
      <a:accent5>
        <a:srgbClr val="FCB414"/>
      </a:accent5>
      <a:accent6>
        <a:srgbClr val="007A7D"/>
      </a:accent6>
      <a:hlink>
        <a:srgbClr val="1EB7EF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1_template">
  <a:themeElements>
    <a:clrScheme name="template 8">
      <a:dk1>
        <a:srgbClr val="4D4D4D"/>
      </a:dk1>
      <a:lt1>
        <a:srgbClr val="FFFFFF"/>
      </a:lt1>
      <a:dk2>
        <a:srgbClr val="000000"/>
      </a:dk2>
      <a:lt2>
        <a:srgbClr val="224700"/>
      </a:lt2>
      <a:accent1>
        <a:srgbClr val="68A500"/>
      </a:accent1>
      <a:accent2>
        <a:srgbClr val="8CB400"/>
      </a:accent2>
      <a:accent3>
        <a:srgbClr val="FFFFFF"/>
      </a:accent3>
      <a:accent4>
        <a:srgbClr val="404040"/>
      </a:accent4>
      <a:accent5>
        <a:srgbClr val="B9CFAA"/>
      </a:accent5>
      <a:accent6>
        <a:srgbClr val="7EA300"/>
      </a:accent6>
      <a:hlink>
        <a:srgbClr val="C0C425"/>
      </a:hlink>
      <a:folHlink>
        <a:srgbClr val="EAEAEA"/>
      </a:folHlink>
    </a:clrScheme>
    <a:fontScheme name="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plate 1">
        <a:dk1>
          <a:srgbClr val="4D4D4D"/>
        </a:dk1>
        <a:lt1>
          <a:srgbClr val="FFFFFF"/>
        </a:lt1>
        <a:dk2>
          <a:srgbClr val="000000"/>
        </a:dk2>
        <a:lt2>
          <a:srgbClr val="6E6046"/>
        </a:lt2>
        <a:accent1>
          <a:srgbClr val="B69E77"/>
        </a:accent1>
        <a:accent2>
          <a:srgbClr val="9E280E"/>
        </a:accent2>
        <a:accent3>
          <a:srgbClr val="FFFFFF"/>
        </a:accent3>
        <a:accent4>
          <a:srgbClr val="404040"/>
        </a:accent4>
        <a:accent5>
          <a:srgbClr val="D7CCBD"/>
        </a:accent5>
        <a:accent6>
          <a:srgbClr val="8F230C"/>
        </a:accent6>
        <a:hlink>
          <a:srgbClr val="FFC6A4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4D4D4D"/>
        </a:dk1>
        <a:lt1>
          <a:srgbClr val="FFFFFF"/>
        </a:lt1>
        <a:dk2>
          <a:srgbClr val="000000"/>
        </a:dk2>
        <a:lt2>
          <a:srgbClr val="6E6046"/>
        </a:lt2>
        <a:accent1>
          <a:srgbClr val="B69E77"/>
        </a:accent1>
        <a:accent2>
          <a:srgbClr val="9E280E"/>
        </a:accent2>
        <a:accent3>
          <a:srgbClr val="FFFFFF"/>
        </a:accent3>
        <a:accent4>
          <a:srgbClr val="404040"/>
        </a:accent4>
        <a:accent5>
          <a:srgbClr val="D7CCBD"/>
        </a:accent5>
        <a:accent6>
          <a:srgbClr val="8F230C"/>
        </a:accent6>
        <a:hlink>
          <a:srgbClr val="E1C6A4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4D4D4D"/>
        </a:dk1>
        <a:lt1>
          <a:srgbClr val="FFFFFF"/>
        </a:lt1>
        <a:dk2>
          <a:srgbClr val="000000"/>
        </a:dk2>
        <a:lt2>
          <a:srgbClr val="532F3C"/>
        </a:lt2>
        <a:accent1>
          <a:srgbClr val="CDC09A"/>
        </a:accent1>
        <a:accent2>
          <a:srgbClr val="AC9F55"/>
        </a:accent2>
        <a:accent3>
          <a:srgbClr val="FFFFFF"/>
        </a:accent3>
        <a:accent4>
          <a:srgbClr val="404040"/>
        </a:accent4>
        <a:accent5>
          <a:srgbClr val="E3DCCA"/>
        </a:accent5>
        <a:accent6>
          <a:srgbClr val="9B904C"/>
        </a:accent6>
        <a:hlink>
          <a:srgbClr val="DBD3C7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4D4D4D"/>
        </a:dk1>
        <a:lt1>
          <a:srgbClr val="FFFFFF"/>
        </a:lt1>
        <a:dk2>
          <a:srgbClr val="000000"/>
        </a:dk2>
        <a:lt2>
          <a:srgbClr val="064300"/>
        </a:lt2>
        <a:accent1>
          <a:srgbClr val="AC927F"/>
        </a:accent1>
        <a:accent2>
          <a:srgbClr val="3AAE00"/>
        </a:accent2>
        <a:accent3>
          <a:srgbClr val="FFFFFF"/>
        </a:accent3>
        <a:accent4>
          <a:srgbClr val="404040"/>
        </a:accent4>
        <a:accent5>
          <a:srgbClr val="D2C7C0"/>
        </a:accent5>
        <a:accent6>
          <a:srgbClr val="349D00"/>
        </a:accent6>
        <a:hlink>
          <a:srgbClr val="D2B8A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4D4D4D"/>
        </a:dk1>
        <a:lt1>
          <a:srgbClr val="FFFFFF"/>
        </a:lt1>
        <a:dk2>
          <a:srgbClr val="000000"/>
        </a:dk2>
        <a:lt2>
          <a:srgbClr val="033100"/>
        </a:lt2>
        <a:accent1>
          <a:srgbClr val="2F9400"/>
        </a:accent1>
        <a:accent2>
          <a:srgbClr val="6C838B"/>
        </a:accent2>
        <a:accent3>
          <a:srgbClr val="FFFFFF"/>
        </a:accent3>
        <a:accent4>
          <a:srgbClr val="404040"/>
        </a:accent4>
        <a:accent5>
          <a:srgbClr val="ADC8AA"/>
        </a:accent5>
        <a:accent6>
          <a:srgbClr val="61767D"/>
        </a:accent6>
        <a:hlink>
          <a:srgbClr val="996E68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4D4D4D"/>
        </a:dk1>
        <a:lt1>
          <a:srgbClr val="FFFFFF"/>
        </a:lt1>
        <a:dk2>
          <a:srgbClr val="000000"/>
        </a:dk2>
        <a:lt2>
          <a:srgbClr val="063B00"/>
        </a:lt2>
        <a:accent1>
          <a:srgbClr val="33A800"/>
        </a:accent1>
        <a:accent2>
          <a:srgbClr val="B26D33"/>
        </a:accent2>
        <a:accent3>
          <a:srgbClr val="FFFFFF"/>
        </a:accent3>
        <a:accent4>
          <a:srgbClr val="404040"/>
        </a:accent4>
        <a:accent5>
          <a:srgbClr val="ADD1AA"/>
        </a:accent5>
        <a:accent6>
          <a:srgbClr val="A1622D"/>
        </a:accent6>
        <a:hlink>
          <a:srgbClr val="CE7931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7">
        <a:dk1>
          <a:srgbClr val="4D4D4D"/>
        </a:dk1>
        <a:lt1>
          <a:srgbClr val="FFFFFF"/>
        </a:lt1>
        <a:dk2>
          <a:srgbClr val="000000"/>
        </a:dk2>
        <a:lt2>
          <a:srgbClr val="224700"/>
        </a:lt2>
        <a:accent1>
          <a:srgbClr val="68A500"/>
        </a:accent1>
        <a:accent2>
          <a:srgbClr val="8CB400"/>
        </a:accent2>
        <a:accent3>
          <a:srgbClr val="FFFFFF"/>
        </a:accent3>
        <a:accent4>
          <a:srgbClr val="404040"/>
        </a:accent4>
        <a:accent5>
          <a:srgbClr val="B9CFAA"/>
        </a:accent5>
        <a:accent6>
          <a:srgbClr val="7EA300"/>
        </a:accent6>
        <a:hlink>
          <a:srgbClr val="DC888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8">
        <a:dk1>
          <a:srgbClr val="4D4D4D"/>
        </a:dk1>
        <a:lt1>
          <a:srgbClr val="FFFFFF"/>
        </a:lt1>
        <a:dk2>
          <a:srgbClr val="000000"/>
        </a:dk2>
        <a:lt2>
          <a:srgbClr val="224700"/>
        </a:lt2>
        <a:accent1>
          <a:srgbClr val="68A500"/>
        </a:accent1>
        <a:accent2>
          <a:srgbClr val="8CB400"/>
        </a:accent2>
        <a:accent3>
          <a:srgbClr val="FFFFFF"/>
        </a:accent3>
        <a:accent4>
          <a:srgbClr val="404040"/>
        </a:accent4>
        <a:accent5>
          <a:srgbClr val="B9CFAA"/>
        </a:accent5>
        <a:accent6>
          <a:srgbClr val="7EA300"/>
        </a:accent6>
        <a:hlink>
          <a:srgbClr val="C0C425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9">
        <a:dk1>
          <a:srgbClr val="4D4D4D"/>
        </a:dk1>
        <a:lt1>
          <a:srgbClr val="FFFFFF"/>
        </a:lt1>
        <a:dk2>
          <a:srgbClr val="000000"/>
        </a:dk2>
        <a:lt2>
          <a:srgbClr val="265400"/>
        </a:lt2>
        <a:accent1>
          <a:srgbClr val="37A091"/>
        </a:accent1>
        <a:accent2>
          <a:srgbClr val="CC8587"/>
        </a:accent2>
        <a:accent3>
          <a:srgbClr val="FFFFFF"/>
        </a:accent3>
        <a:accent4>
          <a:srgbClr val="404040"/>
        </a:accent4>
        <a:accent5>
          <a:srgbClr val="AECDC7"/>
        </a:accent5>
        <a:accent6>
          <a:srgbClr val="B9787A"/>
        </a:accent6>
        <a:hlink>
          <a:srgbClr val="FCE46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0">
        <a:dk1>
          <a:srgbClr val="4D4D4D"/>
        </a:dk1>
        <a:lt1>
          <a:srgbClr val="FFFFFF"/>
        </a:lt1>
        <a:dk2>
          <a:srgbClr val="000000"/>
        </a:dk2>
        <a:lt2>
          <a:srgbClr val="546715"/>
        </a:lt2>
        <a:accent1>
          <a:srgbClr val="EF733A"/>
        </a:accent1>
        <a:accent2>
          <a:srgbClr val="C1D72E"/>
        </a:accent2>
        <a:accent3>
          <a:srgbClr val="FFFFFF"/>
        </a:accent3>
        <a:accent4>
          <a:srgbClr val="404040"/>
        </a:accent4>
        <a:accent5>
          <a:srgbClr val="F6BCAE"/>
        </a:accent5>
        <a:accent6>
          <a:srgbClr val="AFC329"/>
        </a:accent6>
        <a:hlink>
          <a:srgbClr val="F19545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1">
        <a:dk1>
          <a:srgbClr val="4D4D4D"/>
        </a:dk1>
        <a:lt1>
          <a:srgbClr val="FFFFFF"/>
        </a:lt1>
        <a:dk2>
          <a:srgbClr val="000000"/>
        </a:dk2>
        <a:lt2>
          <a:srgbClr val="406910"/>
        </a:lt2>
        <a:accent1>
          <a:srgbClr val="D04611"/>
        </a:accent1>
        <a:accent2>
          <a:srgbClr val="77BB0F"/>
        </a:accent2>
        <a:accent3>
          <a:srgbClr val="FFFFFF"/>
        </a:accent3>
        <a:accent4>
          <a:srgbClr val="404040"/>
        </a:accent4>
        <a:accent5>
          <a:srgbClr val="E4B0AA"/>
        </a:accent5>
        <a:accent6>
          <a:srgbClr val="6BA90C"/>
        </a:accent6>
        <a:hlink>
          <a:srgbClr val="6CA2C7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2">
        <a:dk1>
          <a:srgbClr val="4D4D4D"/>
        </a:dk1>
        <a:lt1>
          <a:srgbClr val="FFFFFF"/>
        </a:lt1>
        <a:dk2>
          <a:srgbClr val="000000"/>
        </a:dk2>
        <a:lt2>
          <a:srgbClr val="506314"/>
        </a:lt2>
        <a:accent1>
          <a:srgbClr val="C0D532"/>
        </a:accent1>
        <a:accent2>
          <a:srgbClr val="7F9D1E"/>
        </a:accent2>
        <a:accent3>
          <a:srgbClr val="FFFFFF"/>
        </a:accent3>
        <a:accent4>
          <a:srgbClr val="404040"/>
        </a:accent4>
        <a:accent5>
          <a:srgbClr val="DCE7AD"/>
        </a:accent5>
        <a:accent6>
          <a:srgbClr val="728E1A"/>
        </a:accent6>
        <a:hlink>
          <a:srgbClr val="A5A5A5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3">
        <a:dk1>
          <a:srgbClr val="4D4D4D"/>
        </a:dk1>
        <a:lt1>
          <a:srgbClr val="FFFFFF"/>
        </a:lt1>
        <a:dk2>
          <a:srgbClr val="000000"/>
        </a:dk2>
        <a:lt2>
          <a:srgbClr val="506314"/>
        </a:lt2>
        <a:accent1>
          <a:srgbClr val="C0D532"/>
        </a:accent1>
        <a:accent2>
          <a:srgbClr val="7F9D1E"/>
        </a:accent2>
        <a:accent3>
          <a:srgbClr val="FFFFFF"/>
        </a:accent3>
        <a:accent4>
          <a:srgbClr val="404040"/>
        </a:accent4>
        <a:accent5>
          <a:srgbClr val="DCE7AD"/>
        </a:accent5>
        <a:accent6>
          <a:srgbClr val="728E1A"/>
        </a:accent6>
        <a:hlink>
          <a:srgbClr val="3366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4">
        <a:dk1>
          <a:srgbClr val="4D4D4D"/>
        </a:dk1>
        <a:lt1>
          <a:srgbClr val="FFFFFF"/>
        </a:lt1>
        <a:dk2>
          <a:srgbClr val="000000"/>
        </a:dk2>
        <a:lt2>
          <a:srgbClr val="506314"/>
        </a:lt2>
        <a:accent1>
          <a:srgbClr val="C0D532"/>
        </a:accent1>
        <a:accent2>
          <a:srgbClr val="7F9D1E"/>
        </a:accent2>
        <a:accent3>
          <a:srgbClr val="FFFFFF"/>
        </a:accent3>
        <a:accent4>
          <a:srgbClr val="404040"/>
        </a:accent4>
        <a:accent5>
          <a:srgbClr val="DCE7AD"/>
        </a:accent5>
        <a:accent6>
          <a:srgbClr val="728E1A"/>
        </a:accent6>
        <a:hlink>
          <a:srgbClr val="8CA824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26680</TotalTime>
  <Words>1294</Words>
  <Application>Microsoft Office PowerPoint</Application>
  <PresentationFormat>Grand écran</PresentationFormat>
  <Paragraphs>142</Paragraphs>
  <Slides>26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8</vt:i4>
      </vt:variant>
      <vt:variant>
        <vt:lpstr>Titres des diapositives</vt:lpstr>
      </vt:variant>
      <vt:variant>
        <vt:i4>26</vt:i4>
      </vt:variant>
    </vt:vector>
  </HeadingPairs>
  <TitlesOfParts>
    <vt:vector size="41" baseType="lpstr">
      <vt:lpstr>Arial</vt:lpstr>
      <vt:lpstr>Arial-BoldMT</vt:lpstr>
      <vt:lpstr>Calibri</vt:lpstr>
      <vt:lpstr>Calibri Light</vt:lpstr>
      <vt:lpstr>Noto Sans</vt:lpstr>
      <vt:lpstr>Open Sans</vt:lpstr>
      <vt:lpstr>Wingdings</vt:lpstr>
      <vt:lpstr>Thème Office</vt:lpstr>
      <vt:lpstr>Office Theme</vt:lpstr>
      <vt:lpstr>template</vt:lpstr>
      <vt:lpstr>14_Office Theme</vt:lpstr>
      <vt:lpstr>5_Office Theme</vt:lpstr>
      <vt:lpstr>6_Office Theme</vt:lpstr>
      <vt:lpstr>11_Office Theme</vt:lpstr>
      <vt:lpstr>1_template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L’évaluation des risques : vue d’ensemble</vt:lpstr>
      <vt:lpstr>La prévention dans l’entreprise</vt:lpstr>
      <vt:lpstr>EvRP et SMS, quelle est la relation?</vt:lpstr>
      <vt:lpstr>Présentation PowerPoint</vt:lpstr>
      <vt:lpstr>HISTORIQUE </vt:lpstr>
      <vt:lpstr>Vue globale</vt:lpstr>
      <vt:lpstr>La logique d’évaluation en Europe</vt:lpstr>
      <vt:lpstr>La logique d’évaluation en Europe</vt:lpstr>
      <vt:lpstr>La logique d’évaluation en Europe</vt:lpstr>
      <vt:lpstr>La logique d’évaluation en Europe</vt:lpstr>
      <vt:lpstr>La logique d’évaluation en Europe</vt:lpstr>
      <vt:lpstr>La logique d’évaluation en Europe</vt:lpstr>
      <vt:lpstr>Récapitulatif</vt:lpstr>
      <vt:lpstr>Evolution en Algérie</vt:lpstr>
      <vt:lpstr>Evolution en Algérie</vt:lpstr>
      <vt:lpstr>Evolution en Algérie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dell</dc:creator>
  <cp:lastModifiedBy>dell</cp:lastModifiedBy>
  <cp:revision>1181</cp:revision>
  <dcterms:created xsi:type="dcterms:W3CDTF">2022-10-08T12:05:03Z</dcterms:created>
  <dcterms:modified xsi:type="dcterms:W3CDTF">2026-04-26T14:29:27Z</dcterms:modified>
</cp:coreProperties>
</file>