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729ED8-5358-4191-9310-AD511E8A291D}" type="datetimeFigureOut">
              <a:rPr lang="fr-FR" smtClean="0"/>
              <a:pPr/>
              <a:t>02/03/2024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525D32-6D6D-4895-B50C-D5DE7DEB06EA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ar-SA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وزارة التعليم العالي والبحث العلمي</a:t>
            </a:r>
            <a:r>
              <a:rPr lang="fr-FR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ar-SA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جامعة 20 أوت 1955  </a:t>
            </a:r>
            <a:r>
              <a:rPr lang="ar-SA" sz="20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سكيكدة</a:t>
            </a:r>
            <a:r>
              <a:rPr lang="fr-FR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ar-DZ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كلية العلوم الاقتصادية والتجارية وعلوم التسيير</a:t>
            </a:r>
            <a:r>
              <a:rPr lang="fr-FR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2564904"/>
            <a:ext cx="7854696" cy="720080"/>
          </a:xfrm>
        </p:spPr>
        <p:txBody>
          <a:bodyPr>
            <a:noAutofit/>
          </a:bodyPr>
          <a:lstStyle/>
          <a:p>
            <a:pPr algn="ctr" rtl="1"/>
            <a:r>
              <a:rPr lang="ar-DZ" sz="3600" dirty="0" smtClean="0"/>
              <a:t>المحاضرة الرابعة: أخلاقيات الأعمال ووظائف المؤسسة</a:t>
            </a:r>
            <a:endParaRPr lang="fr-FR" sz="3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4499992" y="4437112"/>
            <a:ext cx="4265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2400" dirty="0" smtClean="0"/>
              <a:t>مخصص لطلاب سنة ثانية ليسانس: تجارة؛ مالية واقتصاد.</a:t>
            </a:r>
            <a:endParaRPr lang="fr-FR" sz="2400" dirty="0"/>
          </a:p>
        </p:txBody>
      </p:sp>
      <p:pic>
        <p:nvPicPr>
          <p:cNvPr id="5" name="Espace réservé du contenu 3" descr="22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785794"/>
            <a:ext cx="2000257" cy="799309"/>
          </a:xfrm>
          <a:prstGeom prst="rect">
            <a:avLst/>
          </a:prstGeom>
        </p:spPr>
      </p:pic>
      <p:pic>
        <p:nvPicPr>
          <p:cNvPr id="6" name="Espace réservé du contenu 3" descr="22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571480"/>
            <a:ext cx="2000257" cy="799309"/>
          </a:xfrm>
          <a:prstGeom prst="rect">
            <a:avLst/>
          </a:prstGeom>
        </p:spPr>
      </p:pic>
      <p:pic>
        <p:nvPicPr>
          <p:cNvPr id="7" name="Image 6" descr="ethics-2110590_12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61048"/>
            <a:ext cx="4355976" cy="2996952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72234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وظائف المؤسسة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85408"/>
          </a:xfrm>
        </p:spPr>
        <p:txBody>
          <a:bodyPr>
            <a:normAutofit lnSpcReduction="10000"/>
          </a:bodyPr>
          <a:lstStyle/>
          <a:p>
            <a:pPr algn="ct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الوظيفة المالية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 5" descr="1280x960-1-e1615827795167-768x48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92896"/>
            <a:ext cx="9144000" cy="4365104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1772816"/>
            <a:ext cx="4665712" cy="64807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الموارد البشرية </a:t>
            </a:r>
            <a:endParaRPr lang="fr-FR" b="1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836712"/>
            <a:ext cx="8229600" cy="722344"/>
          </a:xfrm>
          <a:prstGeom prst="rect">
            <a:avLst/>
          </a:prstGeom>
        </p:spPr>
        <p:txBody>
          <a:bodyPr vert="horz" lIns="0" rIns="0" bIns="0" anchor="b">
            <a:normAutofit fontScale="900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وظائف المؤسسة 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 6" descr="ما-هي-الموارد-البشرية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92896"/>
            <a:ext cx="9144000" cy="4365104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1628800"/>
            <a:ext cx="5313784" cy="63894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وظيفة التموين</a:t>
            </a:r>
            <a:endParaRPr lang="fr-FR" b="1" dirty="0"/>
          </a:p>
        </p:txBody>
      </p:sp>
      <p:pic>
        <p:nvPicPr>
          <p:cNvPr id="6" name="Image 5" descr="مفهوم_وظيفة_التموين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92896"/>
            <a:ext cx="9144000" cy="4365104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67544" y="764704"/>
            <a:ext cx="8229600" cy="722344"/>
          </a:xfrm>
          <a:prstGeom prst="rect">
            <a:avLst/>
          </a:prstGeom>
        </p:spPr>
        <p:txBody>
          <a:bodyPr vert="horz" lIns="0" rIns="0" bIns="0" anchor="b">
            <a:normAutofit fontScale="900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وظائف المؤسسة 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720" y="1700808"/>
            <a:ext cx="5565304" cy="63894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الوظيفة التجارية </a:t>
            </a:r>
            <a:endParaRPr lang="fr-FR" b="1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764704"/>
            <a:ext cx="8229600" cy="722344"/>
          </a:xfrm>
          <a:prstGeom prst="rect">
            <a:avLst/>
          </a:prstGeom>
        </p:spPr>
        <p:txBody>
          <a:bodyPr vert="horz" lIns="0" rIns="0" bIns="0" anchor="b">
            <a:normAutofit fontScale="900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وظائف المؤسسة 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Image 4" descr="خطة عم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492896"/>
            <a:ext cx="8964488" cy="4365104"/>
          </a:xfrm>
          <a:prstGeom prst="rect">
            <a:avLst/>
          </a:prstGeom>
        </p:spPr>
      </p:pic>
    </p:spTree>
  </p:cSld>
  <p:clrMapOvr>
    <a:masterClrMapping/>
  </p:clrMapOvr>
  <p:transition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5063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الوظيفة التسويقية </a:t>
            </a:r>
            <a:endParaRPr lang="fr-FR" b="1" dirty="0"/>
          </a:p>
        </p:txBody>
      </p:sp>
      <p:pic>
        <p:nvPicPr>
          <p:cNvPr id="4" name="Espace réservé du contenu 3" descr="analyse-SWOT-ou-MOFF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2132856"/>
            <a:ext cx="5364088" cy="4725143"/>
          </a:xfrm>
        </p:spPr>
      </p:pic>
      <p:pic>
        <p:nvPicPr>
          <p:cNvPr id="5" name="Image 4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2856"/>
            <a:ext cx="3995936" cy="4725145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395536" y="476672"/>
            <a:ext cx="8229600" cy="722344"/>
          </a:xfrm>
          <a:prstGeom prst="rect">
            <a:avLst/>
          </a:prstGeom>
        </p:spPr>
        <p:txBody>
          <a:bodyPr vert="horz" lIns="0" rIns="0" bIns="0" anchor="b">
            <a:normAutofit fontScale="900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وظائف المؤسسة </a:t>
            </a:r>
            <a:endParaRPr kumimoji="0" lang="fr-FR" sz="5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79435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b="1" dirty="0" smtClean="0"/>
              <a:t>تطبيق أخلاقيات الأعمال من خلال وظائف المؤسسة</a:t>
            </a:r>
            <a:endParaRPr lang="fr-FR" b="1" dirty="0"/>
          </a:p>
        </p:txBody>
      </p:sp>
      <p:pic>
        <p:nvPicPr>
          <p:cNvPr id="4" name="Image 3" descr="مدونة الاخلا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16832"/>
            <a:ext cx="4932040" cy="4941168"/>
          </a:xfrm>
          <a:prstGeom prst="rect">
            <a:avLst/>
          </a:prstGeom>
        </p:spPr>
      </p:pic>
      <p:sp>
        <p:nvSpPr>
          <p:cNvPr id="5" name="Organigramme : Préparation 4"/>
          <p:cNvSpPr/>
          <p:nvPr/>
        </p:nvSpPr>
        <p:spPr>
          <a:xfrm>
            <a:off x="5148064" y="1916832"/>
            <a:ext cx="3384376" cy="72008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000" dirty="0" smtClean="0">
                <a:solidFill>
                  <a:schemeClr val="accent1">
                    <a:lumMod val="75000"/>
                  </a:schemeClr>
                </a:solidFill>
              </a:rPr>
              <a:t>اخلاقيات الاعمال في الوظيفة المالية </a:t>
            </a:r>
          </a:p>
        </p:txBody>
      </p:sp>
      <p:sp>
        <p:nvSpPr>
          <p:cNvPr id="7" name="Organigramme : Préparation 6"/>
          <p:cNvSpPr/>
          <p:nvPr/>
        </p:nvSpPr>
        <p:spPr>
          <a:xfrm>
            <a:off x="5148064" y="3861048"/>
            <a:ext cx="3456384" cy="72008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اخلاقيات الاعمال في وظيفة الانتاج</a:t>
            </a:r>
          </a:p>
        </p:txBody>
      </p:sp>
      <p:sp>
        <p:nvSpPr>
          <p:cNvPr id="8" name="Organigramme : Préparation 7"/>
          <p:cNvSpPr/>
          <p:nvPr/>
        </p:nvSpPr>
        <p:spPr>
          <a:xfrm>
            <a:off x="5148064" y="2852936"/>
            <a:ext cx="3456384" cy="72008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اخلاقيات الاعمال في وظيفة الموارد البشرية </a:t>
            </a:r>
          </a:p>
        </p:txBody>
      </p:sp>
      <p:sp>
        <p:nvSpPr>
          <p:cNvPr id="9" name="Organigramme : Préparation 8"/>
          <p:cNvSpPr/>
          <p:nvPr/>
        </p:nvSpPr>
        <p:spPr>
          <a:xfrm>
            <a:off x="5220072" y="4797152"/>
            <a:ext cx="3528392" cy="792088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اخلاقيات الاعمال في في الوظيفة التموينية</a:t>
            </a:r>
          </a:p>
        </p:txBody>
      </p:sp>
      <p:sp>
        <p:nvSpPr>
          <p:cNvPr id="10" name="Organigramme : Préparation 9"/>
          <p:cNvSpPr/>
          <p:nvPr/>
        </p:nvSpPr>
        <p:spPr>
          <a:xfrm>
            <a:off x="5148064" y="5877272"/>
            <a:ext cx="3672408" cy="720080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اخلاقيات الاعمال في الوظيفة التجارية والتسويقية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78</Words>
  <Application>Microsoft Office PowerPoint</Application>
  <PresentationFormat>Affichage à l'écran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Débit</vt:lpstr>
      <vt:lpstr>وزارة التعليم العالي والبحث العلمي جامعة 20 أوت 1955  سكيكدة كلية العلوم الاقتصادية والتجارية وعلوم التسيير </vt:lpstr>
      <vt:lpstr>وظائف المؤسسة </vt:lpstr>
      <vt:lpstr>الموارد البشرية </vt:lpstr>
      <vt:lpstr>وظيفة التموين</vt:lpstr>
      <vt:lpstr>الوظيفة التجارية </vt:lpstr>
      <vt:lpstr>الوظيفة التسويقية </vt:lpstr>
      <vt:lpstr>تطبيق أخلاقيات الأعمال من خلال وظائف المؤسسة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وزارة التعليم العالي والبحث العلمي جامعة 20 أوت 1955  سكيكدة كلية العلوم الاقتصادية والتجارية وعلوم التسيير</dc:title>
  <dc:creator>Djana Info</dc:creator>
  <cp:lastModifiedBy>Djana Info</cp:lastModifiedBy>
  <cp:revision>8</cp:revision>
  <dcterms:created xsi:type="dcterms:W3CDTF">2024-03-01T14:48:39Z</dcterms:created>
  <dcterms:modified xsi:type="dcterms:W3CDTF">2024-03-02T08:17:28Z</dcterms:modified>
</cp:coreProperties>
</file>