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504" r:id="rId5"/>
    <p:sldId id="445" r:id="rId6"/>
    <p:sldId id="531" r:id="rId7"/>
    <p:sldId id="533" r:id="rId8"/>
    <p:sldId id="534" r:id="rId9"/>
    <p:sldId id="535" r:id="rId10"/>
    <p:sldId id="537" r:id="rId11"/>
    <p:sldId id="545" r:id="rId12"/>
    <p:sldId id="538" r:id="rId13"/>
    <p:sldId id="539" r:id="rId14"/>
    <p:sldId id="540" r:id="rId15"/>
    <p:sldId id="541" r:id="rId16"/>
    <p:sldId id="542" r:id="rId17"/>
    <p:sldId id="543" r:id="rId18"/>
    <p:sldId id="544" r:id="rId19"/>
    <p:sldId id="530" r:id="rId20"/>
    <p:sldId id="546" r:id="rId21"/>
    <p:sldId id="547" r:id="rId22"/>
    <p:sldId id="548" r:id="rId23"/>
    <p:sldId id="549" r:id="rId24"/>
    <p:sldId id="550" r:id="rId25"/>
    <p:sldId id="551" r:id="rId26"/>
    <p:sldId id="450" r:id="rId27"/>
    <p:sldId id="554" r:id="rId28"/>
    <p:sldId id="556" r:id="rId29"/>
    <p:sldId id="559" r:id="rId30"/>
    <p:sldId id="459" r:id="rId31"/>
    <p:sldId id="529" r:id="rId32"/>
    <p:sldId id="555" r:id="rId33"/>
    <p:sldId id="281" r:id="rId34"/>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15" autoAdjust="0"/>
    <p:restoredTop sz="94761" autoAdjust="0"/>
  </p:normalViewPr>
  <p:slideViewPr>
    <p:cSldViewPr showGuides="1">
      <p:cViewPr varScale="1">
        <p:scale>
          <a:sx n="69" d="100"/>
          <a:sy n="69" d="100"/>
        </p:scale>
        <p:origin x="-1416" y="-102"/>
      </p:cViewPr>
      <p:guideLst>
        <p:guide orient="horz" pos="2160"/>
        <p:guide pos="2880"/>
      </p:guideLst>
    </p:cSldViewPr>
  </p:slideViewPr>
  <p:outlineViewPr>
    <p:cViewPr>
      <p:scale>
        <a:sx n="33" d="100"/>
        <a:sy n="33" d="100"/>
      </p:scale>
      <p:origin x="0" y="476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B1334CD-9CE3-47D6-A04A-CC50AE0ADE1C}" type="datetimeFigureOut">
              <a:rPr lang="fr-FR"/>
            </a:fld>
            <a:endParaRPr lang="en-US"/>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smtClean="0"/>
              <a:t>Cliquez pour modifier les styles du texte du masque</a:t>
            </a:r>
            <a:endParaRPr lang="fr-FR" noProof="0" smtClean="0"/>
          </a:p>
          <a:p>
            <a:pPr lvl="1"/>
            <a:r>
              <a:rPr lang="fr-FR" noProof="0" smtClean="0"/>
              <a:t>Deuxième niveau</a:t>
            </a:r>
            <a:endParaRPr lang="fr-FR" noProof="0" smtClean="0"/>
          </a:p>
          <a:p>
            <a:pPr lvl="2"/>
            <a:r>
              <a:rPr lang="fr-FR" noProof="0" smtClean="0"/>
              <a:t>Troisième niveau</a:t>
            </a:r>
            <a:endParaRPr lang="fr-FR" noProof="0" smtClean="0"/>
          </a:p>
          <a:p>
            <a:pPr lvl="3"/>
            <a:r>
              <a:rPr lang="fr-FR" noProof="0" smtClean="0"/>
              <a:t>Quatrième niveau</a:t>
            </a:r>
            <a:endParaRPr lang="fr-FR" noProof="0" smtClean="0"/>
          </a:p>
          <a:p>
            <a:pPr lvl="4"/>
            <a:r>
              <a:rPr lang="fr-FR" noProof="0" smtClean="0"/>
              <a:t>Cinquième niveau</a:t>
            </a:r>
            <a:endParaRPr lang="en-US" noProof="0" smtClean="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936E1A17-7B1F-45BE-A9F4-C8945CA756CA}" type="slidenum">
              <a:rPr lang="en-US"/>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Diapositive de titre">
    <p:spTree>
      <p:nvGrpSpPr>
        <p:cNvPr id="1" name=""/>
        <p:cNvGrpSpPr/>
        <p:nvPr/>
      </p:nvGrpSpPr>
      <p:grpSpPr>
        <a:xfrm>
          <a:off x="0" y="0"/>
          <a:ext cx="0" cy="0"/>
          <a:chOff x="0" y="0"/>
          <a:chExt cx="0" cy="0"/>
        </a:xfrm>
      </p:grpSpPr>
      <p:grpSp>
        <p:nvGrpSpPr>
          <p:cNvPr id="4" name="Group 2"/>
          <p:cNvGrpSpPr/>
          <p:nvPr/>
        </p:nvGrpSpPr>
        <p:grpSpPr bwMode="auto">
          <a:xfrm>
            <a:off x="0" y="3902075"/>
            <a:ext cx="3400425" cy="2949575"/>
            <a:chOff x="0" y="2458"/>
            <a:chExt cx="2142" cy="1858"/>
          </a:xfrm>
        </p:grpSpPr>
        <p:sp>
          <p:nvSpPr>
            <p:cNvPr id="5" name="Freeform 3"/>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ln>
          </p:spPr>
          <p:txBody>
            <a:bodyPr/>
            <a:lstStyle/>
            <a:p>
              <a:pPr>
                <a:defRPr/>
              </a:pPr>
              <a:endParaRPr lang="fr-FR"/>
            </a:p>
          </p:txBody>
        </p:sp>
        <p:sp>
          <p:nvSpPr>
            <p:cNvPr id="6" name="Freeform 4"/>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ln>
          </p:spPr>
          <p:txBody>
            <a:bodyPr/>
            <a:lstStyle/>
            <a:p>
              <a:pPr>
                <a:defRPr/>
              </a:pPr>
              <a:endParaRPr lang="fr-FR"/>
            </a:p>
          </p:txBody>
        </p:sp>
        <p:sp>
          <p:nvSpPr>
            <p:cNvPr id="7" name="Freeform 5"/>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ln>
          </p:spPr>
          <p:txBody>
            <a:bodyPr/>
            <a:lstStyle/>
            <a:p>
              <a:pPr>
                <a:defRPr/>
              </a:pPr>
              <a:endParaRPr lang="fr-FR"/>
            </a:p>
          </p:txBody>
        </p:sp>
        <p:sp>
          <p:nvSpPr>
            <p:cNvPr id="8" name="Freeform 6"/>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ln>
          </p:spPr>
          <p:txBody>
            <a:bodyPr/>
            <a:lstStyle/>
            <a:p>
              <a:pPr>
                <a:defRPr/>
              </a:pPr>
              <a:endParaRPr lang="fr-FR"/>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ln>
            <a:effectLst/>
          </p:spPr>
          <p:txBody>
            <a:bodyPr/>
            <a:lstStyle/>
            <a:p>
              <a:pPr>
                <a:defRPr/>
              </a:pPr>
              <a:endParaRPr lang="fr-FR"/>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ln>
            <a:effectLst/>
          </p:spPr>
          <p:txBody>
            <a:bodyPr/>
            <a:lstStyle/>
            <a:p>
              <a:pPr>
                <a:defRPr/>
              </a:pPr>
              <a:endParaRPr lang="fr-FR"/>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ln>
            <a:effectLst/>
          </p:spPr>
          <p:txBody>
            <a:bodyPr/>
            <a:lstStyle/>
            <a:p>
              <a:pPr>
                <a:defRPr/>
              </a:pPr>
              <a:endParaRPr lang="fr-FR"/>
            </a:p>
          </p:txBody>
        </p:sp>
      </p:grpSp>
      <p:sp>
        <p:nvSpPr>
          <p:cNvPr id="45066" name="Rectangle 10"/>
          <p:cNvSpPr>
            <a:spLocks noGrp="1" noChangeArrowheads="1"/>
          </p:cNvSpPr>
          <p:nvPr>
            <p:ph type="ctrTitle" sz="quarter" hasCustomPrompt="1"/>
          </p:nvPr>
        </p:nvSpPr>
        <p:spPr>
          <a:xfrm>
            <a:off x="685800" y="1873250"/>
            <a:ext cx="7772400" cy="1555750"/>
          </a:xfrm>
        </p:spPr>
        <p:txBody>
          <a:bodyPr/>
          <a:lstStyle>
            <a:lvl1pPr>
              <a:defRPr sz="4800"/>
            </a:lvl1pPr>
          </a:lstStyle>
          <a:p>
            <a:r>
              <a:rPr lang="fr-FR"/>
              <a:t>Cliquez pour modifier le style du titre</a:t>
            </a:r>
            <a:endParaRPr lang="fr-FR"/>
          </a:p>
        </p:txBody>
      </p:sp>
      <p:sp>
        <p:nvSpPr>
          <p:cNvPr id="45067" name="Rectangle 11"/>
          <p:cNvSpPr>
            <a:spLocks noGrp="1" noChangeArrowheads="1"/>
          </p:cNvSpPr>
          <p:nvPr>
            <p:ph type="subTitle" sz="quarter" idx="1" hasCustomPrompt="1"/>
          </p:nvPr>
        </p:nvSpPr>
        <p:spPr>
          <a:xfrm>
            <a:off x="1371600" y="3886200"/>
            <a:ext cx="6400800" cy="1752600"/>
          </a:xfrm>
        </p:spPr>
        <p:txBody>
          <a:bodyPr/>
          <a:lstStyle>
            <a:lvl1pPr marL="0" indent="0" algn="ctr">
              <a:buFont typeface="Wingdings" panose="05000000000000000000" pitchFamily="2" charset="2"/>
              <a:buNone/>
              <a:defRPr/>
            </a:lvl1pPr>
          </a:lstStyle>
          <a:p>
            <a:r>
              <a:rPr lang="fr-FR"/>
              <a:t>Cliquez pour modifier le style des sous-titres du masque</a:t>
            </a:r>
            <a:endParaRPr lang="fr-FR"/>
          </a:p>
        </p:txBody>
      </p:sp>
      <p:sp>
        <p:nvSpPr>
          <p:cNvPr id="12" name="Rectangle 12"/>
          <p:cNvSpPr>
            <a:spLocks noGrp="1" noChangeArrowheads="1"/>
          </p:cNvSpPr>
          <p:nvPr>
            <p:ph type="dt" sz="quarter" idx="10"/>
          </p:nvPr>
        </p:nvSpPr>
        <p:spPr/>
        <p:txBody>
          <a:bodyPr/>
          <a:lstStyle>
            <a:lvl1pPr>
              <a:defRPr/>
            </a:lvl1pPr>
          </a:lstStyle>
          <a:p>
            <a:pPr>
              <a:defRPr/>
            </a:pPr>
            <a:endParaRPr lang="fr-FR"/>
          </a:p>
        </p:txBody>
      </p:sp>
      <p:sp>
        <p:nvSpPr>
          <p:cNvPr id="13" name="Rectangle 13"/>
          <p:cNvSpPr>
            <a:spLocks noGrp="1" noChangeArrowheads="1"/>
          </p:cNvSpPr>
          <p:nvPr>
            <p:ph type="ftr" sz="quarter" idx="11"/>
          </p:nvPr>
        </p:nvSpPr>
        <p:spPr/>
        <p:txBody>
          <a:bodyPr/>
          <a:lstStyle>
            <a:lvl1pPr>
              <a:defRPr/>
            </a:lvl1pPr>
          </a:lstStyle>
          <a:p>
            <a:pPr>
              <a:defRPr/>
            </a:pPr>
            <a:endParaRPr lang="fr-FR"/>
          </a:p>
        </p:txBody>
      </p:sp>
      <p:sp>
        <p:nvSpPr>
          <p:cNvPr id="14" name="Rectangle 14"/>
          <p:cNvSpPr>
            <a:spLocks noGrp="1" noChangeArrowheads="1"/>
          </p:cNvSpPr>
          <p:nvPr>
            <p:ph type="sldNum" sz="quarter" idx="12"/>
          </p:nvPr>
        </p:nvSpPr>
        <p:spPr/>
        <p:txBody>
          <a:bodyPr/>
          <a:lstStyle>
            <a:lvl1pPr>
              <a:defRPr/>
            </a:lvl1pPr>
          </a:lstStyle>
          <a:p>
            <a:pPr>
              <a:defRPr/>
            </a:pPr>
            <a:fld id="{DC530EEB-91BF-49B8-99E2-0E6CD8246180}" type="slidenum">
              <a:rPr lang="fr-FR"/>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hasCustomPrompt="1"/>
          </p:nvPr>
        </p:nvSpPr>
        <p:spPr/>
        <p:txBody>
          <a:bodyPr vert="eaVert"/>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Rectangle 12"/>
          <p:cNvSpPr>
            <a:spLocks noGrp="1" noChangeArrowheads="1"/>
          </p:cNvSpPr>
          <p:nvPr>
            <p:ph type="dt" sz="half" idx="10"/>
          </p:nvPr>
        </p:nvSpPr>
        <p:spPr/>
        <p:txBody>
          <a:bodyPr/>
          <a:lstStyle>
            <a:lvl1pPr>
              <a:defRPr/>
            </a:lvl1pPr>
          </a:lstStyle>
          <a:p>
            <a:pPr>
              <a:defRPr/>
            </a:pPr>
            <a:endParaRPr lang="fr-FR"/>
          </a:p>
        </p:txBody>
      </p:sp>
      <p:sp>
        <p:nvSpPr>
          <p:cNvPr id="5" name="Rectangle 13"/>
          <p:cNvSpPr>
            <a:spLocks noGrp="1" noChangeArrowheads="1"/>
          </p:cNvSpPr>
          <p:nvPr>
            <p:ph type="ftr" sz="quarter" idx="11"/>
          </p:nvPr>
        </p:nvSpPr>
        <p:spPr/>
        <p:txBody>
          <a:bodyPr/>
          <a:lstStyle>
            <a:lvl1pPr>
              <a:defRPr/>
            </a:lvl1pPr>
          </a:lstStyle>
          <a:p>
            <a:pPr>
              <a:defRPr/>
            </a:pPr>
            <a:endParaRPr lang="fr-FR"/>
          </a:p>
        </p:txBody>
      </p:sp>
      <p:sp>
        <p:nvSpPr>
          <p:cNvPr id="6" name="Rectangle 14"/>
          <p:cNvSpPr>
            <a:spLocks noGrp="1" noChangeArrowheads="1"/>
          </p:cNvSpPr>
          <p:nvPr>
            <p:ph type="sldNum" sz="quarter" idx="12"/>
          </p:nvPr>
        </p:nvSpPr>
        <p:spPr/>
        <p:txBody>
          <a:bodyPr/>
          <a:lstStyle>
            <a:lvl1pPr>
              <a:defRPr/>
            </a:lvl1pPr>
          </a:lstStyle>
          <a:p>
            <a:pPr>
              <a:defRPr/>
            </a:pPr>
            <a:fld id="{181762B1-2F26-4C9F-914B-B0230D146C28}" type="slidenum">
              <a:rPr lang="fr-FR"/>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hasCustomPrompt="1"/>
          </p:nvPr>
        </p:nvSpPr>
        <p:spPr>
          <a:xfrm>
            <a:off x="6629400" y="277813"/>
            <a:ext cx="2057400" cy="5853112"/>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hasCustomPrompt="1"/>
          </p:nvPr>
        </p:nvSpPr>
        <p:spPr>
          <a:xfrm>
            <a:off x="457200" y="277813"/>
            <a:ext cx="6019800" cy="5853112"/>
          </a:xfrm>
        </p:spPr>
        <p:txBody>
          <a:bodyPr vert="eaVert"/>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Rectangle 12"/>
          <p:cNvSpPr>
            <a:spLocks noGrp="1" noChangeArrowheads="1"/>
          </p:cNvSpPr>
          <p:nvPr>
            <p:ph type="dt" sz="half" idx="10"/>
          </p:nvPr>
        </p:nvSpPr>
        <p:spPr/>
        <p:txBody>
          <a:bodyPr/>
          <a:lstStyle>
            <a:lvl1pPr>
              <a:defRPr/>
            </a:lvl1pPr>
          </a:lstStyle>
          <a:p>
            <a:pPr>
              <a:defRPr/>
            </a:pPr>
            <a:endParaRPr lang="fr-FR"/>
          </a:p>
        </p:txBody>
      </p:sp>
      <p:sp>
        <p:nvSpPr>
          <p:cNvPr id="5" name="Rectangle 13"/>
          <p:cNvSpPr>
            <a:spLocks noGrp="1" noChangeArrowheads="1"/>
          </p:cNvSpPr>
          <p:nvPr>
            <p:ph type="ftr" sz="quarter" idx="11"/>
          </p:nvPr>
        </p:nvSpPr>
        <p:spPr/>
        <p:txBody>
          <a:bodyPr/>
          <a:lstStyle>
            <a:lvl1pPr>
              <a:defRPr/>
            </a:lvl1pPr>
          </a:lstStyle>
          <a:p>
            <a:pPr>
              <a:defRPr/>
            </a:pPr>
            <a:endParaRPr lang="fr-FR"/>
          </a:p>
        </p:txBody>
      </p:sp>
      <p:sp>
        <p:nvSpPr>
          <p:cNvPr id="6" name="Rectangle 14"/>
          <p:cNvSpPr>
            <a:spLocks noGrp="1" noChangeArrowheads="1"/>
          </p:cNvSpPr>
          <p:nvPr>
            <p:ph type="sldNum" sz="quarter" idx="12"/>
          </p:nvPr>
        </p:nvSpPr>
        <p:spPr/>
        <p:txBody>
          <a:bodyPr/>
          <a:lstStyle>
            <a:lvl1pPr>
              <a:defRPr/>
            </a:lvl1pPr>
          </a:lstStyle>
          <a:p>
            <a:pPr>
              <a:defRPr/>
            </a:pPr>
            <a:fld id="{2CECE8A2-23C2-461E-AA3D-6F1091BB0639}" type="slidenum">
              <a:rPr lang="fr-FR"/>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246E736E-CC20-4724-9F48-82C53E786C1F}" type="slidenum">
              <a:rPr lang="fr-FR"/>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smtClean="0"/>
              <a:t>Cliquez pour modifier le style du titre</a:t>
            </a:r>
            <a:endParaRPr lang="fr-FR"/>
          </a:p>
        </p:txBody>
      </p:sp>
      <p:sp>
        <p:nvSpPr>
          <p:cNvPr id="3" name="Espace réservé du contenu 2"/>
          <p:cNvSpPr>
            <a:spLocks noGrp="1"/>
          </p:cNvSpPr>
          <p:nvPr>
            <p:ph idx="1" hasCustomPrompt="1"/>
          </p:nvPr>
        </p:nvSpPr>
        <p:spPr/>
        <p:txBody>
          <a:body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Rectangle 12"/>
          <p:cNvSpPr>
            <a:spLocks noGrp="1" noChangeArrowheads="1"/>
          </p:cNvSpPr>
          <p:nvPr>
            <p:ph type="dt" sz="half" idx="10"/>
          </p:nvPr>
        </p:nvSpPr>
        <p:spPr/>
        <p:txBody>
          <a:bodyPr/>
          <a:lstStyle>
            <a:lvl1pPr>
              <a:defRPr/>
            </a:lvl1pPr>
          </a:lstStyle>
          <a:p>
            <a:pPr>
              <a:defRPr/>
            </a:pPr>
            <a:endParaRPr lang="fr-FR"/>
          </a:p>
        </p:txBody>
      </p:sp>
      <p:sp>
        <p:nvSpPr>
          <p:cNvPr id="5" name="Rectangle 13"/>
          <p:cNvSpPr>
            <a:spLocks noGrp="1" noChangeArrowheads="1"/>
          </p:cNvSpPr>
          <p:nvPr>
            <p:ph type="ftr" sz="quarter" idx="11"/>
          </p:nvPr>
        </p:nvSpPr>
        <p:spPr/>
        <p:txBody>
          <a:bodyPr/>
          <a:lstStyle>
            <a:lvl1pPr>
              <a:defRPr/>
            </a:lvl1pPr>
          </a:lstStyle>
          <a:p>
            <a:pPr>
              <a:defRPr/>
            </a:pPr>
            <a:endParaRPr lang="fr-FR"/>
          </a:p>
        </p:txBody>
      </p:sp>
      <p:sp>
        <p:nvSpPr>
          <p:cNvPr id="6" name="Rectangle 14"/>
          <p:cNvSpPr>
            <a:spLocks noGrp="1" noChangeArrowheads="1"/>
          </p:cNvSpPr>
          <p:nvPr>
            <p:ph type="sldNum" sz="quarter" idx="12"/>
          </p:nvPr>
        </p:nvSpPr>
        <p:spPr/>
        <p:txBody>
          <a:bodyPr/>
          <a:lstStyle>
            <a:lvl1pPr>
              <a:defRPr/>
            </a:lvl1pPr>
          </a:lstStyle>
          <a:p>
            <a:pPr>
              <a:defRPr/>
            </a:pPr>
            <a:fld id="{ABA652F1-5C7B-4474-B034-DF3C483C08BE}" type="slidenum">
              <a:rPr lang="fr-FR"/>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hasCustomPrompt="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endParaRPr lang="fr-FR" smtClean="0"/>
          </a:p>
        </p:txBody>
      </p:sp>
      <p:sp>
        <p:nvSpPr>
          <p:cNvPr id="4" name="Rectangle 12"/>
          <p:cNvSpPr>
            <a:spLocks noGrp="1" noChangeArrowheads="1"/>
          </p:cNvSpPr>
          <p:nvPr>
            <p:ph type="dt" sz="half" idx="10"/>
          </p:nvPr>
        </p:nvSpPr>
        <p:spPr/>
        <p:txBody>
          <a:bodyPr/>
          <a:lstStyle>
            <a:lvl1pPr>
              <a:defRPr/>
            </a:lvl1pPr>
          </a:lstStyle>
          <a:p>
            <a:pPr>
              <a:defRPr/>
            </a:pPr>
            <a:endParaRPr lang="fr-FR"/>
          </a:p>
        </p:txBody>
      </p:sp>
      <p:sp>
        <p:nvSpPr>
          <p:cNvPr id="5" name="Rectangle 13"/>
          <p:cNvSpPr>
            <a:spLocks noGrp="1" noChangeArrowheads="1"/>
          </p:cNvSpPr>
          <p:nvPr>
            <p:ph type="ftr" sz="quarter" idx="11"/>
          </p:nvPr>
        </p:nvSpPr>
        <p:spPr/>
        <p:txBody>
          <a:bodyPr/>
          <a:lstStyle>
            <a:lvl1pPr>
              <a:defRPr/>
            </a:lvl1pPr>
          </a:lstStyle>
          <a:p>
            <a:pPr>
              <a:defRPr/>
            </a:pPr>
            <a:endParaRPr lang="fr-FR"/>
          </a:p>
        </p:txBody>
      </p:sp>
      <p:sp>
        <p:nvSpPr>
          <p:cNvPr id="6" name="Rectangle 14"/>
          <p:cNvSpPr>
            <a:spLocks noGrp="1" noChangeArrowheads="1"/>
          </p:cNvSpPr>
          <p:nvPr>
            <p:ph type="sldNum" sz="quarter" idx="12"/>
          </p:nvPr>
        </p:nvSpPr>
        <p:spPr/>
        <p:txBody>
          <a:bodyPr/>
          <a:lstStyle>
            <a:lvl1pPr>
              <a:defRPr/>
            </a:lvl1pPr>
          </a:lstStyle>
          <a:p>
            <a:pPr>
              <a:defRPr/>
            </a:pPr>
            <a:fld id="{B09829F1-646A-4914-8706-01776F7DE1FA}" type="slidenum">
              <a:rPr lang="fr-FR"/>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smtClean="0"/>
              <a:t>Cliquez pour modifier le style du titre</a:t>
            </a:r>
            <a:endParaRPr lang="fr-FR"/>
          </a:p>
        </p:txBody>
      </p:sp>
      <p:sp>
        <p:nvSpPr>
          <p:cNvPr id="3" name="Espace réservé du contenu 2"/>
          <p:cNvSpPr>
            <a:spLocks noGrp="1"/>
          </p:cNvSpPr>
          <p:nvPr>
            <p:ph sz="half" idx="1" hasCustomPrompt="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u contenu 3"/>
          <p:cNvSpPr>
            <a:spLocks noGrp="1"/>
          </p:cNvSpPr>
          <p:nvPr>
            <p:ph sz="half" idx="2" hasCustomPrompt="1"/>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5" name="Rectangle 12"/>
          <p:cNvSpPr>
            <a:spLocks noGrp="1" noChangeArrowheads="1"/>
          </p:cNvSpPr>
          <p:nvPr>
            <p:ph type="dt" sz="half" idx="10"/>
          </p:nvPr>
        </p:nvSpPr>
        <p:spPr/>
        <p:txBody>
          <a:bodyPr/>
          <a:lstStyle>
            <a:lvl1pPr>
              <a:defRPr/>
            </a:lvl1pPr>
          </a:lstStyle>
          <a:p>
            <a:pPr>
              <a:defRPr/>
            </a:pPr>
            <a:endParaRPr lang="fr-FR"/>
          </a:p>
        </p:txBody>
      </p:sp>
      <p:sp>
        <p:nvSpPr>
          <p:cNvPr id="6" name="Rectangle 13"/>
          <p:cNvSpPr>
            <a:spLocks noGrp="1" noChangeArrowheads="1"/>
          </p:cNvSpPr>
          <p:nvPr>
            <p:ph type="ftr" sz="quarter" idx="11"/>
          </p:nvPr>
        </p:nvSpPr>
        <p:spPr/>
        <p:txBody>
          <a:bodyPr/>
          <a:lstStyle>
            <a:lvl1pPr>
              <a:defRPr/>
            </a:lvl1pPr>
          </a:lstStyle>
          <a:p>
            <a:pPr>
              <a:defRPr/>
            </a:pPr>
            <a:endParaRPr lang="fr-FR"/>
          </a:p>
        </p:txBody>
      </p:sp>
      <p:sp>
        <p:nvSpPr>
          <p:cNvPr id="7" name="Rectangle 14"/>
          <p:cNvSpPr>
            <a:spLocks noGrp="1" noChangeArrowheads="1"/>
          </p:cNvSpPr>
          <p:nvPr>
            <p:ph type="sldNum" sz="quarter" idx="12"/>
          </p:nvPr>
        </p:nvSpPr>
        <p:spPr/>
        <p:txBody>
          <a:bodyPr/>
          <a:lstStyle>
            <a:lvl1pPr>
              <a:defRPr/>
            </a:lvl1pPr>
          </a:lstStyle>
          <a:p>
            <a:pPr>
              <a:defRPr/>
            </a:pPr>
            <a:fld id="{34665F08-C173-48DE-ABAF-F562F35F363F}" type="slidenum">
              <a:rPr lang="fr-FR"/>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endParaRPr lang="fr-FR" smtClean="0"/>
          </a:p>
        </p:txBody>
      </p:sp>
      <p:sp>
        <p:nvSpPr>
          <p:cNvPr id="4" name="Espace réservé du contenu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5" name="Espace réservé du texte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endParaRPr lang="fr-FR" smtClean="0"/>
          </a:p>
        </p:txBody>
      </p:sp>
      <p:sp>
        <p:nvSpPr>
          <p:cNvPr id="6" name="Espace réservé du contenu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7" name="Rectangle 12"/>
          <p:cNvSpPr>
            <a:spLocks noGrp="1" noChangeArrowheads="1"/>
          </p:cNvSpPr>
          <p:nvPr>
            <p:ph type="dt" sz="half" idx="10"/>
          </p:nvPr>
        </p:nvSpPr>
        <p:spPr/>
        <p:txBody>
          <a:bodyPr/>
          <a:lstStyle>
            <a:lvl1pPr>
              <a:defRPr/>
            </a:lvl1pPr>
          </a:lstStyle>
          <a:p>
            <a:pPr>
              <a:defRPr/>
            </a:pPr>
            <a:endParaRPr lang="fr-FR"/>
          </a:p>
        </p:txBody>
      </p:sp>
      <p:sp>
        <p:nvSpPr>
          <p:cNvPr id="8" name="Rectangle 13"/>
          <p:cNvSpPr>
            <a:spLocks noGrp="1" noChangeArrowheads="1"/>
          </p:cNvSpPr>
          <p:nvPr>
            <p:ph type="ftr" sz="quarter" idx="11"/>
          </p:nvPr>
        </p:nvSpPr>
        <p:spPr/>
        <p:txBody>
          <a:bodyPr/>
          <a:lstStyle>
            <a:lvl1pPr>
              <a:defRPr/>
            </a:lvl1pPr>
          </a:lstStyle>
          <a:p>
            <a:pPr>
              <a:defRPr/>
            </a:pPr>
            <a:endParaRPr lang="fr-FR"/>
          </a:p>
        </p:txBody>
      </p:sp>
      <p:sp>
        <p:nvSpPr>
          <p:cNvPr id="9" name="Rectangle 14"/>
          <p:cNvSpPr>
            <a:spLocks noGrp="1" noChangeArrowheads="1"/>
          </p:cNvSpPr>
          <p:nvPr>
            <p:ph type="sldNum" sz="quarter" idx="12"/>
          </p:nvPr>
        </p:nvSpPr>
        <p:spPr/>
        <p:txBody>
          <a:bodyPr/>
          <a:lstStyle>
            <a:lvl1pPr>
              <a:defRPr/>
            </a:lvl1pPr>
          </a:lstStyle>
          <a:p>
            <a:pPr>
              <a:defRPr/>
            </a:pPr>
            <a:fld id="{E9BC1723-1D09-4EBB-A75C-990BCCCEBA1D}" type="slidenum">
              <a:rPr lang="fr-FR"/>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smtClean="0"/>
              <a:t>Cliquez pour modifier le style du titre</a:t>
            </a:r>
            <a:endParaRPr lang="fr-FR"/>
          </a:p>
        </p:txBody>
      </p:sp>
      <p:sp>
        <p:nvSpPr>
          <p:cNvPr id="3" name="Rectangle 12"/>
          <p:cNvSpPr>
            <a:spLocks noGrp="1" noChangeArrowheads="1"/>
          </p:cNvSpPr>
          <p:nvPr>
            <p:ph type="dt" sz="half" idx="10"/>
          </p:nvPr>
        </p:nvSpPr>
        <p:spPr/>
        <p:txBody>
          <a:bodyPr/>
          <a:lstStyle>
            <a:lvl1pPr>
              <a:defRPr/>
            </a:lvl1pPr>
          </a:lstStyle>
          <a:p>
            <a:pPr>
              <a:defRPr/>
            </a:pPr>
            <a:endParaRPr lang="fr-FR"/>
          </a:p>
        </p:txBody>
      </p:sp>
      <p:sp>
        <p:nvSpPr>
          <p:cNvPr id="4" name="Rectangle 13"/>
          <p:cNvSpPr>
            <a:spLocks noGrp="1" noChangeArrowheads="1"/>
          </p:cNvSpPr>
          <p:nvPr>
            <p:ph type="ftr" sz="quarter" idx="11"/>
          </p:nvPr>
        </p:nvSpPr>
        <p:spPr/>
        <p:txBody>
          <a:bodyPr/>
          <a:lstStyle>
            <a:lvl1pPr>
              <a:defRPr/>
            </a:lvl1pPr>
          </a:lstStyle>
          <a:p>
            <a:pPr>
              <a:defRPr/>
            </a:pPr>
            <a:endParaRPr lang="fr-FR"/>
          </a:p>
        </p:txBody>
      </p:sp>
      <p:sp>
        <p:nvSpPr>
          <p:cNvPr id="5" name="Rectangle 14"/>
          <p:cNvSpPr>
            <a:spLocks noGrp="1" noChangeArrowheads="1"/>
          </p:cNvSpPr>
          <p:nvPr>
            <p:ph type="sldNum" sz="quarter" idx="12"/>
          </p:nvPr>
        </p:nvSpPr>
        <p:spPr/>
        <p:txBody>
          <a:bodyPr/>
          <a:lstStyle>
            <a:lvl1pPr>
              <a:defRPr/>
            </a:lvl1pPr>
          </a:lstStyle>
          <a:p>
            <a:pPr>
              <a:defRPr/>
            </a:pPr>
            <a:fld id="{CF4F1612-3936-48AC-A25E-FCCB6A66E7AD}" type="slidenum">
              <a:rPr lang="fr-FR"/>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fr-FR"/>
          </a:p>
        </p:txBody>
      </p:sp>
      <p:sp>
        <p:nvSpPr>
          <p:cNvPr id="3" name="Rectangle 13"/>
          <p:cNvSpPr>
            <a:spLocks noGrp="1" noChangeArrowheads="1"/>
          </p:cNvSpPr>
          <p:nvPr>
            <p:ph type="ftr" sz="quarter" idx="11"/>
          </p:nvPr>
        </p:nvSpPr>
        <p:spPr/>
        <p:txBody>
          <a:bodyPr/>
          <a:lstStyle>
            <a:lvl1pPr>
              <a:defRPr/>
            </a:lvl1pPr>
          </a:lstStyle>
          <a:p>
            <a:pPr>
              <a:defRPr/>
            </a:pPr>
            <a:endParaRPr lang="fr-FR"/>
          </a:p>
        </p:txBody>
      </p:sp>
      <p:sp>
        <p:nvSpPr>
          <p:cNvPr id="4" name="Rectangle 14"/>
          <p:cNvSpPr>
            <a:spLocks noGrp="1" noChangeArrowheads="1"/>
          </p:cNvSpPr>
          <p:nvPr>
            <p:ph type="sldNum" sz="quarter" idx="12"/>
          </p:nvPr>
        </p:nvSpPr>
        <p:spPr/>
        <p:txBody>
          <a:bodyPr/>
          <a:lstStyle>
            <a:lvl1pPr>
              <a:defRPr/>
            </a:lvl1pPr>
          </a:lstStyle>
          <a:p>
            <a:pPr>
              <a:defRPr/>
            </a:pPr>
            <a:fld id="{982FA6A7-FF4D-45C1-AEED-11FBB89230A4}" type="slidenum">
              <a:rPr lang="fr-FR"/>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u texte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endParaRPr lang="fr-FR" smtClean="0"/>
          </a:p>
        </p:txBody>
      </p:sp>
      <p:sp>
        <p:nvSpPr>
          <p:cNvPr id="5" name="Rectangle 12"/>
          <p:cNvSpPr>
            <a:spLocks noGrp="1" noChangeArrowheads="1"/>
          </p:cNvSpPr>
          <p:nvPr>
            <p:ph type="dt" sz="half" idx="10"/>
          </p:nvPr>
        </p:nvSpPr>
        <p:spPr/>
        <p:txBody>
          <a:bodyPr/>
          <a:lstStyle>
            <a:lvl1pPr>
              <a:defRPr/>
            </a:lvl1pPr>
          </a:lstStyle>
          <a:p>
            <a:pPr>
              <a:defRPr/>
            </a:pPr>
            <a:endParaRPr lang="fr-FR"/>
          </a:p>
        </p:txBody>
      </p:sp>
      <p:sp>
        <p:nvSpPr>
          <p:cNvPr id="6" name="Rectangle 13"/>
          <p:cNvSpPr>
            <a:spLocks noGrp="1" noChangeArrowheads="1"/>
          </p:cNvSpPr>
          <p:nvPr>
            <p:ph type="ftr" sz="quarter" idx="11"/>
          </p:nvPr>
        </p:nvSpPr>
        <p:spPr/>
        <p:txBody>
          <a:bodyPr/>
          <a:lstStyle>
            <a:lvl1pPr>
              <a:defRPr/>
            </a:lvl1pPr>
          </a:lstStyle>
          <a:p>
            <a:pPr>
              <a:defRPr/>
            </a:pPr>
            <a:endParaRPr lang="fr-FR"/>
          </a:p>
        </p:txBody>
      </p:sp>
      <p:sp>
        <p:nvSpPr>
          <p:cNvPr id="7" name="Rectangle 14"/>
          <p:cNvSpPr>
            <a:spLocks noGrp="1" noChangeArrowheads="1"/>
          </p:cNvSpPr>
          <p:nvPr>
            <p:ph type="sldNum" sz="quarter" idx="12"/>
          </p:nvPr>
        </p:nvSpPr>
        <p:spPr/>
        <p:txBody>
          <a:bodyPr/>
          <a:lstStyle>
            <a:lvl1pPr>
              <a:defRPr/>
            </a:lvl1pPr>
          </a:lstStyle>
          <a:p>
            <a:pPr>
              <a:defRPr/>
            </a:pPr>
            <a:fld id="{64BDA8F6-51D2-4F1C-B35F-778B411A29A0}" type="slidenum">
              <a:rPr lang="fr-FR"/>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endParaRPr lang="fr-FR" smtClean="0"/>
          </a:p>
        </p:txBody>
      </p:sp>
      <p:sp>
        <p:nvSpPr>
          <p:cNvPr id="5" name="Rectangle 12"/>
          <p:cNvSpPr>
            <a:spLocks noGrp="1" noChangeArrowheads="1"/>
          </p:cNvSpPr>
          <p:nvPr>
            <p:ph type="dt" sz="half" idx="10"/>
          </p:nvPr>
        </p:nvSpPr>
        <p:spPr/>
        <p:txBody>
          <a:bodyPr/>
          <a:lstStyle>
            <a:lvl1pPr>
              <a:defRPr/>
            </a:lvl1pPr>
          </a:lstStyle>
          <a:p>
            <a:pPr>
              <a:defRPr/>
            </a:pPr>
            <a:endParaRPr lang="fr-FR"/>
          </a:p>
        </p:txBody>
      </p:sp>
      <p:sp>
        <p:nvSpPr>
          <p:cNvPr id="6" name="Rectangle 13"/>
          <p:cNvSpPr>
            <a:spLocks noGrp="1" noChangeArrowheads="1"/>
          </p:cNvSpPr>
          <p:nvPr>
            <p:ph type="ftr" sz="quarter" idx="11"/>
          </p:nvPr>
        </p:nvSpPr>
        <p:spPr/>
        <p:txBody>
          <a:bodyPr/>
          <a:lstStyle>
            <a:lvl1pPr>
              <a:defRPr/>
            </a:lvl1pPr>
          </a:lstStyle>
          <a:p>
            <a:pPr>
              <a:defRPr/>
            </a:pPr>
            <a:endParaRPr lang="fr-FR"/>
          </a:p>
        </p:txBody>
      </p:sp>
      <p:sp>
        <p:nvSpPr>
          <p:cNvPr id="7" name="Rectangle 14"/>
          <p:cNvSpPr>
            <a:spLocks noGrp="1" noChangeArrowheads="1"/>
          </p:cNvSpPr>
          <p:nvPr>
            <p:ph type="sldNum" sz="quarter" idx="12"/>
          </p:nvPr>
        </p:nvSpPr>
        <p:spPr/>
        <p:txBody>
          <a:bodyPr/>
          <a:lstStyle>
            <a:lvl1pPr>
              <a:defRPr/>
            </a:lvl1pPr>
          </a:lstStyle>
          <a:p>
            <a:pPr>
              <a:defRPr/>
            </a:pPr>
            <a:fld id="{5FD903D7-3A5A-4FEF-B9FC-B76323607279}" type="slidenum">
              <a:rPr lang="fr-FR"/>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p:nvPr/>
        </p:nvGrpSpPr>
        <p:grpSpPr bwMode="auto">
          <a:xfrm>
            <a:off x="0" y="3902075"/>
            <a:ext cx="3400425" cy="2949575"/>
            <a:chOff x="0" y="2458"/>
            <a:chExt cx="2142" cy="1858"/>
          </a:xfrm>
        </p:grpSpPr>
        <p:sp>
          <p:nvSpPr>
            <p:cNvPr id="44035" name="Freeform 3"/>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ln>
          </p:spPr>
          <p:txBody>
            <a:bodyPr/>
            <a:lstStyle/>
            <a:p>
              <a:pPr>
                <a:defRPr/>
              </a:pPr>
              <a:endParaRPr lang="fr-FR"/>
            </a:p>
          </p:txBody>
        </p:sp>
        <p:sp>
          <p:nvSpPr>
            <p:cNvPr id="44036" name="Freeform 4"/>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ln>
          </p:spPr>
          <p:txBody>
            <a:bodyPr/>
            <a:lstStyle/>
            <a:p>
              <a:pPr>
                <a:defRPr/>
              </a:pPr>
              <a:endParaRPr lang="fr-FR"/>
            </a:p>
          </p:txBody>
        </p:sp>
        <p:sp>
          <p:nvSpPr>
            <p:cNvPr id="44037" name="Freeform 5"/>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ln>
          </p:spPr>
          <p:txBody>
            <a:bodyPr/>
            <a:lstStyle/>
            <a:p>
              <a:pPr>
                <a:defRPr/>
              </a:pPr>
              <a:endParaRPr lang="fr-FR"/>
            </a:p>
          </p:txBody>
        </p:sp>
        <p:sp>
          <p:nvSpPr>
            <p:cNvPr id="44038" name="Freeform 6"/>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ln>
          </p:spPr>
          <p:txBody>
            <a:bodyPr/>
            <a:lstStyle/>
            <a:p>
              <a:pPr>
                <a:defRPr/>
              </a:pPr>
              <a:endParaRPr lang="fr-FR"/>
            </a:p>
          </p:txBody>
        </p:sp>
        <p:sp>
          <p:nvSpPr>
            <p:cNvPr id="4403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ln>
            <a:effectLst/>
          </p:spPr>
          <p:txBody>
            <a:bodyPr/>
            <a:lstStyle/>
            <a:p>
              <a:pPr>
                <a:defRPr/>
              </a:pPr>
              <a:endParaRPr lang="fr-FR"/>
            </a:p>
          </p:txBody>
        </p:sp>
        <p:sp>
          <p:nvSpPr>
            <p:cNvPr id="4404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ln>
            <a:effectLst/>
          </p:spPr>
          <p:txBody>
            <a:bodyPr/>
            <a:lstStyle/>
            <a:p>
              <a:pPr>
                <a:defRPr/>
              </a:pPr>
              <a:endParaRPr lang="fr-FR"/>
            </a:p>
          </p:txBody>
        </p:sp>
        <p:sp>
          <p:nvSpPr>
            <p:cNvPr id="4404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ln>
            <a:effectLst/>
          </p:spPr>
          <p:txBody>
            <a:bodyPr/>
            <a:lstStyle/>
            <a:p>
              <a:pPr>
                <a:defRPr/>
              </a:pPr>
              <a:endParaRPr lang="fr-FR"/>
            </a:p>
          </p:txBody>
        </p:sp>
      </p:grpSp>
      <p:sp>
        <p:nvSpPr>
          <p:cNvPr id="44042" name="Rectangle 10"/>
          <p:cNvSpPr>
            <a:spLocks noGrp="1" noChangeArrowheads="1"/>
          </p:cNvSpPr>
          <p:nvPr>
            <p:ph type="title"/>
          </p:nvPr>
        </p:nvSpPr>
        <p:spPr bwMode="auto">
          <a:xfrm>
            <a:off x="457200" y="277813"/>
            <a:ext cx="8229600" cy="1139825"/>
          </a:xfrm>
          <a:prstGeom prst="rect">
            <a:avLst/>
          </a:prstGeom>
          <a:noFill/>
          <a:ln w="9525">
            <a:noFill/>
            <a:miter lim="800000"/>
          </a:ln>
          <a:effectLst/>
        </p:spPr>
        <p:txBody>
          <a:bodyPr vert="horz" wrap="square" lIns="91440" tIns="45720" rIns="91440" bIns="45720" numCol="1" anchor="ctr" anchorCtr="1" compatLnSpc="1"/>
          <a:lstStyle/>
          <a:p>
            <a:pPr lvl="0"/>
            <a:r>
              <a:rPr lang="fr-FR" smtClean="0"/>
              <a:t>Cliquez pour modifier le style du titre</a:t>
            </a:r>
            <a:endParaRPr lang="fr-FR" smtClean="0"/>
          </a:p>
        </p:txBody>
      </p:sp>
      <p:sp>
        <p:nvSpPr>
          <p:cNvPr id="44043" name="Rectangle 11"/>
          <p:cNvSpPr>
            <a:spLocks noGrp="1" noChangeArrowheads="1"/>
          </p:cNvSpPr>
          <p:nvPr>
            <p:ph type="body" idx="1"/>
          </p:nvPr>
        </p:nvSpPr>
        <p:spPr bwMode="auto">
          <a:xfrm>
            <a:off x="457200" y="1600200"/>
            <a:ext cx="8229600" cy="4530725"/>
          </a:xfrm>
          <a:prstGeom prst="rect">
            <a:avLst/>
          </a:prstGeom>
          <a:noFill/>
          <a:ln w="9525">
            <a:noFill/>
            <a:miter lim="800000"/>
          </a:ln>
          <a:effectLst/>
        </p:spPr>
        <p:txBody>
          <a:bodyPr vert="horz" wrap="square" lIns="91440" tIns="45720" rIns="91440" bIns="45720" numCol="1" anchor="t" anchorCtr="0" compatLnSpc="1"/>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smtClean="0"/>
          </a:p>
        </p:txBody>
      </p:sp>
      <p:sp>
        <p:nvSpPr>
          <p:cNvPr id="44044" name="Rectangle 12"/>
          <p:cNvSpPr>
            <a:spLocks noGrp="1" noChangeArrowheads="1"/>
          </p:cNvSpPr>
          <p:nvPr>
            <p:ph type="dt" sz="half" idx="2"/>
          </p:nvPr>
        </p:nvSpPr>
        <p:spPr bwMode="auto">
          <a:xfrm>
            <a:off x="457200" y="6248400"/>
            <a:ext cx="2133600" cy="457200"/>
          </a:xfrm>
          <a:prstGeom prst="rect">
            <a:avLst/>
          </a:prstGeom>
          <a:noFill/>
          <a:ln w="9525">
            <a:noFill/>
            <a:miter lim="800000"/>
          </a:ln>
          <a:effectLst/>
        </p:spPr>
        <p:txBody>
          <a:bodyPr vert="horz" wrap="square" lIns="91440" tIns="45720" rIns="91440" bIns="45720" numCol="1" anchor="t" anchorCtr="0" compatLnSpc="1"/>
          <a:lstStyle>
            <a:lvl1pPr>
              <a:defRPr sz="1000">
                <a:effectLst>
                  <a:outerShdw blurRad="38100" dist="38100" dir="2700000" algn="tl">
                    <a:srgbClr val="010199"/>
                  </a:outerShdw>
                </a:effectLst>
              </a:defRPr>
            </a:lvl1pPr>
          </a:lstStyle>
          <a:p>
            <a:pPr>
              <a:defRPr/>
            </a:pPr>
            <a:endParaRPr lang="fr-FR"/>
          </a:p>
        </p:txBody>
      </p:sp>
      <p:sp>
        <p:nvSpPr>
          <p:cNvPr id="44045" name="Rectangle 13"/>
          <p:cNvSpPr>
            <a:spLocks noGrp="1" noChangeArrowheads="1"/>
          </p:cNvSpPr>
          <p:nvPr>
            <p:ph type="ftr" sz="quarter" idx="3"/>
          </p:nvPr>
        </p:nvSpPr>
        <p:spPr bwMode="auto">
          <a:xfrm>
            <a:off x="3124200" y="6248400"/>
            <a:ext cx="2895600" cy="457200"/>
          </a:xfrm>
          <a:prstGeom prst="rect">
            <a:avLst/>
          </a:prstGeom>
          <a:noFill/>
          <a:ln w="9525">
            <a:noFill/>
            <a:miter lim="800000"/>
          </a:ln>
          <a:effectLst/>
        </p:spPr>
        <p:txBody>
          <a:bodyPr vert="horz" wrap="square" lIns="91440" tIns="45720" rIns="91440" bIns="45720" numCol="1" anchor="t" anchorCtr="0" compatLnSpc="1"/>
          <a:lstStyle>
            <a:lvl1pPr algn="ctr">
              <a:defRPr sz="1000">
                <a:effectLst>
                  <a:outerShdw blurRad="38100" dist="38100" dir="2700000" algn="tl">
                    <a:srgbClr val="010199"/>
                  </a:outerShdw>
                </a:effectLst>
              </a:defRPr>
            </a:lvl1pPr>
          </a:lstStyle>
          <a:p>
            <a:pPr>
              <a:defRPr/>
            </a:pPr>
            <a:endParaRPr lang="fr-FR"/>
          </a:p>
        </p:txBody>
      </p:sp>
      <p:sp>
        <p:nvSpPr>
          <p:cNvPr id="44046" name="Rectangle 14"/>
          <p:cNvSpPr>
            <a:spLocks noGrp="1" noChangeArrowheads="1"/>
          </p:cNvSpPr>
          <p:nvPr>
            <p:ph type="sldNum" sz="quarter" idx="4"/>
          </p:nvPr>
        </p:nvSpPr>
        <p:spPr bwMode="auto">
          <a:xfrm>
            <a:off x="6553200" y="6248400"/>
            <a:ext cx="2133600" cy="457200"/>
          </a:xfrm>
          <a:prstGeom prst="rect">
            <a:avLst/>
          </a:prstGeom>
          <a:noFill/>
          <a:ln w="9525">
            <a:noFill/>
            <a:miter lim="800000"/>
          </a:ln>
          <a:effectLst/>
        </p:spPr>
        <p:txBody>
          <a:bodyPr vert="horz" wrap="square" lIns="91440" tIns="45720" rIns="91440" bIns="45720" numCol="1" anchor="t" anchorCtr="0" compatLnSpc="1"/>
          <a:lstStyle>
            <a:lvl1pPr algn="r">
              <a:defRPr sz="1000">
                <a:effectLst>
                  <a:outerShdw blurRad="38100" dist="38100" dir="2700000" algn="tl">
                    <a:srgbClr val="010199"/>
                  </a:outerShdw>
                </a:effectLst>
              </a:defRPr>
            </a:lvl1pPr>
          </a:lstStyle>
          <a:p>
            <a:pPr>
              <a:defRPr/>
            </a:pPr>
            <a:fld id="{246E736E-CC20-4724-9F48-82C53E786C1F}" type="slidenum">
              <a:rPr lang="fr-FR"/>
            </a:fld>
            <a:endParaRPr lang="fr-F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75000"/>
        <a:buFont typeface="Wingdings" panose="05000000000000000000"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l"/>
        <a:defRPr sz="2800">
          <a:solidFill>
            <a:schemeClr val="tx1"/>
          </a:solidFill>
          <a:effectLst>
            <a:outerShdw blurRad="38100" dist="38100" dir="2700000" algn="tl">
              <a:srgbClr val="010199"/>
            </a:outerShdw>
          </a:effectLst>
          <a:latin typeface="+mn-lt"/>
          <a:cs typeface="+mn-cs"/>
        </a:defRPr>
      </a:lvl2pPr>
      <a:lvl3pPr marL="1143000" indent="-228600" algn="l" rtl="0" eaLnBrk="0" fontAlgn="base" hangingPunct="0">
        <a:spcBef>
          <a:spcPct val="20000"/>
        </a:spcBef>
        <a:spcAft>
          <a:spcPct val="0"/>
        </a:spcAft>
        <a:buClr>
          <a:schemeClr val="accent2"/>
        </a:buClr>
        <a:buSzPct val="75000"/>
        <a:buFont typeface="Wingdings" panose="05000000000000000000" pitchFamily="2" charset="2"/>
        <a:buChar char="l"/>
        <a:defRPr sz="2400">
          <a:solidFill>
            <a:schemeClr val="tx1"/>
          </a:solidFill>
          <a:effectLst>
            <a:outerShdw blurRad="38100" dist="38100" dir="2700000" algn="tl">
              <a:srgbClr val="010199"/>
            </a:outerShdw>
          </a:effectLst>
          <a:latin typeface="+mn-lt"/>
          <a:cs typeface="+mn-cs"/>
        </a:defRPr>
      </a:lvl3pPr>
      <a:lvl4pPr marL="1600200" indent="-228600" algn="l" rtl="0" eaLnBrk="0" fontAlgn="base" hangingPunct="0">
        <a:spcBef>
          <a:spcPct val="20000"/>
        </a:spcBef>
        <a:spcAft>
          <a:spcPct val="0"/>
        </a:spcAft>
        <a:buClr>
          <a:schemeClr val="folHlink"/>
        </a:buClr>
        <a:buSzPct val="75000"/>
        <a:buFont typeface="Wingdings" panose="05000000000000000000" pitchFamily="2" charset="2"/>
        <a:buChar char="l"/>
        <a:defRPr sz="2000">
          <a:solidFill>
            <a:schemeClr val="tx1"/>
          </a:solidFill>
          <a:effectLst>
            <a:outerShdw blurRad="38100" dist="38100" dir="2700000" algn="tl">
              <a:srgbClr val="010199"/>
            </a:outerShdw>
          </a:effectLst>
          <a:latin typeface="+mn-lt"/>
          <a:cs typeface="+mn-cs"/>
        </a:defRPr>
      </a:lvl4pPr>
      <a:lvl5pPr marL="2057400" indent="-228600" algn="l" rtl="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effectLst>
            <a:outerShdw blurRad="38100" dist="38100" dir="2700000" algn="tl">
              <a:srgbClr val="010199"/>
            </a:outerShdw>
          </a:effectLst>
          <a:latin typeface="+mn-lt"/>
          <a:cs typeface="+mn-cs"/>
        </a:defRPr>
      </a:lvl5pPr>
      <a:lvl6pPr marL="2514600" indent="-228600" algn="l" rtl="0" fontAlgn="base">
        <a:spcBef>
          <a:spcPct val="20000"/>
        </a:spcBef>
        <a:spcAft>
          <a:spcPct val="0"/>
        </a:spcAft>
        <a:buClr>
          <a:schemeClr val="tx1"/>
        </a:buClr>
        <a:buSzPct val="75000"/>
        <a:buFont typeface="Wingdings" panose="05000000000000000000" pitchFamily="2" charset="2"/>
        <a:buChar char="l"/>
        <a:defRPr sz="2000">
          <a:solidFill>
            <a:schemeClr val="tx1"/>
          </a:solidFill>
          <a:effectLst>
            <a:outerShdw blurRad="38100" dist="38100" dir="2700000" algn="tl">
              <a:srgbClr val="010199"/>
            </a:outerShdw>
          </a:effectLst>
          <a:latin typeface="+mn-lt"/>
          <a:cs typeface="+mn-cs"/>
        </a:defRPr>
      </a:lvl6pPr>
      <a:lvl7pPr marL="2971800" indent="-228600" algn="l" rtl="0" fontAlgn="base">
        <a:spcBef>
          <a:spcPct val="20000"/>
        </a:spcBef>
        <a:spcAft>
          <a:spcPct val="0"/>
        </a:spcAft>
        <a:buClr>
          <a:schemeClr val="tx1"/>
        </a:buClr>
        <a:buSzPct val="75000"/>
        <a:buFont typeface="Wingdings" panose="05000000000000000000" pitchFamily="2" charset="2"/>
        <a:buChar char="l"/>
        <a:defRPr sz="2000">
          <a:solidFill>
            <a:schemeClr val="tx1"/>
          </a:solidFill>
          <a:effectLst>
            <a:outerShdw blurRad="38100" dist="38100" dir="2700000" algn="tl">
              <a:srgbClr val="010199"/>
            </a:outerShdw>
          </a:effectLst>
          <a:latin typeface="+mn-lt"/>
          <a:cs typeface="+mn-cs"/>
        </a:defRPr>
      </a:lvl7pPr>
      <a:lvl8pPr marL="3429000" indent="-228600" algn="l" rtl="0" fontAlgn="base">
        <a:spcBef>
          <a:spcPct val="20000"/>
        </a:spcBef>
        <a:spcAft>
          <a:spcPct val="0"/>
        </a:spcAft>
        <a:buClr>
          <a:schemeClr val="tx1"/>
        </a:buClr>
        <a:buSzPct val="75000"/>
        <a:buFont typeface="Wingdings" panose="05000000000000000000" pitchFamily="2" charset="2"/>
        <a:buChar char="l"/>
        <a:defRPr sz="2000">
          <a:solidFill>
            <a:schemeClr val="tx1"/>
          </a:solidFill>
          <a:effectLst>
            <a:outerShdw blurRad="38100" dist="38100" dir="2700000" algn="tl">
              <a:srgbClr val="010199"/>
            </a:outerShdw>
          </a:effectLst>
          <a:latin typeface="+mn-lt"/>
          <a:cs typeface="+mn-cs"/>
        </a:defRPr>
      </a:lvl8pPr>
      <a:lvl9pPr marL="3886200" indent="-228600" algn="l" rtl="0" fontAlgn="base">
        <a:spcBef>
          <a:spcPct val="20000"/>
        </a:spcBef>
        <a:spcAft>
          <a:spcPct val="0"/>
        </a:spcAft>
        <a:buClr>
          <a:schemeClr val="tx1"/>
        </a:buClr>
        <a:buSzPct val="75000"/>
        <a:buFont typeface="Wingdings" panose="05000000000000000000" pitchFamily="2" charset="2"/>
        <a:buChar char="l"/>
        <a:defRPr sz="2000">
          <a:solidFill>
            <a:schemeClr val="tx1"/>
          </a:solidFill>
          <a:effectLst>
            <a:outerShdw blurRad="38100" dist="38100" dir="2700000" algn="tl">
              <a:srgbClr val="010199"/>
            </a:outerShdw>
          </a:effectLst>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GIF"/></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4.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6.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7.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8.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533400" y="228600"/>
            <a:ext cx="7543800" cy="5791200"/>
          </a:xfrm>
        </p:spPr>
        <p:txBody>
          <a:bodyPr/>
          <a:lstStyle/>
          <a:p>
            <a:pPr algn="ctr" eaLnBrk="1" hangingPunct="1">
              <a:buFont typeface="Wingdings" panose="05000000000000000000" pitchFamily="2" charset="2"/>
              <a:buNone/>
              <a:defRPr/>
            </a:pPr>
            <a:r>
              <a:rPr lang="en-GB" sz="1200" dirty="0" err="1" smtClean="0"/>
              <a:t>Republique</a:t>
            </a:r>
            <a:r>
              <a:rPr lang="en-GB" sz="1200" dirty="0" smtClean="0"/>
              <a:t>  </a:t>
            </a:r>
            <a:r>
              <a:rPr lang="en-GB" sz="1200" dirty="0" err="1" smtClean="0"/>
              <a:t>algerienne</a:t>
            </a:r>
            <a:r>
              <a:rPr lang="en-GB" sz="1200" dirty="0" smtClean="0"/>
              <a:t> </a:t>
            </a:r>
            <a:r>
              <a:rPr lang="en-GB" sz="1200" dirty="0" err="1" smtClean="0"/>
              <a:t>democratique</a:t>
            </a:r>
            <a:r>
              <a:rPr lang="en-GB" sz="1200" dirty="0" smtClean="0"/>
              <a:t>  et </a:t>
            </a:r>
            <a:r>
              <a:rPr lang="en-GB" sz="1200" dirty="0" err="1" smtClean="0"/>
              <a:t>populaire</a:t>
            </a:r>
            <a:endParaRPr lang="en-GB" sz="1200" dirty="0" smtClean="0"/>
          </a:p>
          <a:p>
            <a:pPr algn="ctr" eaLnBrk="1" hangingPunct="1">
              <a:buFont typeface="Wingdings" panose="05000000000000000000" pitchFamily="2" charset="2"/>
              <a:buNone/>
              <a:defRPr/>
            </a:pPr>
            <a:r>
              <a:rPr lang="en-GB" sz="1200" dirty="0" err="1" smtClean="0"/>
              <a:t>Ministere</a:t>
            </a:r>
            <a:r>
              <a:rPr lang="en-GB" sz="1200" dirty="0" smtClean="0"/>
              <a:t> de </a:t>
            </a:r>
            <a:r>
              <a:rPr lang="en-GB" sz="1200" dirty="0" err="1" smtClean="0"/>
              <a:t>l’enseignement</a:t>
            </a:r>
            <a:r>
              <a:rPr lang="en-GB" sz="1200" dirty="0" smtClean="0"/>
              <a:t>  </a:t>
            </a:r>
            <a:r>
              <a:rPr lang="en-GB" sz="1200" dirty="0" err="1" smtClean="0"/>
              <a:t>superieur</a:t>
            </a:r>
            <a:r>
              <a:rPr lang="en-GB" sz="1200" dirty="0" smtClean="0"/>
              <a:t> et de</a:t>
            </a:r>
            <a:endParaRPr lang="en-GB" sz="1200" dirty="0" smtClean="0"/>
          </a:p>
          <a:p>
            <a:pPr algn="ctr" eaLnBrk="1" hangingPunct="1">
              <a:buFont typeface="Wingdings" panose="05000000000000000000" pitchFamily="2" charset="2"/>
              <a:buNone/>
              <a:defRPr/>
            </a:pPr>
            <a:r>
              <a:rPr lang="en-GB" sz="1200" dirty="0" smtClean="0"/>
              <a:t> la </a:t>
            </a:r>
            <a:r>
              <a:rPr lang="en-GB" sz="1200" dirty="0" err="1" smtClean="0"/>
              <a:t>recherche</a:t>
            </a:r>
            <a:r>
              <a:rPr lang="en-GB" sz="1200" dirty="0" smtClean="0"/>
              <a:t> </a:t>
            </a:r>
            <a:r>
              <a:rPr lang="en-GB" sz="1200" dirty="0" err="1" smtClean="0"/>
              <a:t>scientifique</a:t>
            </a:r>
            <a:endParaRPr lang="en-GB" sz="1200" dirty="0" smtClean="0"/>
          </a:p>
          <a:p>
            <a:pPr algn="ctr" eaLnBrk="1" hangingPunct="1">
              <a:buFont typeface="Wingdings" panose="05000000000000000000" pitchFamily="2" charset="2"/>
              <a:buNone/>
              <a:defRPr/>
            </a:pPr>
            <a:r>
              <a:rPr lang="en-GB" sz="1200" dirty="0" err="1" smtClean="0"/>
              <a:t>Université</a:t>
            </a:r>
            <a:r>
              <a:rPr lang="en-GB" sz="1200" dirty="0" smtClean="0"/>
              <a:t> de 20 </a:t>
            </a:r>
            <a:r>
              <a:rPr lang="en-GB" sz="1200" dirty="0" err="1" smtClean="0"/>
              <a:t>aout</a:t>
            </a:r>
            <a:r>
              <a:rPr lang="en-GB" sz="1200" dirty="0" smtClean="0"/>
              <a:t> 1955 SKIKDA</a:t>
            </a:r>
            <a:endParaRPr lang="en-GB" sz="1200" dirty="0" smtClean="0"/>
          </a:p>
          <a:p>
            <a:pPr algn="ctr" eaLnBrk="1" hangingPunct="1">
              <a:buFont typeface="Wingdings" panose="05000000000000000000" pitchFamily="2" charset="2"/>
              <a:buNone/>
              <a:defRPr/>
            </a:pPr>
            <a:endParaRPr lang="fr-FR" sz="3600" dirty="0" smtClean="0">
              <a:solidFill>
                <a:schemeClr val="accent1">
                  <a:lumMod val="75000"/>
                </a:schemeClr>
              </a:solidFill>
              <a:effectLst>
                <a:outerShdw blurRad="38100" dist="38100" dir="2700000" algn="tl">
                  <a:srgbClr val="FFFFFF"/>
                </a:outerShdw>
              </a:effectLst>
              <a:latin typeface="+mj-lt"/>
            </a:endParaRPr>
          </a:p>
          <a:p>
            <a:pPr eaLnBrk="1" hangingPunct="1">
              <a:buFont typeface="Wingdings" panose="05000000000000000000" pitchFamily="2" charset="2"/>
              <a:buNone/>
              <a:defRPr/>
            </a:pPr>
            <a:endParaRPr lang="fr-FR" sz="1200" dirty="0" smtClean="0">
              <a:solidFill>
                <a:schemeClr val="accent1"/>
              </a:solidFill>
              <a:effectLst>
                <a:outerShdw blurRad="38100" dist="38100" dir="2700000" algn="tl">
                  <a:srgbClr val="FFFFFF"/>
                </a:outerShdw>
              </a:effectLst>
              <a:latin typeface="Edwardian Script ITC" pitchFamily="66" charset="0"/>
            </a:endParaRPr>
          </a:p>
          <a:p>
            <a:pPr eaLnBrk="1" hangingPunct="1">
              <a:buFont typeface="Wingdings" panose="05000000000000000000" pitchFamily="2" charset="2"/>
              <a:buNone/>
              <a:defRPr/>
            </a:pPr>
            <a:endParaRPr lang="fr-FR" sz="1200" dirty="0" smtClean="0">
              <a:solidFill>
                <a:schemeClr val="accent1"/>
              </a:solidFill>
              <a:effectLst>
                <a:outerShdw blurRad="38100" dist="38100" dir="2700000" algn="tl">
                  <a:srgbClr val="FFFFFF"/>
                </a:outerShdw>
              </a:effectLst>
              <a:latin typeface="Edwardian Script ITC" pitchFamily="66" charset="0"/>
            </a:endParaRPr>
          </a:p>
          <a:p>
            <a:pPr eaLnBrk="1" hangingPunct="1">
              <a:buFont typeface="Wingdings" panose="05000000000000000000" pitchFamily="2" charset="2"/>
              <a:buNone/>
              <a:defRPr/>
            </a:pPr>
            <a:endParaRPr lang="fr-FR" sz="1200" dirty="0" smtClean="0">
              <a:solidFill>
                <a:schemeClr val="accent1"/>
              </a:solidFill>
              <a:effectLst>
                <a:outerShdw blurRad="38100" dist="38100" dir="2700000" algn="tl">
                  <a:srgbClr val="FFFFFF"/>
                </a:outerShdw>
              </a:effectLst>
              <a:latin typeface="Edwardian Script ITC" pitchFamily="66" charset="0"/>
            </a:endParaRPr>
          </a:p>
          <a:p>
            <a:pPr eaLnBrk="1" hangingPunct="1">
              <a:buFont typeface="Wingdings" panose="05000000000000000000" pitchFamily="2" charset="2"/>
              <a:buNone/>
              <a:defRPr/>
            </a:pPr>
            <a:endParaRPr lang="fr-FR" sz="1200" dirty="0" smtClean="0">
              <a:solidFill>
                <a:schemeClr val="accent1"/>
              </a:solidFill>
              <a:effectLst>
                <a:outerShdw blurRad="38100" dist="38100" dir="2700000" algn="tl">
                  <a:srgbClr val="FFFFFF"/>
                </a:outerShdw>
              </a:effectLst>
              <a:latin typeface="Edwardian Script ITC" pitchFamily="66" charset="0"/>
            </a:endParaRPr>
          </a:p>
          <a:p>
            <a:pPr eaLnBrk="1" hangingPunct="1">
              <a:buFont typeface="Wingdings" panose="05000000000000000000" pitchFamily="2" charset="2"/>
              <a:buNone/>
              <a:defRPr/>
            </a:pPr>
            <a:endParaRPr lang="fr-FR" sz="1200" dirty="0" smtClean="0">
              <a:solidFill>
                <a:schemeClr val="accent1"/>
              </a:solidFill>
              <a:effectLst>
                <a:outerShdw blurRad="38100" dist="38100" dir="2700000" algn="tl">
                  <a:srgbClr val="FFFFFF"/>
                </a:outerShdw>
              </a:effectLst>
              <a:latin typeface="Edwardian Script ITC" pitchFamily="66" charset="0"/>
            </a:endParaRPr>
          </a:p>
          <a:p>
            <a:pPr algn="ctr" eaLnBrk="1" hangingPunct="1">
              <a:buFont typeface="Wingdings" panose="05000000000000000000" pitchFamily="2" charset="2"/>
              <a:buNone/>
              <a:defRPr/>
            </a:pPr>
            <a:r>
              <a:rPr lang="en-US" sz="2800" dirty="0" smtClean="0">
                <a:solidFill>
                  <a:schemeClr val="bg2">
                    <a:lumMod val="60000"/>
                    <a:lumOff val="40000"/>
                  </a:schemeClr>
                </a:solidFill>
              </a:rPr>
              <a:t>The Victorian Age: Chartism and the Rise of Parliamentary Democracy</a:t>
            </a:r>
            <a:endParaRPr lang="fr-FR" sz="1200" dirty="0" smtClean="0">
              <a:solidFill>
                <a:schemeClr val="accent1"/>
              </a:solidFill>
              <a:effectLst>
                <a:outerShdw blurRad="38100" dist="38100" dir="2700000" algn="tl">
                  <a:srgbClr val="FFFFFF"/>
                </a:outerShdw>
              </a:effectLst>
              <a:latin typeface="Edwardian Script ITC" pitchFamily="66" charset="0"/>
            </a:endParaRPr>
          </a:p>
          <a:p>
            <a:pPr eaLnBrk="1" hangingPunct="1">
              <a:buFont typeface="Wingdings" panose="05000000000000000000" pitchFamily="2" charset="2"/>
              <a:buNone/>
              <a:defRPr/>
            </a:pPr>
            <a:endParaRPr lang="fr-FR" sz="1200" dirty="0" smtClean="0">
              <a:solidFill>
                <a:schemeClr val="accent1"/>
              </a:solidFill>
              <a:effectLst>
                <a:outerShdw blurRad="38100" dist="38100" dir="2700000" algn="tl">
                  <a:srgbClr val="FFFFFF"/>
                </a:outerShdw>
              </a:effectLst>
              <a:latin typeface="Edwardian Script ITC" pitchFamily="66" charset="0"/>
            </a:endParaRPr>
          </a:p>
          <a:p>
            <a:pPr eaLnBrk="1" hangingPunct="1">
              <a:buFont typeface="Wingdings" panose="05000000000000000000" pitchFamily="2" charset="2"/>
              <a:buNone/>
              <a:defRPr/>
            </a:pPr>
            <a:endParaRPr lang="en-US" sz="1400" dirty="0" smtClean="0">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None/>
              <a:defRPr/>
            </a:pPr>
            <a:endParaRPr lang="en-US" sz="1400" dirty="0" smtClean="0">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None/>
              <a:defRPr/>
            </a:pPr>
            <a:endParaRPr lang="fr-FR" sz="1400" dirty="0" smtClean="0">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None/>
              <a:defRPr/>
            </a:pPr>
            <a:endParaRPr lang="fr-FR" sz="1400" dirty="0" smtClean="0">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None/>
              <a:defRPr/>
            </a:pPr>
            <a:r>
              <a:rPr lang="fr-FR" sz="1600" dirty="0" smtClean="0">
                <a:latin typeface="Times New Roman" panose="02020603050405020304" pitchFamily="18" charset="0"/>
                <a:cs typeface="Times New Roman" panose="02020603050405020304" pitchFamily="18" charset="0"/>
              </a:rPr>
              <a:t> </a:t>
            </a:r>
            <a:r>
              <a:rPr lang="fr-FR" sz="1800" b="1" dirty="0" smtClean="0">
                <a:latin typeface="Times New Roman" panose="02020603050405020304" pitchFamily="18" charset="0"/>
                <a:cs typeface="Times New Roman" panose="02020603050405020304" pitchFamily="18" charset="0"/>
              </a:rPr>
              <a:t>By:  Dr.  </a:t>
            </a:r>
            <a:r>
              <a:rPr lang="fr-FR" sz="1800" b="1" dirty="0" err="1" smtClean="0">
                <a:latin typeface="Times New Roman" panose="02020603050405020304" pitchFamily="18" charset="0"/>
                <a:cs typeface="Times New Roman" panose="02020603050405020304" pitchFamily="18" charset="0"/>
              </a:rPr>
              <a:t>Djihed</a:t>
            </a:r>
            <a:r>
              <a:rPr lang="en-US" altLang="fr-FR" sz="1800" b="1" dirty="0" err="1" smtClean="0">
                <a:latin typeface="Times New Roman" panose="02020603050405020304" pitchFamily="18" charset="0"/>
                <a:cs typeface="Times New Roman" panose="02020603050405020304" pitchFamily="18" charset="0"/>
              </a:rPr>
              <a:t> Messikh</a:t>
            </a:r>
            <a:endParaRPr lang="fr-FR" sz="1800" b="1" dirty="0" smtClean="0">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None/>
              <a:defRPr/>
            </a:pPr>
            <a:r>
              <a:rPr lang="fr-FR" sz="1400" dirty="0" smtClean="0">
                <a:latin typeface="Times New Roman" panose="02020603050405020304" pitchFamily="18" charset="0"/>
                <a:cs typeface="Times New Roman" panose="02020603050405020304" pitchFamily="18" charset="0"/>
              </a:rPr>
              <a:t>                                                                            </a:t>
            </a:r>
            <a:endParaRPr lang="fr-FR" sz="1400" dirty="0" smtClean="0">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None/>
              <a:defRPr/>
            </a:pPr>
            <a:endParaRPr lang="fr-FR" sz="1400" dirty="0" smtClean="0">
              <a:latin typeface="Times New Roman" panose="02020603050405020304" pitchFamily="18" charset="0"/>
              <a:cs typeface="Times New Roman" panose="02020603050405020304" pitchFamily="18" charset="0"/>
            </a:endParaRPr>
          </a:p>
          <a:p>
            <a:pPr algn="ctr" eaLnBrk="1" hangingPunct="1">
              <a:buFont typeface="Wingdings" panose="05000000000000000000" pitchFamily="2" charset="2"/>
              <a:buNone/>
              <a:defRPr/>
            </a:pPr>
            <a:r>
              <a:rPr lang="en-US" altLang="fr-FR" sz="1400" dirty="0" err="1" smtClean="0">
                <a:latin typeface="Times New Roman" panose="02020603050405020304" pitchFamily="18" charset="0"/>
                <a:cs typeface="Times New Roman" panose="02020603050405020304" pitchFamily="18" charset="0"/>
              </a:rPr>
              <a:t>November</a:t>
            </a:r>
            <a:r>
              <a:rPr lang="fr-FR" sz="1400" dirty="0" smtClean="0">
                <a:latin typeface="Times New Roman" panose="02020603050405020304" pitchFamily="18" charset="0"/>
                <a:cs typeface="Times New Roman" panose="02020603050405020304" pitchFamily="18" charset="0"/>
              </a:rPr>
              <a:t>, 2025</a:t>
            </a:r>
            <a:endParaRPr lang="fr-FR" sz="1400" dirty="0" smtClean="0">
              <a:latin typeface="Times New Roman" panose="02020603050405020304" pitchFamily="18" charset="0"/>
              <a:cs typeface="Times New Roman" panose="02020603050405020304" pitchFamily="18" charset="0"/>
            </a:endParaRPr>
          </a:p>
        </p:txBody>
      </p:sp>
      <p:pic>
        <p:nvPicPr>
          <p:cNvPr id="3075" name="Image 2"/>
          <p:cNvPicPr>
            <a:picLocks noChangeAspect="1" noChangeArrowheads="1"/>
          </p:cNvPicPr>
          <p:nvPr/>
        </p:nvPicPr>
        <p:blipFill>
          <a:blip r:embed="rId1"/>
          <a:srcRect/>
          <a:stretch>
            <a:fillRect/>
          </a:stretch>
        </p:blipFill>
        <p:spPr bwMode="auto">
          <a:xfrm>
            <a:off x="762000" y="685800"/>
            <a:ext cx="1285875" cy="1058863"/>
          </a:xfrm>
          <a:prstGeom prst="rect">
            <a:avLst/>
          </a:prstGeom>
          <a:noFill/>
          <a:ln w="9525">
            <a:noFill/>
            <a:miter lim="800000"/>
            <a:headEnd/>
            <a:tailEnd/>
          </a:ln>
        </p:spPr>
      </p:pic>
      <p:pic>
        <p:nvPicPr>
          <p:cNvPr id="3076" name="Image 3"/>
          <p:cNvPicPr>
            <a:picLocks noChangeAspect="1" noChangeArrowheads="1"/>
          </p:cNvPicPr>
          <p:nvPr/>
        </p:nvPicPr>
        <p:blipFill>
          <a:blip r:embed="rId1"/>
          <a:srcRect/>
          <a:stretch>
            <a:fillRect/>
          </a:stretch>
        </p:blipFill>
        <p:spPr bwMode="auto">
          <a:xfrm>
            <a:off x="6781800" y="609600"/>
            <a:ext cx="1285875" cy="1058863"/>
          </a:xfrm>
          <a:prstGeom prst="rect">
            <a:avLst/>
          </a:prstGeom>
          <a:noFill/>
          <a:ln w="9525">
            <a:noFill/>
            <a:miter lim="800000"/>
            <a:headEnd/>
            <a:tailEnd/>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p:cTn id="7" dur="500" fill="hold"/>
                                        <p:tgtEl>
                                          <p:spTgt spid="51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12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12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123">
                                            <p:txEl>
                                              <p:pRg st="1" end="1"/>
                                            </p:txEl>
                                          </p:spTgt>
                                        </p:tgtEl>
                                        <p:attrNameLst>
                                          <p:attrName>style.visibility</p:attrName>
                                        </p:attrNameLst>
                                      </p:cBhvr>
                                      <p:to>
                                        <p:strVal val="visible"/>
                                      </p:to>
                                    </p:set>
                                    <p:anim calcmode="lin" valueType="num">
                                      <p:cBhvr>
                                        <p:cTn id="14" dur="500" fill="hold"/>
                                        <p:tgtEl>
                                          <p:spTgt spid="512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12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12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123">
                                            <p:txEl>
                                              <p:pRg st="2" end="2"/>
                                            </p:txEl>
                                          </p:spTgt>
                                        </p:tgtEl>
                                        <p:attrNameLst>
                                          <p:attrName>style.visibility</p:attrName>
                                        </p:attrNameLst>
                                      </p:cBhvr>
                                      <p:to>
                                        <p:strVal val="visible"/>
                                      </p:to>
                                    </p:set>
                                    <p:anim calcmode="lin" valueType="num">
                                      <p:cBhvr>
                                        <p:cTn id="21" dur="500" fill="hold"/>
                                        <p:tgtEl>
                                          <p:spTgt spid="512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12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12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123">
                                            <p:txEl>
                                              <p:pRg st="3" end="3"/>
                                            </p:txEl>
                                          </p:spTgt>
                                        </p:tgtEl>
                                        <p:attrNameLst>
                                          <p:attrName>style.visibility</p:attrName>
                                        </p:attrNameLst>
                                      </p:cBhvr>
                                      <p:to>
                                        <p:strVal val="visible"/>
                                      </p:to>
                                    </p:set>
                                    <p:anim calcmode="lin" valueType="num">
                                      <p:cBhvr>
                                        <p:cTn id="28" dur="500" fill="hold"/>
                                        <p:tgtEl>
                                          <p:spTgt spid="512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12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12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123">
                                            <p:txEl>
                                              <p:pRg st="10" end="10"/>
                                            </p:txEl>
                                          </p:spTgt>
                                        </p:tgtEl>
                                        <p:attrNameLst>
                                          <p:attrName>style.visibility</p:attrName>
                                        </p:attrNameLst>
                                      </p:cBhvr>
                                      <p:to>
                                        <p:strVal val="visible"/>
                                      </p:to>
                                    </p:set>
                                    <p:anim calcmode="lin" valueType="num">
                                      <p:cBhvr>
                                        <p:cTn id="35" dur="500" fill="hold"/>
                                        <p:tgtEl>
                                          <p:spTgt spid="5123">
                                            <p:txEl>
                                              <p:pRg st="10" end="10"/>
                                            </p:txEl>
                                          </p:spTgt>
                                        </p:tgtEl>
                                        <p:attrNameLst>
                                          <p:attrName>ppt_w</p:attrName>
                                        </p:attrNameLst>
                                      </p:cBhvr>
                                      <p:tavLst>
                                        <p:tav tm="0">
                                          <p:val>
                                            <p:fltVal val="0"/>
                                          </p:val>
                                        </p:tav>
                                        <p:tav tm="100000">
                                          <p:val>
                                            <p:strVal val="#ppt_w"/>
                                          </p:val>
                                        </p:tav>
                                      </p:tavLst>
                                    </p:anim>
                                    <p:anim calcmode="lin" valueType="num">
                                      <p:cBhvr>
                                        <p:cTn id="36" dur="500" fill="hold"/>
                                        <p:tgtEl>
                                          <p:spTgt spid="5123">
                                            <p:txEl>
                                              <p:pRg st="10" end="10"/>
                                            </p:txEl>
                                          </p:spTgt>
                                        </p:tgtEl>
                                        <p:attrNameLst>
                                          <p:attrName>ppt_h</p:attrName>
                                        </p:attrNameLst>
                                      </p:cBhvr>
                                      <p:tavLst>
                                        <p:tav tm="0">
                                          <p:val>
                                            <p:fltVal val="0"/>
                                          </p:val>
                                        </p:tav>
                                        <p:tav tm="100000">
                                          <p:val>
                                            <p:strVal val="#ppt_h"/>
                                          </p:val>
                                        </p:tav>
                                      </p:tavLst>
                                    </p:anim>
                                    <p:animEffect transition="in" filter="fade">
                                      <p:cBhvr>
                                        <p:cTn id="37" dur="500"/>
                                        <p:tgtEl>
                                          <p:spTgt spid="5123">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5123">
                                            <p:txEl>
                                              <p:pRg st="16" end="16"/>
                                            </p:txEl>
                                          </p:spTgt>
                                        </p:tgtEl>
                                        <p:attrNameLst>
                                          <p:attrName>style.visibility</p:attrName>
                                        </p:attrNameLst>
                                      </p:cBhvr>
                                      <p:to>
                                        <p:strVal val="visible"/>
                                      </p:to>
                                    </p:set>
                                    <p:anim calcmode="lin" valueType="num">
                                      <p:cBhvr>
                                        <p:cTn id="42" dur="500" fill="hold"/>
                                        <p:tgtEl>
                                          <p:spTgt spid="5123">
                                            <p:txEl>
                                              <p:pRg st="16" end="16"/>
                                            </p:txEl>
                                          </p:spTgt>
                                        </p:tgtEl>
                                        <p:attrNameLst>
                                          <p:attrName>ppt_w</p:attrName>
                                        </p:attrNameLst>
                                      </p:cBhvr>
                                      <p:tavLst>
                                        <p:tav tm="0">
                                          <p:val>
                                            <p:fltVal val="0"/>
                                          </p:val>
                                        </p:tav>
                                        <p:tav tm="100000">
                                          <p:val>
                                            <p:strVal val="#ppt_w"/>
                                          </p:val>
                                        </p:tav>
                                      </p:tavLst>
                                    </p:anim>
                                    <p:anim calcmode="lin" valueType="num">
                                      <p:cBhvr>
                                        <p:cTn id="43" dur="500" fill="hold"/>
                                        <p:tgtEl>
                                          <p:spTgt spid="5123">
                                            <p:txEl>
                                              <p:pRg st="16" end="16"/>
                                            </p:txEl>
                                          </p:spTgt>
                                        </p:tgtEl>
                                        <p:attrNameLst>
                                          <p:attrName>ppt_h</p:attrName>
                                        </p:attrNameLst>
                                      </p:cBhvr>
                                      <p:tavLst>
                                        <p:tav tm="0">
                                          <p:val>
                                            <p:fltVal val="0"/>
                                          </p:val>
                                        </p:tav>
                                        <p:tav tm="100000">
                                          <p:val>
                                            <p:strVal val="#ppt_h"/>
                                          </p:val>
                                        </p:tav>
                                      </p:tavLst>
                                    </p:anim>
                                    <p:animEffect transition="in" filter="fade">
                                      <p:cBhvr>
                                        <p:cTn id="44" dur="500"/>
                                        <p:tgtEl>
                                          <p:spTgt spid="5123">
                                            <p:txEl>
                                              <p:pRg st="16" end="1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5123">
                                            <p:txEl>
                                              <p:pRg st="17" end="17"/>
                                            </p:txEl>
                                          </p:spTgt>
                                        </p:tgtEl>
                                        <p:attrNameLst>
                                          <p:attrName>style.visibility</p:attrName>
                                        </p:attrNameLst>
                                      </p:cBhvr>
                                      <p:to>
                                        <p:strVal val="visible"/>
                                      </p:to>
                                    </p:set>
                                    <p:anim calcmode="lin" valueType="num">
                                      <p:cBhvr>
                                        <p:cTn id="49" dur="500" fill="hold"/>
                                        <p:tgtEl>
                                          <p:spTgt spid="5123">
                                            <p:txEl>
                                              <p:pRg st="17" end="17"/>
                                            </p:txEl>
                                          </p:spTgt>
                                        </p:tgtEl>
                                        <p:attrNameLst>
                                          <p:attrName>ppt_w</p:attrName>
                                        </p:attrNameLst>
                                      </p:cBhvr>
                                      <p:tavLst>
                                        <p:tav tm="0">
                                          <p:val>
                                            <p:fltVal val="0"/>
                                          </p:val>
                                        </p:tav>
                                        <p:tav tm="100000">
                                          <p:val>
                                            <p:strVal val="#ppt_w"/>
                                          </p:val>
                                        </p:tav>
                                      </p:tavLst>
                                    </p:anim>
                                    <p:anim calcmode="lin" valueType="num">
                                      <p:cBhvr>
                                        <p:cTn id="50" dur="500" fill="hold"/>
                                        <p:tgtEl>
                                          <p:spTgt spid="5123">
                                            <p:txEl>
                                              <p:pRg st="17" end="17"/>
                                            </p:txEl>
                                          </p:spTgt>
                                        </p:tgtEl>
                                        <p:attrNameLst>
                                          <p:attrName>ppt_h</p:attrName>
                                        </p:attrNameLst>
                                      </p:cBhvr>
                                      <p:tavLst>
                                        <p:tav tm="0">
                                          <p:val>
                                            <p:fltVal val="0"/>
                                          </p:val>
                                        </p:tav>
                                        <p:tav tm="100000">
                                          <p:val>
                                            <p:strVal val="#ppt_h"/>
                                          </p:val>
                                        </p:tav>
                                      </p:tavLst>
                                    </p:anim>
                                    <p:animEffect transition="in" filter="fade">
                                      <p:cBhvr>
                                        <p:cTn id="51" dur="500"/>
                                        <p:tgtEl>
                                          <p:spTgt spid="5123">
                                            <p:txEl>
                                              <p:pRg st="17" end="1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5123">
                                            <p:txEl>
                                              <p:pRg st="19" end="19"/>
                                            </p:txEl>
                                          </p:spTgt>
                                        </p:tgtEl>
                                        <p:attrNameLst>
                                          <p:attrName>style.visibility</p:attrName>
                                        </p:attrNameLst>
                                      </p:cBhvr>
                                      <p:to>
                                        <p:strVal val="visible"/>
                                      </p:to>
                                    </p:set>
                                    <p:anim calcmode="lin" valueType="num">
                                      <p:cBhvr>
                                        <p:cTn id="56" dur="500" fill="hold"/>
                                        <p:tgtEl>
                                          <p:spTgt spid="5123">
                                            <p:txEl>
                                              <p:pRg st="19" end="19"/>
                                            </p:txEl>
                                          </p:spTgt>
                                        </p:tgtEl>
                                        <p:attrNameLst>
                                          <p:attrName>ppt_w</p:attrName>
                                        </p:attrNameLst>
                                      </p:cBhvr>
                                      <p:tavLst>
                                        <p:tav tm="0">
                                          <p:val>
                                            <p:fltVal val="0"/>
                                          </p:val>
                                        </p:tav>
                                        <p:tav tm="100000">
                                          <p:val>
                                            <p:strVal val="#ppt_w"/>
                                          </p:val>
                                        </p:tav>
                                      </p:tavLst>
                                    </p:anim>
                                    <p:anim calcmode="lin" valueType="num">
                                      <p:cBhvr>
                                        <p:cTn id="57" dur="500" fill="hold"/>
                                        <p:tgtEl>
                                          <p:spTgt spid="5123">
                                            <p:txEl>
                                              <p:pRg st="19" end="19"/>
                                            </p:txEl>
                                          </p:spTgt>
                                        </p:tgtEl>
                                        <p:attrNameLst>
                                          <p:attrName>ppt_h</p:attrName>
                                        </p:attrNameLst>
                                      </p:cBhvr>
                                      <p:tavLst>
                                        <p:tav tm="0">
                                          <p:val>
                                            <p:fltVal val="0"/>
                                          </p:val>
                                        </p:tav>
                                        <p:tav tm="100000">
                                          <p:val>
                                            <p:strVal val="#ppt_h"/>
                                          </p:val>
                                        </p:tav>
                                      </p:tavLst>
                                    </p:anim>
                                    <p:animEffect transition="in" filter="fade">
                                      <p:cBhvr>
                                        <p:cTn id="58" dur="500"/>
                                        <p:tgtEl>
                                          <p:spTgt spid="5123">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r>
              <a:rPr lang="en-US" altLang="en-US" sz="2800">
                <a:solidFill>
                  <a:schemeClr val="bg2">
                    <a:lumMod val="60000"/>
                    <a:lumOff val="40000"/>
                  </a:schemeClr>
                </a:solidFill>
                <a:sym typeface="+mn-ea"/>
              </a:rPr>
              <a:t> 5. </a:t>
            </a:r>
            <a:r>
              <a:rPr lang="en-US" altLang="en-US" sz="2800">
                <a:solidFill>
                  <a:schemeClr val="bg2">
                    <a:lumMod val="60000"/>
                    <a:lumOff val="40000"/>
                  </a:schemeClr>
                </a:solidFill>
                <a:sym typeface="+mn-ea"/>
              </a:rPr>
              <a:t>Scientific discoveries challenging traditional religious beliefs </a:t>
            </a:r>
            <a:r>
              <a:rPr lang="en-US" altLang="en-US" sz="3800">
                <a:solidFill>
                  <a:schemeClr val="bg2">
                    <a:lumMod val="60000"/>
                    <a:lumOff val="40000"/>
                  </a:schemeClr>
                </a:solidFill>
                <a:sym typeface="+mn-ea"/>
              </a:rPr>
              <a:t> </a:t>
            </a:r>
            <a:endParaRPr lang="en-US" altLang="en-US" sz="3800">
              <a:solidFill>
                <a:schemeClr val="bg2">
                  <a:lumMod val="60000"/>
                  <a:lumOff val="40000"/>
                </a:schemeClr>
              </a:solidFill>
              <a:sym typeface="+mn-ea"/>
            </a:endParaRPr>
          </a:p>
        </p:txBody>
      </p:sp>
      <p:pic>
        <p:nvPicPr>
          <p:cNvPr id="2" name="Content Placeholder 1" descr="Revolutionary-Victorian-Technology"/>
          <p:cNvPicPr>
            <a:picLocks noChangeAspect="1"/>
          </p:cNvPicPr>
          <p:nvPr>
            <p:ph idx="1"/>
          </p:nvPr>
        </p:nvPicPr>
        <p:blipFill>
          <a:blip r:embed="rId1"/>
          <a:stretch>
            <a:fillRect/>
          </a:stretch>
        </p:blipFill>
        <p:spPr>
          <a:xfrm>
            <a:off x="508635" y="1600200"/>
            <a:ext cx="8067675" cy="487616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r>
              <a:rPr lang="en-US" altLang="en-US" sz="2800">
                <a:solidFill>
                  <a:schemeClr val="bg2">
                    <a:lumMod val="60000"/>
                    <a:lumOff val="40000"/>
                  </a:schemeClr>
                </a:solidFill>
                <a:sym typeface="+mn-ea"/>
              </a:rPr>
              <a:t> 6. </a:t>
            </a:r>
            <a:r>
              <a:rPr lang="en-US" altLang="en-US" sz="2800">
                <a:solidFill>
                  <a:schemeClr val="bg2">
                    <a:lumMod val="60000"/>
                    <a:lumOff val="40000"/>
                  </a:schemeClr>
                </a:solidFill>
                <a:sym typeface="+mn-ea"/>
              </a:rPr>
              <a:t>Strong emphasis on morality, family values, and personal conduct</a:t>
            </a:r>
            <a:endParaRPr lang="en-US" altLang="en-US" sz="2800">
              <a:solidFill>
                <a:schemeClr val="bg2">
                  <a:lumMod val="60000"/>
                  <a:lumOff val="40000"/>
                </a:schemeClr>
              </a:solidFill>
              <a:sym typeface="+mn-ea"/>
            </a:endParaRPr>
          </a:p>
        </p:txBody>
      </p:sp>
      <p:pic>
        <p:nvPicPr>
          <p:cNvPr id="2" name="Content Placeholder 1" descr="MORALITY"/>
          <p:cNvPicPr>
            <a:picLocks noChangeAspect="1"/>
          </p:cNvPicPr>
          <p:nvPr>
            <p:ph idx="1"/>
          </p:nvPr>
        </p:nvPicPr>
        <p:blipFill>
          <a:blip r:embed="rId1"/>
          <a:stretch>
            <a:fillRect/>
          </a:stretch>
        </p:blipFill>
        <p:spPr>
          <a:xfrm>
            <a:off x="780415" y="1618615"/>
            <a:ext cx="7925435" cy="475488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r>
              <a:rPr lang="en-US" altLang="en-US" sz="2800">
                <a:solidFill>
                  <a:schemeClr val="bg2">
                    <a:lumMod val="60000"/>
                    <a:lumOff val="40000"/>
                  </a:schemeClr>
                </a:solidFill>
                <a:sym typeface="+mn-ea"/>
              </a:rPr>
              <a:t> 7.</a:t>
            </a:r>
            <a:r>
              <a:rPr lang="en-US" altLang="en-US" sz="2800">
                <a:solidFill>
                  <a:schemeClr val="bg2">
                    <a:lumMod val="60000"/>
                    <a:lumOff val="40000"/>
                  </a:schemeClr>
                </a:solidFill>
                <a:sym typeface="+mn-ea"/>
              </a:rPr>
              <a:t>Gender roles defined by the doctrine of separate spheres (men in public, women in the private/domestic sphere)</a:t>
            </a:r>
            <a:r>
              <a:rPr lang="en-US" altLang="en-US" sz="2800">
                <a:solidFill>
                  <a:schemeClr val="bg2">
                    <a:lumMod val="60000"/>
                    <a:lumOff val="40000"/>
                  </a:schemeClr>
                </a:solidFill>
                <a:sym typeface="+mn-ea"/>
              </a:rPr>
              <a:t> </a:t>
            </a:r>
            <a:endParaRPr lang="en-US" altLang="en-US" sz="2800">
              <a:solidFill>
                <a:schemeClr val="bg2">
                  <a:lumMod val="60000"/>
                  <a:lumOff val="40000"/>
                </a:schemeClr>
              </a:solidFill>
              <a:sym typeface="+mn-ea"/>
            </a:endParaRPr>
          </a:p>
        </p:txBody>
      </p:sp>
      <p:pic>
        <p:nvPicPr>
          <p:cNvPr id="2" name="Content Placeholder 1" descr="DOMESTIC ROLE"/>
          <p:cNvPicPr>
            <a:picLocks noChangeAspect="1"/>
          </p:cNvPicPr>
          <p:nvPr>
            <p:ph idx="1"/>
          </p:nvPr>
        </p:nvPicPr>
        <p:blipFill>
          <a:blip r:embed="rId1"/>
          <a:stretch>
            <a:fillRect/>
          </a:stretch>
        </p:blipFill>
        <p:spPr>
          <a:xfrm>
            <a:off x="408305" y="1600200"/>
            <a:ext cx="8364855" cy="486918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r>
              <a:rPr lang="en-US" altLang="en-US" sz="2800">
                <a:solidFill>
                  <a:schemeClr val="bg2">
                    <a:lumMod val="60000"/>
                    <a:lumOff val="40000"/>
                  </a:schemeClr>
                </a:solidFill>
                <a:sym typeface="+mn-ea"/>
              </a:rPr>
              <a:t> 8.</a:t>
            </a:r>
            <a:r>
              <a:rPr lang="en-US" altLang="en-US" sz="2800">
                <a:solidFill>
                  <a:schemeClr val="bg2">
                    <a:lumMod val="60000"/>
                    <a:lumOff val="40000"/>
                  </a:schemeClr>
                </a:solidFill>
                <a:sym typeface="+mn-ea"/>
              </a:rPr>
              <a:t>Flourishing of Victorian literature reflecting social issues and realism (authors like Dickens, Hardy)</a:t>
            </a:r>
            <a:r>
              <a:rPr lang="en-US" altLang="en-US" sz="2800">
                <a:solidFill>
                  <a:schemeClr val="bg2">
                    <a:lumMod val="60000"/>
                    <a:lumOff val="40000"/>
                  </a:schemeClr>
                </a:solidFill>
                <a:sym typeface="+mn-ea"/>
              </a:rPr>
              <a:t> </a:t>
            </a:r>
            <a:endParaRPr lang="en-US" altLang="en-US" sz="2800">
              <a:solidFill>
                <a:schemeClr val="bg2">
                  <a:lumMod val="60000"/>
                  <a:lumOff val="40000"/>
                </a:schemeClr>
              </a:solidFill>
              <a:sym typeface="+mn-ea"/>
            </a:endParaRPr>
          </a:p>
        </p:txBody>
      </p:sp>
      <p:pic>
        <p:nvPicPr>
          <p:cNvPr id="2" name="Content Placeholder 1" descr="THOMAS HARDY"/>
          <p:cNvPicPr>
            <a:picLocks noChangeAspect="1"/>
          </p:cNvPicPr>
          <p:nvPr>
            <p:ph idx="1"/>
          </p:nvPr>
        </p:nvPicPr>
        <p:blipFill>
          <a:blip r:embed="rId1"/>
          <a:stretch>
            <a:fillRect/>
          </a:stretch>
        </p:blipFill>
        <p:spPr>
          <a:xfrm>
            <a:off x="771525" y="1753235"/>
            <a:ext cx="7748270" cy="46101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r>
              <a:rPr lang="en-US" altLang="en-US" sz="3800">
                <a:solidFill>
                  <a:schemeClr val="bg2">
                    <a:lumMod val="60000"/>
                    <a:lumOff val="40000"/>
                  </a:schemeClr>
                </a:solidFill>
                <a:sym typeface="+mn-ea"/>
              </a:rPr>
              <a:t> </a:t>
            </a:r>
            <a:r>
              <a:rPr lang="en-US" altLang="en-US" sz="2800">
                <a:solidFill>
                  <a:schemeClr val="bg2">
                    <a:lumMod val="60000"/>
                    <a:lumOff val="40000"/>
                  </a:schemeClr>
                </a:solidFill>
                <a:sym typeface="+mn-ea"/>
              </a:rPr>
              <a:t>9.</a:t>
            </a:r>
            <a:r>
              <a:rPr lang="en-US" altLang="en-US" sz="2800">
                <a:solidFill>
                  <a:schemeClr val="bg2">
                    <a:lumMod val="60000"/>
                    <a:lumOff val="40000"/>
                  </a:schemeClr>
                </a:solidFill>
                <a:sym typeface="+mn-ea"/>
              </a:rPr>
              <a:t>Development of leisure activities and cultural institutions (museums, parks, theater)</a:t>
            </a:r>
            <a:r>
              <a:rPr lang="en-US" altLang="en-US" sz="3800">
                <a:solidFill>
                  <a:schemeClr val="bg2">
                    <a:lumMod val="60000"/>
                    <a:lumOff val="40000"/>
                  </a:schemeClr>
                </a:solidFill>
                <a:sym typeface="+mn-ea"/>
              </a:rPr>
              <a:t> </a:t>
            </a:r>
            <a:endParaRPr lang="en-US" altLang="en-US" sz="3800">
              <a:solidFill>
                <a:schemeClr val="bg2">
                  <a:lumMod val="60000"/>
                  <a:lumOff val="40000"/>
                </a:schemeClr>
              </a:solidFill>
              <a:sym typeface="+mn-ea"/>
            </a:endParaRPr>
          </a:p>
        </p:txBody>
      </p:sp>
      <p:pic>
        <p:nvPicPr>
          <p:cNvPr id="2" name="Content Placeholder 1" descr="THEATRE"/>
          <p:cNvPicPr>
            <a:picLocks noChangeAspect="1"/>
          </p:cNvPicPr>
          <p:nvPr>
            <p:ph idx="1"/>
          </p:nvPr>
        </p:nvPicPr>
        <p:blipFill>
          <a:blip r:embed="rId1"/>
          <a:stretch>
            <a:fillRect/>
          </a:stretch>
        </p:blipFill>
        <p:spPr>
          <a:xfrm>
            <a:off x="565785" y="1722120"/>
            <a:ext cx="8201025" cy="465328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r>
              <a:rPr lang="en-US" altLang="en-US" sz="2800">
                <a:solidFill>
                  <a:schemeClr val="bg2">
                    <a:lumMod val="60000"/>
                    <a:lumOff val="40000"/>
                  </a:schemeClr>
                </a:solidFill>
                <a:sym typeface="+mn-ea"/>
              </a:rPr>
              <a:t> 10. </a:t>
            </a:r>
            <a:r>
              <a:rPr lang="en-US" altLang="en-US" sz="2800">
                <a:solidFill>
                  <a:schemeClr val="bg2">
                    <a:lumMod val="60000"/>
                    <a:lumOff val="40000"/>
                  </a:schemeClr>
                </a:solidFill>
                <a:sym typeface="+mn-ea"/>
              </a:rPr>
              <a:t>Social reforms addressing labor conditions, education, and political rights</a:t>
            </a:r>
            <a:r>
              <a:rPr lang="en-US" altLang="en-US" sz="3800">
                <a:solidFill>
                  <a:schemeClr val="bg2">
                    <a:lumMod val="60000"/>
                    <a:lumOff val="40000"/>
                  </a:schemeClr>
                </a:solidFill>
                <a:sym typeface="+mn-ea"/>
              </a:rPr>
              <a:t> </a:t>
            </a:r>
            <a:endParaRPr lang="en-US" altLang="en-US" sz="3800">
              <a:solidFill>
                <a:schemeClr val="bg2">
                  <a:lumMod val="60000"/>
                  <a:lumOff val="40000"/>
                </a:schemeClr>
              </a:solidFill>
              <a:sym typeface="+mn-ea"/>
            </a:endParaRPr>
          </a:p>
        </p:txBody>
      </p:sp>
      <p:pic>
        <p:nvPicPr>
          <p:cNvPr id="2" name="Content Placeholder 1" descr="A-victorian-schoolroom"/>
          <p:cNvPicPr>
            <a:picLocks noChangeAspect="1"/>
          </p:cNvPicPr>
          <p:nvPr>
            <p:ph idx="1"/>
          </p:nvPr>
        </p:nvPicPr>
        <p:blipFill>
          <a:blip r:embed="rId1"/>
          <a:stretch>
            <a:fillRect/>
          </a:stretch>
        </p:blipFill>
        <p:spPr>
          <a:xfrm>
            <a:off x="578485" y="1684655"/>
            <a:ext cx="8212455" cy="478091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r>
              <a:rPr lang="en-US" altLang="en-US" sz="2800">
                <a:solidFill>
                  <a:schemeClr val="bg2">
                    <a:lumMod val="60000"/>
                    <a:lumOff val="40000"/>
                  </a:schemeClr>
                </a:solidFill>
                <a:sym typeface="+mn-ea"/>
              </a:rPr>
              <a:t> 11. </a:t>
            </a:r>
            <a:r>
              <a:rPr lang="en-US" altLang="en-US" sz="2800">
                <a:solidFill>
                  <a:schemeClr val="bg2">
                    <a:lumMod val="60000"/>
                    <a:lumOff val="40000"/>
                  </a:schemeClr>
                </a:solidFill>
                <a:sym typeface="+mn-ea"/>
              </a:rPr>
              <a:t>Expansion of political participation with gradual extension of the franchise</a:t>
            </a:r>
            <a:endParaRPr lang="en-US" altLang="en-US" sz="2800">
              <a:solidFill>
                <a:schemeClr val="bg2">
                  <a:lumMod val="60000"/>
                  <a:lumOff val="40000"/>
                </a:schemeClr>
              </a:solidFill>
              <a:sym typeface="+mn-ea"/>
            </a:endParaRPr>
          </a:p>
        </p:txBody>
      </p:sp>
      <p:pic>
        <p:nvPicPr>
          <p:cNvPr id="2" name="Content Placeholder 1" descr="SUFFRAGE"/>
          <p:cNvPicPr>
            <a:picLocks noChangeAspect="1"/>
          </p:cNvPicPr>
          <p:nvPr>
            <p:ph idx="1"/>
          </p:nvPr>
        </p:nvPicPr>
        <p:blipFill>
          <a:blip r:embed="rId1"/>
          <a:stretch>
            <a:fillRect/>
          </a:stretch>
        </p:blipFill>
        <p:spPr>
          <a:xfrm>
            <a:off x="359410" y="1591310"/>
            <a:ext cx="8463280" cy="485330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endParaRPr lang="fr-FR"/>
          </a:p>
        </p:txBody>
      </p:sp>
      <p:sp>
        <p:nvSpPr>
          <p:cNvPr id="3" name="Espace réservé du contenu 2"/>
          <p:cNvSpPr>
            <a:spLocks noGrp="1"/>
          </p:cNvSpPr>
          <p:nvPr>
            <p:ph idx="1"/>
          </p:nvPr>
        </p:nvSpPr>
        <p:spPr/>
        <p:txBody>
          <a:bodyPr/>
          <a:lstStyle/>
          <a:p>
            <a:pPr>
              <a:defRPr/>
            </a:pPr>
            <a:endParaRPr lang="fr-FR" dirty="0" smtClean="0"/>
          </a:p>
          <a:p>
            <a:pPr>
              <a:buFont typeface="Wingdings" panose="05000000000000000000" pitchFamily="2" charset="2"/>
              <a:buNone/>
              <a:defRPr/>
            </a:pPr>
            <a:endParaRPr lang="fr-FR" dirty="0" smtClean="0"/>
          </a:p>
        </p:txBody>
      </p:sp>
      <p:sp>
        <p:nvSpPr>
          <p:cNvPr id="4" name="Ellipse 3"/>
          <p:cNvSpPr/>
          <p:nvPr/>
        </p:nvSpPr>
        <p:spPr>
          <a:xfrm>
            <a:off x="228600" y="1600200"/>
            <a:ext cx="8458200" cy="3886200"/>
          </a:xfrm>
          <a:prstGeom prst="ellipse">
            <a:avLst/>
          </a:prstGeom>
          <a:solidFill>
            <a:schemeClr val="bg2">
              <a:lumMod val="75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b="1" dirty="0" err="1" smtClean="0"/>
              <a:t>W</a:t>
            </a:r>
            <a:r>
              <a:rPr lang="en-US" altLang="fr-FR" sz="3200" b="1" dirty="0" err="1" smtClean="0"/>
              <a:t>as the British Parliamentary System Democratic during the 17 and 18 centuries</a:t>
            </a:r>
            <a:r>
              <a:rPr lang="fr-FR" sz="3200" b="1" dirty="0" smtClean="0"/>
              <a:t>?</a:t>
            </a:r>
            <a:endParaRPr lang="fr-FR" sz="3200" b="1" dirty="0"/>
          </a:p>
        </p:txBody>
      </p:sp>
    </p:spTree>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r>
              <a:rPr lang="en-US" sz="2800">
                <a:solidFill>
                  <a:schemeClr val="bg2">
                    <a:lumMod val="60000"/>
                    <a:lumOff val="40000"/>
                  </a:schemeClr>
                </a:solidFill>
              </a:rPr>
              <a:t>Problems in the Old Parliamentary System: Limited Suffrage</a:t>
            </a:r>
            <a:endParaRPr lang="en-US" sz="2800">
              <a:solidFill>
                <a:schemeClr val="bg2">
                  <a:lumMod val="60000"/>
                  <a:lumOff val="40000"/>
                </a:schemeClr>
              </a:solidFill>
            </a:endParaRPr>
          </a:p>
        </p:txBody>
      </p:sp>
      <p:sp>
        <p:nvSpPr>
          <p:cNvPr id="5" name="Content Placeholder 4"/>
          <p:cNvSpPr>
            <a:spLocks noGrp="1"/>
          </p:cNvSpPr>
          <p:nvPr>
            <p:ph sz="half" idx="1"/>
          </p:nvPr>
        </p:nvSpPr>
        <p:spPr/>
        <p:txBody>
          <a:bodyPr/>
          <a:p>
            <a:pPr marL="0" indent="0" algn="just">
              <a:buNone/>
            </a:pPr>
            <a:r>
              <a:rPr lang="en-US" altLang="en-US" sz="2200"/>
              <a:t>In 1800, voting was still a privilege not a right, and only 4% of the population could vote. </a:t>
            </a:r>
            <a:endParaRPr lang="en-US" altLang="en-US" sz="2200"/>
          </a:p>
          <a:p>
            <a:pPr marL="0" indent="0" algn="just">
              <a:buNone/>
            </a:pPr>
            <a:r>
              <a:rPr lang="en-US" altLang="en-US" sz="2200"/>
              <a:t>This excluded of course women, Catholics and slaves. Furthermore, the 4% of the population who were allowed to vote were chosen according to some property qualifications which imposed a minimum amount of wealth to enjoy voting rights.</a:t>
            </a:r>
            <a:endParaRPr lang="en-US" altLang="en-US" sz="2200"/>
          </a:p>
        </p:txBody>
      </p:sp>
      <p:pic>
        <p:nvPicPr>
          <p:cNvPr id="6" name="Content Placeholder 5" descr="ARISTOCRACY"/>
          <p:cNvPicPr>
            <a:picLocks noChangeAspect="1"/>
          </p:cNvPicPr>
          <p:nvPr>
            <p:ph sz="half" idx="2"/>
          </p:nvPr>
        </p:nvPicPr>
        <p:blipFill>
          <a:blip r:embed="rId1"/>
          <a:stretch>
            <a:fillRect/>
          </a:stretch>
        </p:blipFill>
        <p:spPr>
          <a:xfrm>
            <a:off x="4648200" y="1793240"/>
            <a:ext cx="4038600" cy="421513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r>
              <a:rPr lang="en-US" sz="2800">
                <a:solidFill>
                  <a:schemeClr val="bg2">
                    <a:lumMod val="60000"/>
                    <a:lumOff val="40000"/>
                  </a:schemeClr>
                </a:solidFill>
                <a:sym typeface="+mn-ea"/>
              </a:rPr>
              <a:t>Problems in the Old Parliamentary System: Rotten and Pocket Boroughs</a:t>
            </a:r>
            <a:endParaRPr lang="en-US" sz="2800">
              <a:solidFill>
                <a:schemeClr val="bg2">
                  <a:lumMod val="60000"/>
                  <a:lumOff val="40000"/>
                </a:schemeClr>
              </a:solidFill>
            </a:endParaRPr>
          </a:p>
        </p:txBody>
      </p:sp>
      <p:sp>
        <p:nvSpPr>
          <p:cNvPr id="5" name="Content Placeholder 4"/>
          <p:cNvSpPr>
            <a:spLocks noGrp="1"/>
          </p:cNvSpPr>
          <p:nvPr>
            <p:ph sz="half" idx="1"/>
          </p:nvPr>
        </p:nvSpPr>
        <p:spPr/>
        <p:txBody>
          <a:bodyPr/>
          <a:p>
            <a:pPr algn="just"/>
            <a:r>
              <a:rPr lang="en-US" altLang="en-US" sz="1400"/>
              <a:t>The term “rotten” was used in the eighteenth century to mean that the borough had a small electorate. The word rotten has the connotation of corruption and decline. The problem was that rotten boroughs worked well in the beginning when cities flourished, but its boundaries were not updated when they became depopulated or even deserted. While the rotten borough has the connotation of corruption, pocket borough has the connotation of money and wealth. </a:t>
            </a:r>
            <a:endParaRPr lang="en-US" altLang="en-US" sz="1400"/>
          </a:p>
          <a:p>
            <a:pPr algn="just"/>
            <a:r>
              <a:rPr lang="en-US" altLang="en-US" sz="1400"/>
              <a:t>It was controlled by owners who possessed at least half of the town. A wealthy patron, for example, would simply buy as many houses as possible and install in them his own loyal tenants to vote for the man they agreed on. This was made easy because there was no secret ballot which meant that those who refused to vote for the man agreed on were simply dismissed from their jobs or forced out of the rented houses.  </a:t>
            </a:r>
            <a:endParaRPr lang="en-US" altLang="en-US" sz="1400"/>
          </a:p>
        </p:txBody>
      </p:sp>
      <p:pic>
        <p:nvPicPr>
          <p:cNvPr id="6" name="Content Placeholder 5" descr="OLD SARUM"/>
          <p:cNvPicPr>
            <a:picLocks noChangeAspect="1"/>
          </p:cNvPicPr>
          <p:nvPr>
            <p:ph sz="half" idx="2"/>
          </p:nvPr>
        </p:nvPicPr>
        <p:blipFill>
          <a:blip r:embed="rId1"/>
          <a:stretch>
            <a:fillRect/>
          </a:stretch>
        </p:blipFill>
        <p:spPr>
          <a:xfrm>
            <a:off x="4648200" y="1708785"/>
            <a:ext cx="4038600" cy="424307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r>
              <a:rPr lang="en-US">
                <a:solidFill>
                  <a:schemeClr val="bg2">
                    <a:lumMod val="60000"/>
                    <a:lumOff val="40000"/>
                  </a:schemeClr>
                </a:solidFill>
              </a:rPr>
              <a:t>Content</a:t>
            </a:r>
            <a:endParaRPr lang="en-US">
              <a:solidFill>
                <a:schemeClr val="bg2">
                  <a:lumMod val="60000"/>
                  <a:lumOff val="40000"/>
                </a:schemeClr>
              </a:solidFill>
            </a:endParaRPr>
          </a:p>
        </p:txBody>
      </p:sp>
      <p:sp>
        <p:nvSpPr>
          <p:cNvPr id="5" name="Content Placeholder 4"/>
          <p:cNvSpPr>
            <a:spLocks noGrp="1"/>
          </p:cNvSpPr>
          <p:nvPr>
            <p:ph sz="half" idx="1"/>
          </p:nvPr>
        </p:nvSpPr>
        <p:spPr>
          <a:xfrm>
            <a:off x="457200" y="1155700"/>
            <a:ext cx="4038600" cy="4975225"/>
          </a:xfrm>
        </p:spPr>
        <p:txBody>
          <a:bodyPr/>
          <a:p>
            <a:pPr marL="0" indent="0">
              <a:lnSpc>
                <a:spcPct val="200000"/>
              </a:lnSpc>
              <a:buFont typeface="Wingdings" panose="05000000000000000000" pitchFamily="2" charset="2"/>
              <a:buNone/>
              <a:defRPr/>
            </a:pPr>
            <a:r>
              <a:rPr lang="en-US" sz="1600" b="1" dirty="0" smtClean="0">
                <a:solidFill>
                  <a:schemeClr val="tx1"/>
                </a:solidFill>
                <a:latin typeface="Times New Roman" panose="02020603050405020304" pitchFamily="18" charset="0"/>
                <a:cs typeface="Times New Roman" panose="02020603050405020304" pitchFamily="18" charset="0"/>
                <a:sym typeface="+mn-ea"/>
              </a:rPr>
              <a:t>1. Introduction</a:t>
            </a:r>
            <a:endParaRPr lang="en-US" sz="1600" b="1" dirty="0" smtClean="0">
              <a:solidFill>
                <a:schemeClr val="tx1"/>
              </a:solidFill>
              <a:latin typeface="Times New Roman" panose="02020603050405020304" pitchFamily="18" charset="0"/>
              <a:cs typeface="Times New Roman" panose="02020603050405020304" pitchFamily="18" charset="0"/>
            </a:endParaRPr>
          </a:p>
          <a:p>
            <a:pPr marL="0" indent="0">
              <a:lnSpc>
                <a:spcPct val="200000"/>
              </a:lnSpc>
              <a:buNone/>
              <a:defRPr/>
            </a:pPr>
            <a:r>
              <a:rPr lang="en-US" sz="1600" b="1" dirty="0" smtClean="0">
                <a:solidFill>
                  <a:schemeClr val="bg2">
                    <a:lumMod val="60000"/>
                    <a:lumOff val="40000"/>
                  </a:schemeClr>
                </a:solidFill>
                <a:latin typeface="Times New Roman" panose="02020603050405020304" pitchFamily="18" charset="0"/>
                <a:cs typeface="Times New Roman" panose="02020603050405020304" pitchFamily="18" charset="0"/>
                <a:sym typeface="+mn-ea"/>
              </a:rPr>
              <a:t>1. The Old Parliamentary System in Britain</a:t>
            </a:r>
            <a:endParaRPr lang="en-US" sz="1600" b="1" dirty="0" smtClean="0">
              <a:solidFill>
                <a:schemeClr val="bg2">
                  <a:lumMod val="60000"/>
                  <a:lumOff val="40000"/>
                </a:schemeClr>
              </a:solidFill>
              <a:latin typeface="Times New Roman" panose="02020603050405020304" pitchFamily="18" charset="0"/>
              <a:cs typeface="Times New Roman" panose="02020603050405020304" pitchFamily="18" charset="0"/>
            </a:endParaRPr>
          </a:p>
          <a:p>
            <a:pPr marL="0" indent="0">
              <a:lnSpc>
                <a:spcPct val="200000"/>
              </a:lnSpc>
              <a:buNone/>
              <a:defRPr/>
            </a:pPr>
            <a:r>
              <a:rPr lang="en-US" sz="1600" b="1" dirty="0" smtClean="0">
                <a:solidFill>
                  <a:schemeClr val="accent1">
                    <a:lumMod val="75000"/>
                  </a:schemeClr>
                </a:solidFill>
                <a:latin typeface="Times New Roman" panose="02020603050405020304" pitchFamily="18" charset="0"/>
                <a:cs typeface="Times New Roman" panose="02020603050405020304" pitchFamily="18" charset="0"/>
                <a:sym typeface="+mn-ea"/>
              </a:rPr>
              <a:t>A</a:t>
            </a:r>
            <a:r>
              <a:rPr lang="en-US" sz="1600" b="1" dirty="0" smtClean="0">
                <a:solidFill>
                  <a:schemeClr val="tx1"/>
                </a:solidFill>
                <a:latin typeface="Times New Roman" panose="02020603050405020304" pitchFamily="18" charset="0"/>
                <a:cs typeface="Times New Roman" panose="02020603050405020304" pitchFamily="18" charset="0"/>
                <a:sym typeface="+mn-ea"/>
              </a:rPr>
              <a:t>. Limited Suffrage</a:t>
            </a:r>
            <a:endParaRPr lang="en-US" sz="1600" b="1" dirty="0" smtClean="0">
              <a:solidFill>
                <a:schemeClr val="tx1"/>
              </a:solidFill>
              <a:latin typeface="Times New Roman" panose="02020603050405020304" pitchFamily="18" charset="0"/>
              <a:cs typeface="Times New Roman" panose="02020603050405020304" pitchFamily="18" charset="0"/>
              <a:sym typeface="+mn-ea"/>
            </a:endParaRPr>
          </a:p>
          <a:p>
            <a:pPr marL="0" indent="0">
              <a:lnSpc>
                <a:spcPct val="200000"/>
              </a:lnSpc>
              <a:buNone/>
              <a:defRPr/>
            </a:pPr>
            <a:r>
              <a:rPr lang="en-US" sz="1600" b="1" dirty="0" smtClean="0">
                <a:solidFill>
                  <a:schemeClr val="accent1">
                    <a:lumMod val="75000"/>
                  </a:schemeClr>
                </a:solidFill>
                <a:latin typeface="Times New Roman" panose="02020603050405020304" pitchFamily="18" charset="0"/>
                <a:cs typeface="Times New Roman" panose="02020603050405020304" pitchFamily="18" charset="0"/>
                <a:sym typeface="+mn-ea"/>
              </a:rPr>
              <a:t>B. </a:t>
            </a:r>
            <a:r>
              <a:rPr lang="en-US" sz="1600" b="1" dirty="0" smtClean="0">
                <a:solidFill>
                  <a:schemeClr val="tx1"/>
                </a:solidFill>
                <a:latin typeface="Times New Roman" panose="02020603050405020304" pitchFamily="18" charset="0"/>
                <a:cs typeface="Times New Roman" panose="02020603050405020304" pitchFamily="18" charset="0"/>
                <a:sym typeface="+mn-ea"/>
              </a:rPr>
              <a:t>Rotten and Pocket Boroughs</a:t>
            </a:r>
            <a:endParaRPr lang="en-US" sz="1600" b="1" dirty="0" smtClean="0">
              <a:solidFill>
                <a:schemeClr val="tx1"/>
              </a:solidFill>
              <a:latin typeface="Times New Roman" panose="02020603050405020304" pitchFamily="18" charset="0"/>
              <a:cs typeface="Times New Roman" panose="02020603050405020304" pitchFamily="18" charset="0"/>
              <a:sym typeface="+mn-ea"/>
            </a:endParaRPr>
          </a:p>
          <a:p>
            <a:pPr marL="0" indent="0">
              <a:lnSpc>
                <a:spcPct val="200000"/>
              </a:lnSpc>
              <a:buNone/>
              <a:defRPr/>
            </a:pPr>
            <a:r>
              <a:rPr lang="en-US" sz="1600" b="1" dirty="0" smtClean="0">
                <a:solidFill>
                  <a:schemeClr val="accent1">
                    <a:lumMod val="75000"/>
                  </a:schemeClr>
                </a:solidFill>
                <a:latin typeface="Times New Roman" panose="02020603050405020304" pitchFamily="18" charset="0"/>
                <a:cs typeface="Times New Roman" panose="02020603050405020304" pitchFamily="18" charset="0"/>
                <a:sym typeface="+mn-ea"/>
              </a:rPr>
              <a:t>C.</a:t>
            </a:r>
            <a:r>
              <a:rPr lang="en-US" sz="1600" b="1" dirty="0" smtClean="0">
                <a:solidFill>
                  <a:schemeClr val="tx1"/>
                </a:solidFill>
                <a:latin typeface="Times New Roman" panose="02020603050405020304" pitchFamily="18" charset="0"/>
                <a:cs typeface="Times New Roman" panose="02020603050405020304" pitchFamily="18" charset="0"/>
                <a:sym typeface="+mn-ea"/>
              </a:rPr>
              <a:t> No Secret Ballot</a:t>
            </a:r>
            <a:endParaRPr lang="en-US" sz="1600" b="1" dirty="0" smtClean="0">
              <a:solidFill>
                <a:schemeClr val="tx1"/>
              </a:solidFill>
              <a:latin typeface="Times New Roman" panose="02020603050405020304" pitchFamily="18" charset="0"/>
              <a:cs typeface="Times New Roman" panose="02020603050405020304" pitchFamily="18" charset="0"/>
            </a:endParaRPr>
          </a:p>
          <a:p>
            <a:pPr marL="0" indent="0">
              <a:lnSpc>
                <a:spcPct val="200000"/>
              </a:lnSpc>
              <a:buNone/>
              <a:defRPr/>
            </a:pPr>
            <a:r>
              <a:rPr lang="en-US" sz="1600" b="1" dirty="0" smtClean="0">
                <a:solidFill>
                  <a:schemeClr val="accent1">
                    <a:lumMod val="75000"/>
                  </a:schemeClr>
                </a:solidFill>
                <a:latin typeface="Times New Roman" panose="02020603050405020304" pitchFamily="18" charset="0"/>
                <a:cs typeface="Times New Roman" panose="02020603050405020304" pitchFamily="18" charset="0"/>
                <a:sym typeface="+mn-ea"/>
              </a:rPr>
              <a:t>D. </a:t>
            </a:r>
            <a:r>
              <a:rPr lang="en-US" sz="1600" b="1" dirty="0" smtClean="0">
                <a:solidFill>
                  <a:schemeClr val="tx1"/>
                </a:solidFill>
                <a:latin typeface="Times New Roman" panose="02020603050405020304" pitchFamily="18" charset="0"/>
                <a:cs typeface="Times New Roman" panose="02020603050405020304" pitchFamily="18" charset="0"/>
                <a:sym typeface="+mn-ea"/>
              </a:rPr>
              <a:t>No Payment of MPS</a:t>
            </a:r>
            <a:endParaRPr lang="en-US" sz="1600" b="1" dirty="0" smtClean="0">
              <a:solidFill>
                <a:schemeClr val="tx1"/>
              </a:solidFill>
              <a:latin typeface="Times New Roman" panose="02020603050405020304" pitchFamily="18" charset="0"/>
              <a:cs typeface="Times New Roman" panose="02020603050405020304" pitchFamily="18" charset="0"/>
              <a:sym typeface="+mn-ea"/>
            </a:endParaRPr>
          </a:p>
          <a:p>
            <a:pPr marL="0" indent="0">
              <a:lnSpc>
                <a:spcPct val="200000"/>
              </a:lnSpc>
              <a:buNone/>
              <a:defRPr/>
            </a:pPr>
            <a:r>
              <a:rPr lang="en-US" sz="1600" b="1" dirty="0" smtClean="0">
                <a:solidFill>
                  <a:schemeClr val="bg2">
                    <a:lumMod val="60000"/>
                    <a:lumOff val="40000"/>
                  </a:schemeClr>
                </a:solidFill>
                <a:latin typeface="Times New Roman" panose="02020603050405020304" pitchFamily="18" charset="0"/>
                <a:cs typeface="Times New Roman" panose="02020603050405020304" pitchFamily="18" charset="0"/>
                <a:sym typeface="+mn-ea"/>
              </a:rPr>
              <a:t>E.</a:t>
            </a:r>
            <a:r>
              <a:rPr lang="en-US" sz="1600" b="1" dirty="0" smtClean="0">
                <a:solidFill>
                  <a:schemeClr val="tx1"/>
                </a:solidFill>
                <a:latin typeface="Times New Roman" panose="02020603050405020304" pitchFamily="18" charset="0"/>
                <a:cs typeface="Times New Roman" panose="02020603050405020304" pitchFamily="18" charset="0"/>
                <a:sym typeface="+mn-ea"/>
              </a:rPr>
              <a:t> Spread of Corruption</a:t>
            </a:r>
            <a:endParaRPr lang="en-US" sz="1600" b="1" dirty="0" smtClean="0">
              <a:solidFill>
                <a:schemeClr val="tx1"/>
              </a:solidFill>
              <a:latin typeface="Times New Roman" panose="02020603050405020304" pitchFamily="18" charset="0"/>
              <a:cs typeface="Times New Roman" panose="02020603050405020304" pitchFamily="18" charset="0"/>
              <a:sym typeface="+mn-ea"/>
            </a:endParaRPr>
          </a:p>
          <a:p>
            <a:pPr marL="0" indent="0">
              <a:lnSpc>
                <a:spcPct val="200000"/>
              </a:lnSpc>
              <a:buNone/>
              <a:defRPr/>
            </a:pPr>
            <a:r>
              <a:rPr lang="en-US" sz="1600" b="1" dirty="0" smtClean="0">
                <a:solidFill>
                  <a:schemeClr val="accent1">
                    <a:lumMod val="75000"/>
                  </a:schemeClr>
                </a:solidFill>
                <a:latin typeface="Times New Roman" panose="02020603050405020304" pitchFamily="18" charset="0"/>
                <a:cs typeface="Times New Roman" panose="02020603050405020304" pitchFamily="18" charset="0"/>
                <a:sym typeface="+mn-ea"/>
              </a:rPr>
              <a:t>2. Social Discontent </a:t>
            </a:r>
            <a:endParaRPr lang="en-US" sz="1600" b="1" dirty="0" smtClean="0">
              <a:solidFill>
                <a:schemeClr val="accent1">
                  <a:lumMod val="75000"/>
                </a:schemeClr>
              </a:solidFill>
              <a:latin typeface="Times New Roman" panose="02020603050405020304" pitchFamily="18" charset="0"/>
              <a:cs typeface="Times New Roman" panose="02020603050405020304" pitchFamily="18" charset="0"/>
              <a:sym typeface="+mn-ea"/>
            </a:endParaRPr>
          </a:p>
          <a:p>
            <a:pPr marL="0" indent="0">
              <a:lnSpc>
                <a:spcPct val="200000"/>
              </a:lnSpc>
              <a:buNone/>
              <a:defRPr/>
            </a:pPr>
            <a:r>
              <a:rPr lang="en-US" sz="1600" b="1" dirty="0" smtClean="0">
                <a:solidFill>
                  <a:schemeClr val="accent1">
                    <a:lumMod val="75000"/>
                  </a:schemeClr>
                </a:solidFill>
                <a:latin typeface="Times New Roman" panose="02020603050405020304" pitchFamily="18" charset="0"/>
                <a:cs typeface="Times New Roman" panose="02020603050405020304" pitchFamily="18" charset="0"/>
                <a:sym typeface="+mn-ea"/>
              </a:rPr>
              <a:t>(</a:t>
            </a:r>
            <a:r>
              <a:rPr lang="en-US" altLang="en-US" sz="1600" b="1" dirty="0" smtClean="0">
                <a:solidFill>
                  <a:schemeClr val="tx1"/>
                </a:solidFill>
                <a:latin typeface="Times New Roman" panose="02020603050405020304" pitchFamily="18" charset="0"/>
                <a:cs typeface="Times New Roman" panose="02020603050405020304" pitchFamily="18" charset="0"/>
                <a:sym typeface="+mn-ea"/>
              </a:rPr>
              <a:t>Peterloo Massacre, Swing Riots, and Hyde Park Riots, movements</a:t>
            </a:r>
            <a:r>
              <a:rPr lang="en-US" sz="1600" b="1" dirty="0" smtClean="0">
                <a:solidFill>
                  <a:schemeClr val="accent1">
                    <a:lumMod val="75000"/>
                  </a:schemeClr>
                </a:solidFill>
                <a:latin typeface="Times New Roman" panose="02020603050405020304" pitchFamily="18" charset="0"/>
                <a:cs typeface="Times New Roman" panose="02020603050405020304" pitchFamily="18" charset="0"/>
                <a:sym typeface="+mn-ea"/>
              </a:rPr>
              <a:t>)</a:t>
            </a:r>
            <a:endParaRPr lang="en-US" sz="1600" b="1" dirty="0" smtClean="0">
              <a:solidFill>
                <a:schemeClr val="accent1">
                  <a:lumMod val="75000"/>
                </a:schemeClr>
              </a:solidFill>
              <a:latin typeface="Times New Roman" panose="02020603050405020304" pitchFamily="18" charset="0"/>
              <a:cs typeface="Times New Roman" panose="02020603050405020304" pitchFamily="18" charset="0"/>
            </a:endParaRPr>
          </a:p>
          <a:p>
            <a:pPr marL="0" indent="0">
              <a:lnSpc>
                <a:spcPct val="200000"/>
              </a:lnSpc>
              <a:buNone/>
              <a:defRPr/>
            </a:pPr>
            <a:endParaRPr lang="en-US" sz="1600" b="1" dirty="0" smtClean="0">
              <a:solidFill>
                <a:schemeClr val="tx1"/>
              </a:solidFill>
              <a:latin typeface="Times New Roman" panose="02020603050405020304" pitchFamily="18" charset="0"/>
              <a:cs typeface="Times New Roman" panose="02020603050405020304" pitchFamily="18" charset="0"/>
            </a:endParaRPr>
          </a:p>
          <a:p>
            <a:endParaRPr lang="en-US" sz="1600" b="1" dirty="0" smtClean="0">
              <a:solidFill>
                <a:schemeClr val="tx1"/>
              </a:solidFill>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sz="half" idx="2"/>
          </p:nvPr>
        </p:nvSpPr>
        <p:spPr>
          <a:xfrm>
            <a:off x="4648200" y="1155700"/>
            <a:ext cx="4038600" cy="4975225"/>
          </a:xfrm>
        </p:spPr>
        <p:txBody>
          <a:bodyPr/>
          <a:p>
            <a:pPr marL="0" indent="0">
              <a:lnSpc>
                <a:spcPct val="200000"/>
              </a:lnSpc>
              <a:buNone/>
              <a:defRPr/>
            </a:pPr>
            <a:r>
              <a:rPr lang="en-US" sz="1600" b="1" dirty="0" smtClean="0">
                <a:solidFill>
                  <a:schemeClr val="bg2">
                    <a:lumMod val="60000"/>
                    <a:lumOff val="40000"/>
                  </a:schemeClr>
                </a:solidFill>
                <a:latin typeface="Times New Roman" panose="02020603050405020304" pitchFamily="18" charset="0"/>
                <a:cs typeface="Times New Roman" panose="02020603050405020304" pitchFamily="18" charset="0"/>
              </a:rPr>
              <a:t>3. Chartism</a:t>
            </a:r>
            <a:endParaRPr lang="en-US" sz="1600" b="1" dirty="0" smtClean="0">
              <a:solidFill>
                <a:schemeClr val="bg2">
                  <a:lumMod val="60000"/>
                  <a:lumOff val="40000"/>
                </a:schemeClr>
              </a:solidFill>
              <a:latin typeface="Times New Roman" panose="02020603050405020304" pitchFamily="18" charset="0"/>
              <a:cs typeface="Times New Roman" panose="02020603050405020304" pitchFamily="18" charset="0"/>
            </a:endParaRPr>
          </a:p>
          <a:p>
            <a:pPr>
              <a:lnSpc>
                <a:spcPct val="200000"/>
              </a:lnSpc>
              <a:defRPr/>
            </a:pPr>
            <a:r>
              <a:rPr lang="en-US" sz="1600" b="1" dirty="0" smtClean="0">
                <a:solidFill>
                  <a:schemeClr val="tx1"/>
                </a:solidFill>
                <a:latin typeface="Times New Roman" panose="02020603050405020304" pitchFamily="18" charset="0"/>
                <a:cs typeface="Times New Roman" panose="02020603050405020304" pitchFamily="18" charset="0"/>
                <a:sym typeface="+mn-ea"/>
              </a:rPr>
              <a:t>Origin</a:t>
            </a:r>
            <a:endParaRPr lang="en-US" sz="1600" b="1" dirty="0" smtClean="0">
              <a:solidFill>
                <a:schemeClr val="tx1"/>
              </a:solidFill>
              <a:latin typeface="Times New Roman" panose="02020603050405020304" pitchFamily="18" charset="0"/>
              <a:cs typeface="Times New Roman" panose="02020603050405020304" pitchFamily="18" charset="0"/>
            </a:endParaRPr>
          </a:p>
          <a:p>
            <a:pPr>
              <a:lnSpc>
                <a:spcPct val="200000"/>
              </a:lnSpc>
              <a:defRPr/>
            </a:pPr>
            <a:r>
              <a:rPr lang="en-US" sz="1600" b="1" dirty="0" smtClean="0">
                <a:solidFill>
                  <a:schemeClr val="tx1"/>
                </a:solidFill>
                <a:latin typeface="Times New Roman" panose="02020603050405020304" pitchFamily="18" charset="0"/>
                <a:cs typeface="Times New Roman" panose="02020603050405020304" pitchFamily="18" charset="0"/>
                <a:sym typeface="+mn-ea"/>
              </a:rPr>
              <a:t>Demands </a:t>
            </a:r>
            <a:endParaRPr lang="en-US" sz="1600" b="1" dirty="0" smtClean="0">
              <a:solidFill>
                <a:schemeClr val="tx1"/>
              </a:solidFill>
              <a:latin typeface="Times New Roman" panose="02020603050405020304" pitchFamily="18" charset="0"/>
              <a:cs typeface="Times New Roman" panose="02020603050405020304" pitchFamily="18" charset="0"/>
            </a:endParaRPr>
          </a:p>
          <a:p>
            <a:pPr marL="0" indent="0">
              <a:lnSpc>
                <a:spcPct val="200000"/>
              </a:lnSpc>
              <a:buNone/>
              <a:defRPr/>
            </a:pPr>
            <a:r>
              <a:rPr lang="en-US" sz="1600" b="1" dirty="0" smtClean="0">
                <a:solidFill>
                  <a:schemeClr val="accent1">
                    <a:lumMod val="75000"/>
                  </a:schemeClr>
                </a:solidFill>
                <a:latin typeface="Times New Roman" panose="02020603050405020304" pitchFamily="18" charset="0"/>
                <a:cs typeface="Times New Roman" panose="02020603050405020304" pitchFamily="18" charset="0"/>
                <a:sym typeface="+mn-ea"/>
              </a:rPr>
              <a:t>4. Reform Acts</a:t>
            </a:r>
            <a:endParaRPr lang="en-US" sz="1600" b="1" dirty="0" smtClean="0">
              <a:solidFill>
                <a:schemeClr val="accent1">
                  <a:lumMod val="75000"/>
                </a:schemeClr>
              </a:solidFill>
              <a:latin typeface="Times New Roman" panose="02020603050405020304" pitchFamily="18" charset="0"/>
              <a:cs typeface="Times New Roman" panose="02020603050405020304" pitchFamily="18" charset="0"/>
            </a:endParaRPr>
          </a:p>
          <a:p>
            <a:pPr marL="0" indent="0">
              <a:buNone/>
            </a:pPr>
            <a:endParaRPr lang="en-US" sz="1600" b="1" dirty="0" smtClean="0">
              <a:solidFill>
                <a:schemeClr val="accent1">
                  <a:lumMod val="75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r>
              <a:rPr lang="en-US" sz="2800">
                <a:solidFill>
                  <a:schemeClr val="bg2">
                    <a:lumMod val="60000"/>
                    <a:lumOff val="40000"/>
                  </a:schemeClr>
                </a:solidFill>
                <a:sym typeface="+mn-ea"/>
              </a:rPr>
              <a:t>Problems in the Old Parliamentary System: No Secret Ballot</a:t>
            </a:r>
            <a:endParaRPr lang="en-US" sz="2800">
              <a:solidFill>
                <a:schemeClr val="bg2">
                  <a:lumMod val="60000"/>
                  <a:lumOff val="40000"/>
                </a:schemeClr>
              </a:solidFill>
            </a:endParaRPr>
          </a:p>
        </p:txBody>
      </p:sp>
      <p:sp>
        <p:nvSpPr>
          <p:cNvPr id="5" name="Content Placeholder 4"/>
          <p:cNvSpPr>
            <a:spLocks noGrp="1"/>
          </p:cNvSpPr>
          <p:nvPr>
            <p:ph sz="half" idx="1"/>
          </p:nvPr>
        </p:nvSpPr>
        <p:spPr/>
        <p:txBody>
          <a:bodyPr/>
          <a:p>
            <a:pPr algn="just"/>
            <a:r>
              <a:rPr lang="en-US" altLang="en-US" sz="2400"/>
              <a:t> the fact of having no secret ballot threatened the working class’s very livings as they were intimidated by their employers who usually used their position to threaten them to lose their jobs if they chose to vote for other candidates. Those employers usually checked this through sending spies during the open elections.</a:t>
            </a:r>
            <a:endParaRPr lang="en-US" altLang="en-US" sz="2400"/>
          </a:p>
        </p:txBody>
      </p:sp>
      <p:pic>
        <p:nvPicPr>
          <p:cNvPr id="2" name="Content Placeholder 1" descr="OPEN"/>
          <p:cNvPicPr>
            <a:picLocks noChangeAspect="1"/>
          </p:cNvPicPr>
          <p:nvPr>
            <p:ph sz="half" idx="2"/>
          </p:nvPr>
        </p:nvPicPr>
        <p:blipFill>
          <a:blip r:embed="rId1"/>
          <a:stretch>
            <a:fillRect/>
          </a:stretch>
        </p:blipFill>
        <p:spPr>
          <a:xfrm>
            <a:off x="4998085" y="1456055"/>
            <a:ext cx="3810635" cy="518477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r>
              <a:rPr lang="en-US" sz="2800">
                <a:solidFill>
                  <a:schemeClr val="bg2">
                    <a:lumMod val="60000"/>
                    <a:lumOff val="40000"/>
                  </a:schemeClr>
                </a:solidFill>
                <a:sym typeface="+mn-ea"/>
              </a:rPr>
              <a:t>Problems in the Old Parliamentary System: No Payment of MPs</a:t>
            </a:r>
            <a:endParaRPr lang="en-US" sz="2800">
              <a:solidFill>
                <a:schemeClr val="bg2">
                  <a:lumMod val="60000"/>
                  <a:lumOff val="40000"/>
                </a:schemeClr>
              </a:solidFill>
            </a:endParaRPr>
          </a:p>
        </p:txBody>
      </p:sp>
      <p:sp>
        <p:nvSpPr>
          <p:cNvPr id="5" name="Content Placeholder 4"/>
          <p:cNvSpPr>
            <a:spLocks noGrp="1"/>
          </p:cNvSpPr>
          <p:nvPr>
            <p:ph sz="half" idx="1"/>
          </p:nvPr>
        </p:nvSpPr>
        <p:spPr/>
        <p:txBody>
          <a:bodyPr/>
          <a:p>
            <a:pPr algn="just"/>
            <a:r>
              <a:rPr lang="en-US" altLang="en-US" sz="2400"/>
              <a:t>In addition to the previous obstacles, lower classes, who were preoccupied in struggling to sustain their poor families, found it unattractive to waste their time on parliamentary elections, especially that Members of Parliaments were not paid for representing people in parliament .</a:t>
            </a:r>
            <a:endParaRPr lang="en-US" altLang="en-US" sz="2400"/>
          </a:p>
        </p:txBody>
      </p:sp>
      <p:pic>
        <p:nvPicPr>
          <p:cNvPr id="2" name="Content Placeholder 1" descr="MPS"/>
          <p:cNvPicPr>
            <a:picLocks noChangeAspect="1"/>
          </p:cNvPicPr>
          <p:nvPr>
            <p:ph sz="half" idx="2"/>
          </p:nvPr>
        </p:nvPicPr>
        <p:blipFill>
          <a:blip r:embed="rId1"/>
          <a:stretch>
            <a:fillRect/>
          </a:stretch>
        </p:blipFill>
        <p:spPr>
          <a:xfrm>
            <a:off x="4656455" y="1588135"/>
            <a:ext cx="4215765" cy="464375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r>
              <a:rPr lang="en-US" sz="2800">
                <a:solidFill>
                  <a:schemeClr val="bg2">
                    <a:lumMod val="60000"/>
                    <a:lumOff val="40000"/>
                  </a:schemeClr>
                </a:solidFill>
                <a:sym typeface="+mn-ea"/>
              </a:rPr>
              <a:t>Problems in the Old Parliamentary System: Spread of Corruption</a:t>
            </a:r>
            <a:endParaRPr lang="en-US" sz="2800">
              <a:solidFill>
                <a:schemeClr val="bg2">
                  <a:lumMod val="60000"/>
                  <a:lumOff val="40000"/>
                </a:schemeClr>
              </a:solidFill>
            </a:endParaRPr>
          </a:p>
        </p:txBody>
      </p:sp>
      <p:sp>
        <p:nvSpPr>
          <p:cNvPr id="5" name="Content Placeholder 4"/>
          <p:cNvSpPr>
            <a:spLocks noGrp="1"/>
          </p:cNvSpPr>
          <p:nvPr>
            <p:ph sz="half" idx="1"/>
          </p:nvPr>
        </p:nvSpPr>
        <p:spPr/>
        <p:txBody>
          <a:bodyPr/>
          <a:p>
            <a:pPr algn="just"/>
            <a:r>
              <a:rPr lang="en-US" altLang="en-US"/>
              <a:t> Wealthy individuals often "bought" seats in Parliament through "rotten boroughs," where very few voters controlled elections. Votes were frequently secured by bribing electors and manipulating small unrepresentaed constituencies. </a:t>
            </a:r>
            <a:endParaRPr lang="en-US" altLang="en-US"/>
          </a:p>
        </p:txBody>
      </p:sp>
      <p:pic>
        <p:nvPicPr>
          <p:cNvPr id="2" name="Content Placeholder 1" descr="CORRUPTION"/>
          <p:cNvPicPr>
            <a:picLocks noChangeAspect="1"/>
          </p:cNvPicPr>
          <p:nvPr>
            <p:ph sz="half" idx="2"/>
          </p:nvPr>
        </p:nvPicPr>
        <p:blipFill>
          <a:blip r:embed="rId1"/>
          <a:stretch>
            <a:fillRect/>
          </a:stretch>
        </p:blipFill>
        <p:spPr>
          <a:xfrm>
            <a:off x="5066665" y="1499235"/>
            <a:ext cx="3898900" cy="492696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r>
              <a:rPr lang="en-US" sz="2800">
                <a:solidFill>
                  <a:schemeClr val="bg2">
                    <a:lumMod val="60000"/>
                    <a:lumOff val="40000"/>
                  </a:schemeClr>
                </a:solidFill>
                <a:sym typeface="+mn-ea"/>
              </a:rPr>
              <a:t>Problems in the Old Parliamentary System: Veto of H of Lords</a:t>
            </a:r>
            <a:endParaRPr lang="en-US" sz="2800">
              <a:solidFill>
                <a:schemeClr val="bg2">
                  <a:lumMod val="60000"/>
                  <a:lumOff val="40000"/>
                </a:schemeClr>
              </a:solidFill>
            </a:endParaRPr>
          </a:p>
        </p:txBody>
      </p:sp>
      <p:sp>
        <p:nvSpPr>
          <p:cNvPr id="5" name="Content Placeholder 4"/>
          <p:cNvSpPr>
            <a:spLocks noGrp="1"/>
          </p:cNvSpPr>
          <p:nvPr>
            <p:ph sz="half" idx="1"/>
          </p:nvPr>
        </p:nvSpPr>
        <p:spPr/>
        <p:txBody>
          <a:bodyPr/>
          <a:p>
            <a:pPr algn="just"/>
            <a:r>
              <a:rPr lang="en-US" altLang="en-US"/>
              <a:t>The House of Lords' veto was a significant obstacle to extending suffrage in Britain. Before the Parliament Act of 1911, the Lords had the power to block or reject reform bills passed by the elected House of Commons.  </a:t>
            </a:r>
            <a:endParaRPr lang="en-US" altLang="en-US"/>
          </a:p>
        </p:txBody>
      </p:sp>
      <p:pic>
        <p:nvPicPr>
          <p:cNvPr id="2" name="Content Placeholder 1" descr="VETO"/>
          <p:cNvPicPr>
            <a:picLocks noChangeAspect="1"/>
          </p:cNvPicPr>
          <p:nvPr>
            <p:ph sz="half" idx="2"/>
          </p:nvPr>
        </p:nvPicPr>
        <p:blipFill>
          <a:blip r:embed="rId1"/>
          <a:stretch>
            <a:fillRect/>
          </a:stretch>
        </p:blipFill>
        <p:spPr>
          <a:xfrm>
            <a:off x="4685665" y="1418590"/>
            <a:ext cx="4171950" cy="491617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solidFill>
                  <a:schemeClr val="bg2">
                    <a:lumMod val="60000"/>
                    <a:lumOff val="40000"/>
                  </a:schemeClr>
                </a:solidFill>
              </a:rPr>
              <a:t>Social Unrest as a Result of the Limited Suffrage</a:t>
            </a:r>
            <a:endParaRPr lang="en-US">
              <a:solidFill>
                <a:schemeClr val="bg2">
                  <a:lumMod val="60000"/>
                  <a:lumOff val="40000"/>
                </a:schemeClr>
              </a:solidFill>
            </a:endParaRPr>
          </a:p>
        </p:txBody>
      </p:sp>
      <p:sp>
        <p:nvSpPr>
          <p:cNvPr id="3" name="Espace réservé du contenu 2"/>
          <p:cNvSpPr>
            <a:spLocks noGrp="1"/>
          </p:cNvSpPr>
          <p:nvPr>
            <p:ph idx="1"/>
          </p:nvPr>
        </p:nvSpPr>
        <p:spPr/>
        <p:txBody>
          <a:bodyPr/>
          <a:lstStyle/>
          <a:p>
            <a:pPr algn="just"/>
            <a:r>
              <a:rPr lang="en-US" altLang="en-US" sz="2400"/>
              <a:t>Limited suffrage in Britain led to widespread social discontent, as many people, especially the working class, were excluded from political representation. This frustration sparked various protests, rallies, and marches throughout the 19th century. Notable events include the </a:t>
            </a:r>
            <a:r>
              <a:rPr lang="en-US" altLang="en-US" sz="2400">
                <a:solidFill>
                  <a:srgbClr val="FF0000"/>
                </a:solidFill>
              </a:rPr>
              <a:t>Peterloo Massacre of 1819</a:t>
            </a:r>
            <a:r>
              <a:rPr lang="en-US" altLang="en-US" sz="2400"/>
              <a:t>, where peaceful pro-reform protesters demanding the vote were violently dispersed; ; and the </a:t>
            </a:r>
            <a:r>
              <a:rPr lang="en-US" altLang="en-US" sz="2400">
                <a:solidFill>
                  <a:srgbClr val="FF0000"/>
                </a:solidFill>
              </a:rPr>
              <a:t>Hyde Park Riots of 1866</a:t>
            </a:r>
            <a:r>
              <a:rPr lang="en-US" altLang="en-US" sz="2400"/>
              <a:t>, large-scale demonstrations pushing for expanded voting rights. These protests highlighted public demand for reform and pressured the government to implement changes in the electoral system</a:t>
            </a:r>
            <a:endParaRPr lang="en-US" altLang="en-US" sz="240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r>
              <a:rPr lang="en-US">
                <a:solidFill>
                  <a:schemeClr val="bg2">
                    <a:lumMod val="60000"/>
                    <a:lumOff val="40000"/>
                  </a:schemeClr>
                </a:solidFill>
              </a:rPr>
              <a:t>Chartism</a:t>
            </a:r>
            <a:endParaRPr lang="en-US">
              <a:solidFill>
                <a:schemeClr val="bg2">
                  <a:lumMod val="60000"/>
                  <a:lumOff val="40000"/>
                </a:schemeClr>
              </a:solidFill>
            </a:endParaRPr>
          </a:p>
        </p:txBody>
      </p:sp>
      <p:sp>
        <p:nvSpPr>
          <p:cNvPr id="5" name="Content Placeholder 4"/>
          <p:cNvSpPr>
            <a:spLocks noGrp="1"/>
          </p:cNvSpPr>
          <p:nvPr>
            <p:ph idx="1"/>
          </p:nvPr>
        </p:nvSpPr>
        <p:spPr/>
        <p:txBody>
          <a:bodyPr/>
          <a:p>
            <a:pPr algn="just"/>
            <a:r>
              <a:rPr lang="en-US" altLang="en-US" sz="2400"/>
              <a:t>Chartism was a working-class political movement in Britain that emerged in 1838 and lasted until about 1857. It grew strongest in the years 1839, 1842, and 1848, advocating for democratic reforms to the electoral system. The movement took its name from the </a:t>
            </a:r>
            <a:r>
              <a:rPr lang="en-US" altLang="en-US" sz="2400">
                <a:solidFill>
                  <a:srgbClr val="FF0000"/>
                </a:solidFill>
              </a:rPr>
              <a:t>People's Charter of 1838</a:t>
            </a:r>
            <a:r>
              <a:rPr lang="en-US" altLang="en-US" sz="2400"/>
              <a:t>, which listed six key demands aimed at making the political system fairer for working people.</a:t>
            </a:r>
            <a:endParaRPr lang="en-US" altLang="en-US" sz="2400"/>
          </a:p>
          <a:p>
            <a:pPr algn="just"/>
            <a:r>
              <a:rPr lang="en-US" altLang="en-US" sz="2400"/>
              <a:t> Despite </a:t>
            </a:r>
            <a:r>
              <a:rPr lang="en-US" altLang="en-US" sz="2400">
                <a:solidFill>
                  <a:srgbClr val="FFC000"/>
                </a:solidFill>
              </a:rPr>
              <a:t>three mass petitions </a:t>
            </a:r>
            <a:r>
              <a:rPr lang="en-US" altLang="en-US" sz="2400"/>
              <a:t>to Parliament with millions of signatures, the Chartists’ demands were repeatedly rejected. The movement is significant as the first major working-class effort for political rights in Britain, laying groundwork for future reforms and greater democracy. </a:t>
            </a:r>
            <a:endParaRPr lang="en-US" altLang="en-US" sz="24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r>
              <a:rPr lang="en-US">
                <a:solidFill>
                  <a:schemeClr val="bg2">
                    <a:lumMod val="60000"/>
                    <a:lumOff val="40000"/>
                  </a:schemeClr>
                </a:solidFill>
              </a:rPr>
              <a:t>The Six Demands  of the Chartist Movement</a:t>
            </a:r>
            <a:endParaRPr lang="en-US">
              <a:solidFill>
                <a:schemeClr val="bg2">
                  <a:lumMod val="60000"/>
                  <a:lumOff val="40000"/>
                </a:schemeClr>
              </a:solidFill>
            </a:endParaRPr>
          </a:p>
        </p:txBody>
      </p:sp>
      <p:sp>
        <p:nvSpPr>
          <p:cNvPr id="5" name="Content Placeholder 4"/>
          <p:cNvSpPr>
            <a:spLocks noGrp="1"/>
          </p:cNvSpPr>
          <p:nvPr>
            <p:ph sz="half" idx="1"/>
          </p:nvPr>
        </p:nvSpPr>
        <p:spPr/>
        <p:txBody>
          <a:bodyPr/>
          <a:p>
            <a:pPr marL="0" indent="0">
              <a:buNone/>
            </a:pPr>
            <a:r>
              <a:rPr lang="en-US" altLang="en-US" sz="1800">
                <a:solidFill>
                  <a:schemeClr val="bg2">
                    <a:lumMod val="60000"/>
                    <a:lumOff val="40000"/>
                  </a:schemeClr>
                </a:solidFill>
              </a:rPr>
              <a:t>1.</a:t>
            </a:r>
            <a:r>
              <a:rPr lang="en-US" altLang="en-US" sz="1800"/>
              <a:t> Universal male suffrage: the right to vote for all men aged 21 and over.</a:t>
            </a:r>
            <a:endParaRPr lang="en-US" altLang="en-US" sz="1800"/>
          </a:p>
          <a:p>
            <a:pPr marL="0" indent="0">
              <a:buNone/>
            </a:pPr>
            <a:r>
              <a:rPr lang="en-US" altLang="en-US" sz="1800">
                <a:solidFill>
                  <a:schemeClr val="bg2">
                    <a:lumMod val="60000"/>
                    <a:lumOff val="40000"/>
                  </a:schemeClr>
                </a:solidFill>
              </a:rPr>
              <a:t>2.</a:t>
            </a:r>
            <a:r>
              <a:rPr lang="en-US" altLang="en-US" sz="1800"/>
              <a:t> Secret ballot: voting should be private to prevent intimidation.</a:t>
            </a:r>
            <a:endParaRPr lang="en-US" altLang="en-US" sz="1800"/>
          </a:p>
          <a:p>
            <a:pPr marL="0" indent="0">
              <a:buNone/>
            </a:pPr>
            <a:r>
              <a:rPr lang="en-US" altLang="en-US" sz="1800">
                <a:solidFill>
                  <a:schemeClr val="bg2">
                    <a:lumMod val="60000"/>
                    <a:lumOff val="40000"/>
                  </a:schemeClr>
                </a:solidFill>
              </a:rPr>
              <a:t>3.</a:t>
            </a:r>
            <a:r>
              <a:rPr lang="en-US" altLang="en-US" sz="1800"/>
              <a:t> No property qualification for Members of Parliament (MPs): allowing any man to stand for election regardless of wealth.</a:t>
            </a:r>
            <a:endParaRPr lang="en-US" altLang="en-US" sz="1800"/>
          </a:p>
          <a:p>
            <a:pPr marL="0" indent="0">
              <a:buNone/>
            </a:pPr>
            <a:r>
              <a:rPr lang="en-US" altLang="en-US" sz="1800">
                <a:solidFill>
                  <a:schemeClr val="bg2">
                    <a:lumMod val="60000"/>
                    <a:lumOff val="40000"/>
                  </a:schemeClr>
                </a:solidFill>
              </a:rPr>
              <a:t>4.</a:t>
            </a:r>
            <a:r>
              <a:rPr lang="en-US" altLang="en-US" sz="1800"/>
              <a:t> Payment of MPs: enabling working-class representatives to serve in Parliament.</a:t>
            </a:r>
            <a:endParaRPr lang="en-US" altLang="en-US" sz="1800"/>
          </a:p>
          <a:p>
            <a:pPr marL="0" indent="0">
              <a:buNone/>
            </a:pPr>
            <a:r>
              <a:rPr lang="en-US" altLang="en-US" sz="1800">
                <a:solidFill>
                  <a:schemeClr val="bg2">
                    <a:lumMod val="60000"/>
                    <a:lumOff val="40000"/>
                  </a:schemeClr>
                </a:solidFill>
              </a:rPr>
              <a:t>5. </a:t>
            </a:r>
            <a:r>
              <a:rPr lang="en-US" altLang="en-US" sz="1800"/>
              <a:t>Equal electoral districts: fairer distribution of seats for proper representation.</a:t>
            </a:r>
            <a:endParaRPr lang="en-US" altLang="en-US" sz="1800"/>
          </a:p>
          <a:p>
            <a:pPr marL="0" indent="0">
              <a:buNone/>
            </a:pPr>
            <a:r>
              <a:rPr lang="en-US" altLang="en-US" sz="1800">
                <a:solidFill>
                  <a:schemeClr val="bg2">
                    <a:lumMod val="60000"/>
                    <a:lumOff val="40000"/>
                  </a:schemeClr>
                </a:solidFill>
              </a:rPr>
              <a:t>6. </a:t>
            </a:r>
            <a:r>
              <a:rPr lang="en-US" altLang="en-US" sz="1800"/>
              <a:t>Annual Parliaments: yearly elections to hold MPs accountable.</a:t>
            </a:r>
            <a:endParaRPr lang="en-US" altLang="en-US" sz="1800"/>
          </a:p>
        </p:txBody>
      </p:sp>
      <p:pic>
        <p:nvPicPr>
          <p:cNvPr id="2" name="Content Placeholder 1" descr="CHARTER"/>
          <p:cNvPicPr>
            <a:picLocks noChangeAspect="1"/>
          </p:cNvPicPr>
          <p:nvPr>
            <p:ph sz="half" idx="2"/>
          </p:nvPr>
        </p:nvPicPr>
        <p:blipFill>
          <a:blip r:embed="rId1"/>
          <a:stretch>
            <a:fillRect/>
          </a:stretch>
        </p:blipFill>
        <p:spPr>
          <a:xfrm>
            <a:off x="4571365" y="1600200"/>
            <a:ext cx="3819525" cy="481076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r>
              <a:rPr lang="en-US">
                <a:solidFill>
                  <a:schemeClr val="bg2">
                    <a:lumMod val="60000"/>
                    <a:lumOff val="40000"/>
                  </a:schemeClr>
                </a:solidFill>
              </a:rPr>
              <a:t>Reform Acts</a:t>
            </a:r>
            <a:endParaRPr lang="en-US">
              <a:solidFill>
                <a:schemeClr val="bg2">
                  <a:lumMod val="60000"/>
                  <a:lumOff val="40000"/>
                </a:schemeClr>
              </a:solidFill>
            </a:endParaRPr>
          </a:p>
        </p:txBody>
      </p:sp>
      <p:sp>
        <p:nvSpPr>
          <p:cNvPr id="5" name="Content Placeholder 4"/>
          <p:cNvSpPr>
            <a:spLocks noGrp="1"/>
          </p:cNvSpPr>
          <p:nvPr>
            <p:ph idx="1"/>
          </p:nvPr>
        </p:nvSpPr>
        <p:spPr/>
        <p:txBody>
          <a:bodyPr/>
          <a:p>
            <a:r>
              <a:rPr lang="en-US" altLang="en-US" sz="1600">
                <a:solidFill>
                  <a:srgbClr val="FF0000"/>
                </a:solidFill>
              </a:rPr>
              <a:t>Reform Act 1832 (Great Reform Act):</a:t>
            </a:r>
            <a:r>
              <a:rPr lang="en-US" altLang="en-US" sz="1600"/>
              <a:t> Abolished many "rotten boroughs," redistributed parliamentary seats to growing industrial towns, and extended voting rights to men owning property worth </a:t>
            </a:r>
            <a:r>
              <a:rPr lang="" altLang="en-US" sz="1600"/>
              <a:t>£</a:t>
            </a:r>
            <a:r>
              <a:rPr lang="en-US" altLang="en-US" sz="1600"/>
              <a:t>10 or more, increasing electorate size significantly.</a:t>
            </a:r>
            <a:endParaRPr lang="en-US" altLang="en-US" sz="1600"/>
          </a:p>
          <a:p>
            <a:endParaRPr lang="en-US" altLang="en-US" sz="1600"/>
          </a:p>
          <a:p>
            <a:r>
              <a:rPr lang="en-US" altLang="en-US" sz="1600">
                <a:solidFill>
                  <a:srgbClr val="FF0000"/>
                </a:solidFill>
              </a:rPr>
              <a:t>Reform Act 1867 (Second Reform Act)</a:t>
            </a:r>
            <a:r>
              <a:rPr lang="en-US" altLang="en-US" sz="1600"/>
              <a:t>: Extended the vote to many urban working-class men by lowering property requirements, nearly doubling the electorate.</a:t>
            </a:r>
            <a:endParaRPr lang="en-US" altLang="en-US" sz="1600"/>
          </a:p>
          <a:p>
            <a:endParaRPr lang="en-US" altLang="en-US" sz="1600"/>
          </a:p>
          <a:p>
            <a:r>
              <a:rPr lang="en-US" altLang="en-US" sz="1600">
                <a:solidFill>
                  <a:srgbClr val="FF0000"/>
                </a:solidFill>
              </a:rPr>
              <a:t>Reform Act 1884 (Third Reform Act):</a:t>
            </a:r>
            <a:r>
              <a:rPr lang="en-US" altLang="en-US" sz="1600"/>
              <a:t> Expanded voting rights in rural areas to match those in towns, further increasing the electorate and making voting more uniform</a:t>
            </a:r>
            <a:endParaRPr lang="en-US" altLang="en-US" sz="1600"/>
          </a:p>
          <a:p>
            <a:endParaRPr lang="en-US" altLang="en-US" sz="1600"/>
          </a:p>
          <a:p>
            <a:r>
              <a:rPr lang="en-US" altLang="en-US" sz="1600">
                <a:solidFill>
                  <a:srgbClr val="FF0000"/>
                </a:solidFill>
              </a:rPr>
              <a:t>The Secet Ballot Act 1872:</a:t>
            </a:r>
            <a:r>
              <a:rPr lang="en-US" altLang="en-US" sz="1600"/>
              <a:t> It was an act which was introduced to make parliamentary and local government elections in the United Kingdom held by secret ballot, which helped in reducing corruption, bribery and Tory intimidation. </a:t>
            </a:r>
            <a:endParaRPr lang="en-US" altLang="en-US" sz="1600"/>
          </a:p>
          <a:p>
            <a:endParaRPr lang="en-US" altLang="en-US" sz="1600"/>
          </a:p>
          <a:p>
            <a:r>
              <a:rPr lang="en-US" altLang="en-US" sz="1600">
                <a:solidFill>
                  <a:srgbClr val="FF0000"/>
                </a:solidFill>
              </a:rPr>
              <a:t>Corrupt and Illegal Practices Prevention Act (1883)</a:t>
            </a:r>
            <a:r>
              <a:rPr lang="en-US" altLang="en-US" sz="1600"/>
              <a:t>: It criminalized attempts to bribe voters and limiting the amount that could be spent on political campaigns.</a:t>
            </a:r>
            <a:endParaRPr lang="en-US" altLang="en-US" sz="16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en-US" dirty="0" smtClean="0">
                <a:solidFill>
                  <a:schemeClr val="accent1">
                    <a:lumMod val="75000"/>
                  </a:schemeClr>
                </a:solidFill>
              </a:rPr>
              <a:t>Exercise 1</a:t>
            </a:r>
            <a:endParaRPr lang="fr-FR" dirty="0">
              <a:solidFill>
                <a:schemeClr val="accent1">
                  <a:lumMod val="75000"/>
                </a:schemeClr>
              </a:solidFill>
            </a:endParaRPr>
          </a:p>
        </p:txBody>
      </p:sp>
      <p:sp>
        <p:nvSpPr>
          <p:cNvPr id="3" name="Espace réservé du contenu 2"/>
          <p:cNvSpPr>
            <a:spLocks noGrp="1"/>
          </p:cNvSpPr>
          <p:nvPr>
            <p:ph idx="1"/>
          </p:nvPr>
        </p:nvSpPr>
        <p:spPr/>
        <p:txBody>
          <a:bodyPr/>
          <a:lstStyle/>
          <a:p>
            <a:pPr>
              <a:defRPr/>
            </a:pPr>
            <a:r>
              <a:rPr lang="en-US" sz="2000" dirty="0" smtClean="0"/>
              <a:t>Listen to the video and answer the following questions </a:t>
            </a:r>
            <a:r>
              <a:rPr lang="en-US" sz="2000" dirty="0" smtClean="0">
                <a:solidFill>
                  <a:srgbClr val="FF0000"/>
                </a:solidFill>
              </a:rPr>
              <a:t>(</a:t>
            </a:r>
            <a:r>
              <a:rPr lang="en-US" altLang="en-US" sz="2000" dirty="0" smtClean="0">
                <a:solidFill>
                  <a:srgbClr val="FF0000"/>
                </a:solidFill>
              </a:rPr>
              <a:t>https://www.youtube.com/shorts/CZymAKs1ddY</a:t>
            </a:r>
            <a:r>
              <a:rPr lang="en-US" sz="2000" dirty="0" smtClean="0">
                <a:solidFill>
                  <a:srgbClr val="FF0000"/>
                </a:solidFill>
              </a:rPr>
              <a:t>):</a:t>
            </a:r>
            <a:endParaRPr lang="en-US" sz="2000" dirty="0" smtClean="0"/>
          </a:p>
          <a:p>
            <a:pPr>
              <a:defRPr/>
            </a:pPr>
            <a:endParaRPr lang="en-US" sz="2000" dirty="0" smtClean="0"/>
          </a:p>
          <a:p>
            <a:pPr>
              <a:lnSpc>
                <a:spcPct val="200000"/>
              </a:lnSpc>
              <a:defRPr/>
            </a:pPr>
            <a:r>
              <a:rPr lang="en-US" sz="2000" dirty="0" smtClean="0">
                <a:solidFill>
                  <a:srgbClr val="FFC000"/>
                </a:solidFill>
              </a:rPr>
              <a:t>1. How was the Chartist movement introduced by the video?</a:t>
            </a:r>
            <a:endParaRPr lang="en-US" sz="2000" dirty="0" smtClean="0">
              <a:solidFill>
                <a:srgbClr val="FFC000"/>
              </a:solidFill>
            </a:endParaRPr>
          </a:p>
          <a:p>
            <a:pPr>
              <a:lnSpc>
                <a:spcPct val="200000"/>
              </a:lnSpc>
              <a:defRPr/>
            </a:pPr>
            <a:r>
              <a:rPr lang="en-US" sz="2000" dirty="0" smtClean="0">
                <a:solidFill>
                  <a:srgbClr val="FFC000"/>
                </a:solidFill>
              </a:rPr>
              <a:t>2. Did the government accept the petition?</a:t>
            </a:r>
            <a:endParaRPr lang="en-US" sz="2000" dirty="0" smtClean="0">
              <a:solidFill>
                <a:srgbClr val="FFC000"/>
              </a:solidFill>
            </a:endParaRPr>
          </a:p>
          <a:p>
            <a:pPr>
              <a:lnSpc>
                <a:spcPct val="200000"/>
              </a:lnSpc>
              <a:defRPr/>
            </a:pPr>
            <a:r>
              <a:rPr lang="en-US" sz="2000" dirty="0" smtClean="0">
                <a:solidFill>
                  <a:srgbClr val="FFC000"/>
                </a:solidFill>
              </a:rPr>
              <a:t>3. Was the Chartist movement successful? justify your answer</a:t>
            </a:r>
            <a:endParaRPr lang="en-US" sz="2000" dirty="0" smtClean="0">
              <a:solidFill>
                <a:srgbClr val="FFC000"/>
              </a:solidFill>
            </a:endParaRPr>
          </a:p>
          <a:p>
            <a:pPr>
              <a:lnSpc>
                <a:spcPct val="200000"/>
              </a:lnSpc>
              <a:defRPr/>
            </a:pPr>
            <a:r>
              <a:rPr lang="en-US" sz="2000" dirty="0" smtClean="0">
                <a:solidFill>
                  <a:srgbClr val="FFC000"/>
                </a:solidFill>
              </a:rPr>
              <a:t>4.Did Reform Acts address the Chartist movement’s demands?</a:t>
            </a:r>
            <a:endParaRPr lang="en-US" sz="2000" dirty="0" smtClean="0">
              <a:solidFill>
                <a:srgbClr val="FFC000"/>
              </a:solidFill>
            </a:endParaRPr>
          </a:p>
          <a:p>
            <a:pPr marL="0" indent="0">
              <a:buNone/>
              <a:defRPr/>
            </a:pPr>
            <a:endParaRPr lang="en-US" altLang="fr-FR" sz="2000" dirty="0">
              <a:solidFill>
                <a:srgbClr val="FFC000"/>
              </a:solidFill>
            </a:endParaRPr>
          </a:p>
          <a:p>
            <a:pPr>
              <a:defRPr/>
            </a:pPr>
            <a:endParaRPr lang="en-US" altLang="fr-FR" sz="2000" dirty="0">
              <a:solidFill>
                <a:srgbClr val="FFC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en-US" dirty="0" smtClean="0">
                <a:solidFill>
                  <a:schemeClr val="accent1">
                    <a:lumMod val="75000"/>
                  </a:schemeClr>
                </a:solidFill>
              </a:rPr>
              <a:t>Exercise 2</a:t>
            </a:r>
            <a:endParaRPr lang="fr-FR" dirty="0">
              <a:solidFill>
                <a:schemeClr val="accent1">
                  <a:lumMod val="75000"/>
                </a:schemeClr>
              </a:solidFill>
            </a:endParaRPr>
          </a:p>
        </p:txBody>
      </p:sp>
      <p:sp>
        <p:nvSpPr>
          <p:cNvPr id="3" name="Espace réservé du contenu 2"/>
          <p:cNvSpPr>
            <a:spLocks noGrp="1"/>
          </p:cNvSpPr>
          <p:nvPr>
            <p:ph idx="1"/>
          </p:nvPr>
        </p:nvSpPr>
        <p:spPr/>
        <p:txBody>
          <a:bodyPr/>
          <a:lstStyle/>
          <a:p>
            <a:pPr>
              <a:defRPr/>
            </a:pPr>
            <a:endParaRPr lang="en-US" sz="2800" dirty="0" smtClean="0"/>
          </a:p>
          <a:p>
            <a:pPr>
              <a:defRPr/>
            </a:pPr>
            <a:endParaRPr lang="en-US" sz="2800" dirty="0" smtClean="0"/>
          </a:p>
          <a:p>
            <a:pPr>
              <a:defRPr/>
            </a:pPr>
            <a:r>
              <a:rPr lang="en-US" sz="2800" dirty="0" smtClean="0">
                <a:solidFill>
                  <a:srgbClr val="7030A0"/>
                </a:solidFill>
              </a:rPr>
              <a:t>For discusstion</a:t>
            </a:r>
            <a:r>
              <a:rPr lang="en-US" sz="2800" dirty="0" smtClean="0"/>
              <a:t>, explain the widening gap between the rich and the poor in Briatin  during the Industrial Revolution, according to Carl Marx</a:t>
            </a:r>
            <a:endParaRPr lang="en-US" sz="2800" dirty="0" smtClean="0"/>
          </a:p>
          <a:p>
            <a:pPr>
              <a:defRPr/>
            </a:pPr>
            <a:endParaRPr lang="en-US" altLang="fr-FR" sz="2800" dirty="0" smtClean="0">
              <a:solidFill>
                <a:srgbClr val="FFC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endParaRPr lang="fr-FR"/>
          </a:p>
        </p:txBody>
      </p:sp>
      <p:sp>
        <p:nvSpPr>
          <p:cNvPr id="3" name="Espace réservé du contenu 2"/>
          <p:cNvSpPr>
            <a:spLocks noGrp="1"/>
          </p:cNvSpPr>
          <p:nvPr>
            <p:ph idx="1"/>
          </p:nvPr>
        </p:nvSpPr>
        <p:spPr/>
        <p:txBody>
          <a:bodyPr/>
          <a:lstStyle/>
          <a:p>
            <a:pPr>
              <a:defRPr/>
            </a:pPr>
            <a:endParaRPr lang="fr-FR" dirty="0" smtClean="0"/>
          </a:p>
          <a:p>
            <a:pPr>
              <a:buFont typeface="Wingdings" panose="05000000000000000000" pitchFamily="2" charset="2"/>
              <a:buNone/>
              <a:defRPr/>
            </a:pPr>
            <a:endParaRPr lang="fr-FR" dirty="0" smtClean="0"/>
          </a:p>
        </p:txBody>
      </p:sp>
      <p:sp>
        <p:nvSpPr>
          <p:cNvPr id="4" name="Ellipse 3"/>
          <p:cNvSpPr/>
          <p:nvPr/>
        </p:nvSpPr>
        <p:spPr>
          <a:xfrm>
            <a:off x="228600" y="1600200"/>
            <a:ext cx="8458200" cy="3886200"/>
          </a:xfrm>
          <a:prstGeom prst="ellipse">
            <a:avLst/>
          </a:prstGeom>
          <a:solidFill>
            <a:schemeClr val="bg2">
              <a:lumMod val="75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b="1" dirty="0" err="1" smtClean="0"/>
              <a:t>W</a:t>
            </a:r>
            <a:r>
              <a:rPr lang="en-US" altLang="fr-FR" sz="3200" b="1" dirty="0" err="1" smtClean="0"/>
              <a:t>hat is the Victorian Age</a:t>
            </a:r>
            <a:r>
              <a:rPr lang="fr-FR" sz="3200" b="1" dirty="0" smtClean="0"/>
              <a:t>?</a:t>
            </a:r>
            <a:endParaRPr lang="fr-FR" sz="3200" b="1" dirty="0"/>
          </a:p>
        </p:txBody>
      </p:sp>
    </p:spTree>
  </p:cSld>
  <p:clrMapOvr>
    <a:masterClrMapping/>
  </p:clrMapOvr>
  <p:transition>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r>
              <a:rPr lang="en-US">
                <a:solidFill>
                  <a:schemeClr val="bg2">
                    <a:lumMod val="60000"/>
                    <a:lumOff val="40000"/>
                  </a:schemeClr>
                </a:solidFill>
              </a:rPr>
              <a:t>Exercise 2</a:t>
            </a:r>
            <a:endParaRPr lang="en-US">
              <a:solidFill>
                <a:schemeClr val="bg2">
                  <a:lumMod val="60000"/>
                  <a:lumOff val="40000"/>
                </a:schemeClr>
              </a:solidFill>
            </a:endParaRPr>
          </a:p>
        </p:txBody>
      </p:sp>
      <p:sp>
        <p:nvSpPr>
          <p:cNvPr id="5" name="Content Placeholder 4"/>
          <p:cNvSpPr>
            <a:spLocks noGrp="1"/>
          </p:cNvSpPr>
          <p:nvPr>
            <p:ph sz="half" idx="1"/>
          </p:nvPr>
        </p:nvSpPr>
        <p:spPr>
          <a:xfrm>
            <a:off x="457200" y="1228725"/>
            <a:ext cx="3696335" cy="5554980"/>
          </a:xfrm>
        </p:spPr>
        <p:txBody>
          <a:bodyPr/>
          <a:p>
            <a:r>
              <a:rPr lang="en-US" sz="2600">
                <a:solidFill>
                  <a:schemeClr val="bg2">
                    <a:lumMod val="60000"/>
                    <a:lumOff val="40000"/>
                  </a:schemeClr>
                </a:solidFill>
              </a:rPr>
              <a:t>Q1:</a:t>
            </a:r>
            <a:r>
              <a:rPr lang="en-US" sz="2600"/>
              <a:t> Describe what you can see in this political cartoon.</a:t>
            </a:r>
            <a:endParaRPr lang="en-US" sz="2600"/>
          </a:p>
          <a:p>
            <a:r>
              <a:rPr lang="en-US" sz="2600">
                <a:solidFill>
                  <a:schemeClr val="bg2">
                    <a:lumMod val="60000"/>
                    <a:lumOff val="40000"/>
                  </a:schemeClr>
                </a:solidFill>
              </a:rPr>
              <a:t>Q2: </a:t>
            </a:r>
            <a:r>
              <a:rPr lang="en-US" sz="2600"/>
              <a:t>Suggest a title to it. </a:t>
            </a:r>
            <a:endParaRPr lang="en-US" sz="2600"/>
          </a:p>
          <a:p>
            <a:r>
              <a:rPr lang="en-US" sz="2600">
                <a:solidFill>
                  <a:schemeClr val="bg2">
                    <a:lumMod val="60000"/>
                    <a:lumOff val="40000"/>
                  </a:schemeClr>
                </a:solidFill>
              </a:rPr>
              <a:t>Q3:</a:t>
            </a:r>
            <a:r>
              <a:rPr lang="en-US" sz="2600"/>
              <a:t> Interpret it, referring to the seize of the scroll, the six men pushing it, the three men standing in the entrance, and the man watching outside. </a:t>
            </a:r>
            <a:endParaRPr lang="en-US" sz="2600"/>
          </a:p>
        </p:txBody>
      </p:sp>
      <p:pic>
        <p:nvPicPr>
          <p:cNvPr id="7" name="Content Placeholder 6" descr="political cartoon"/>
          <p:cNvPicPr>
            <a:picLocks noChangeAspect="1"/>
          </p:cNvPicPr>
          <p:nvPr>
            <p:ph sz="half" idx="2"/>
          </p:nvPr>
        </p:nvPicPr>
        <p:blipFill>
          <a:blip r:embed="rId1"/>
          <a:stretch>
            <a:fillRect/>
          </a:stretch>
        </p:blipFill>
        <p:spPr>
          <a:xfrm>
            <a:off x="4162425" y="1391285"/>
            <a:ext cx="4872990" cy="546671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endParaRPr lang="en-US" dirty="0"/>
          </a:p>
        </p:txBody>
      </p:sp>
      <p:sp>
        <p:nvSpPr>
          <p:cNvPr id="3" name="Espace réservé du contenu 2"/>
          <p:cNvSpPr>
            <a:spLocks noGrp="1"/>
          </p:cNvSpPr>
          <p:nvPr>
            <p:ph idx="1"/>
          </p:nvPr>
        </p:nvSpPr>
        <p:spPr/>
        <p:txBody>
          <a:bodyPr/>
          <a:lstStyle/>
          <a:p>
            <a:pPr>
              <a:defRPr/>
            </a:pPr>
            <a:endParaRPr lang="en-US" dirty="0" smtClean="0"/>
          </a:p>
          <a:p>
            <a:pPr>
              <a:buFont typeface="Wingdings" panose="05000000000000000000" pitchFamily="2" charset="2"/>
              <a:buNone/>
              <a:defRPr/>
            </a:pPr>
            <a:endParaRPr lang="en-US" dirty="0" smtClean="0"/>
          </a:p>
          <a:p>
            <a:pPr algn="ctr">
              <a:buFont typeface="Wingdings" panose="05000000000000000000" pitchFamily="2" charset="2"/>
              <a:buNone/>
              <a:defRPr/>
            </a:pPr>
            <a:r>
              <a:rPr lang="en-US" sz="6600" dirty="0" smtClean="0">
                <a:solidFill>
                  <a:schemeClr val="bg2">
                    <a:lumMod val="60000"/>
                    <a:lumOff val="40000"/>
                  </a:schemeClr>
                </a:solidFill>
                <a:latin typeface="Edwardian Script ITC" pitchFamily="66" charset="0"/>
              </a:rPr>
              <a:t>         Thank  You </a:t>
            </a:r>
            <a:r>
              <a:rPr lang="ar-DZ" sz="6600" dirty="0" smtClean="0">
                <a:solidFill>
                  <a:schemeClr val="bg2">
                    <a:lumMod val="60000"/>
                    <a:lumOff val="40000"/>
                  </a:schemeClr>
                </a:solidFill>
                <a:latin typeface="Edwardian Script ITC" pitchFamily="66" charset="0"/>
              </a:rPr>
              <a:t> </a:t>
            </a:r>
            <a:r>
              <a:rPr lang="en-US" sz="6600" dirty="0" smtClean="0">
                <a:solidFill>
                  <a:schemeClr val="bg2">
                    <a:lumMod val="60000"/>
                    <a:lumOff val="40000"/>
                  </a:schemeClr>
                </a:solidFill>
                <a:latin typeface="Edwardian Script ITC" pitchFamily="66" charset="0"/>
              </a:rPr>
              <a:t> </a:t>
            </a:r>
            <a:endParaRPr lang="en-US" sz="6600" dirty="0" smtClean="0">
              <a:solidFill>
                <a:schemeClr val="bg2">
                  <a:lumMod val="60000"/>
                  <a:lumOff val="40000"/>
                </a:schemeClr>
              </a:solidFill>
              <a:latin typeface="+mj-lt"/>
            </a:endParaRPr>
          </a:p>
          <a:p>
            <a:pPr algn="ctr">
              <a:buFont typeface="Wingdings" panose="05000000000000000000" pitchFamily="2" charset="2"/>
              <a:buNone/>
              <a:defRPr/>
            </a:pPr>
            <a:endParaRPr lang="en-US" sz="6600" dirty="0" smtClean="0">
              <a:solidFill>
                <a:schemeClr val="bg2">
                  <a:lumMod val="60000"/>
                  <a:lumOff val="40000"/>
                </a:schemeClr>
              </a:solidFill>
              <a:latin typeface="Edwardian Script ITC" pitchFamily="66" charset="0"/>
            </a:endParaRPr>
          </a:p>
          <a:p>
            <a:pPr algn="ctr">
              <a:buFont typeface="Wingdings" panose="05000000000000000000" pitchFamily="2" charset="2"/>
              <a:buNone/>
              <a:defRPr/>
            </a:pPr>
            <a:r>
              <a:rPr lang="en-US" sz="6600" dirty="0" smtClean="0">
                <a:solidFill>
                  <a:schemeClr val="bg2">
                    <a:lumMod val="60000"/>
                    <a:lumOff val="40000"/>
                  </a:schemeClr>
                </a:solidFill>
                <a:latin typeface="Edwardian Script ITC" pitchFamily="66" charset="0"/>
              </a:rPr>
              <a:t>                                        </a:t>
            </a:r>
            <a:r>
              <a:rPr lang="ar-DZ" sz="6600" dirty="0" smtClean="0">
                <a:solidFill>
                  <a:schemeClr val="bg2">
                    <a:lumMod val="60000"/>
                    <a:lumOff val="40000"/>
                  </a:schemeClr>
                </a:solidFill>
                <a:latin typeface="Edwardian Script ITC" pitchFamily="66" charset="0"/>
              </a:rPr>
              <a:t>   </a:t>
            </a:r>
            <a:r>
              <a:rPr lang="en-US" sz="6600" dirty="0" smtClean="0">
                <a:solidFill>
                  <a:schemeClr val="bg2">
                    <a:lumMod val="60000"/>
                    <a:lumOff val="40000"/>
                  </a:schemeClr>
                </a:solidFill>
                <a:latin typeface="Edwardian Script ITC" pitchFamily="66" charset="0"/>
              </a:rPr>
              <a:t> </a:t>
            </a:r>
            <a:endParaRPr lang="en-US" sz="1800" dirty="0">
              <a:latin typeface="Edwardian Script ITC" pitchFamily="66"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r>
              <a:rPr lang="en-US" sz="2800">
                <a:solidFill>
                  <a:schemeClr val="bg2">
                    <a:lumMod val="60000"/>
                    <a:lumOff val="40000"/>
                  </a:schemeClr>
                </a:solidFill>
              </a:rPr>
              <a:t>The Victorian Age</a:t>
            </a:r>
            <a:endParaRPr lang="en-US" sz="2800">
              <a:solidFill>
                <a:schemeClr val="bg2">
                  <a:lumMod val="60000"/>
                  <a:lumOff val="40000"/>
                </a:schemeClr>
              </a:solidFill>
            </a:endParaRPr>
          </a:p>
        </p:txBody>
      </p:sp>
      <p:sp>
        <p:nvSpPr>
          <p:cNvPr id="5" name="Content Placeholder 4"/>
          <p:cNvSpPr>
            <a:spLocks noGrp="1"/>
          </p:cNvSpPr>
          <p:nvPr>
            <p:ph sz="half" idx="1"/>
          </p:nvPr>
        </p:nvSpPr>
        <p:spPr/>
        <p:txBody>
          <a:bodyPr/>
          <a:p>
            <a:pPr algn="just"/>
            <a:r>
              <a:rPr lang="en-US" altLang="en-US" sz="2400"/>
              <a:t>The Victorian Age refers to the period in British history during the reign of Queen Victoria, which lasted from </a:t>
            </a:r>
            <a:r>
              <a:rPr lang="en-US" altLang="en-US" sz="2400">
                <a:solidFill>
                  <a:srgbClr val="FFC000"/>
                </a:solidFill>
              </a:rPr>
              <a:t>June 1837, until her death in January  1901</a:t>
            </a:r>
            <a:r>
              <a:rPr lang="en-US" altLang="en-US" sz="2400"/>
              <a:t>. This era is closely associated with significant social, political, economic, and cultural changes that shaped modern Britain.</a:t>
            </a:r>
            <a:endParaRPr lang="en-US" altLang="en-US" sz="2400"/>
          </a:p>
        </p:txBody>
      </p:sp>
      <p:pic>
        <p:nvPicPr>
          <p:cNvPr id="6" name="Content Placeholder 5" descr="queen victoria"/>
          <p:cNvPicPr>
            <a:picLocks noChangeAspect="1"/>
          </p:cNvPicPr>
          <p:nvPr>
            <p:ph sz="half" idx="2"/>
          </p:nvPr>
        </p:nvPicPr>
        <p:blipFill>
          <a:blip r:embed="rId1"/>
          <a:stretch>
            <a:fillRect/>
          </a:stretch>
        </p:blipFill>
        <p:spPr>
          <a:xfrm>
            <a:off x="4584065" y="1316355"/>
            <a:ext cx="4324985" cy="481457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endParaRPr lang="fr-FR"/>
          </a:p>
        </p:txBody>
      </p:sp>
      <p:sp>
        <p:nvSpPr>
          <p:cNvPr id="3" name="Espace réservé du contenu 2"/>
          <p:cNvSpPr>
            <a:spLocks noGrp="1"/>
          </p:cNvSpPr>
          <p:nvPr>
            <p:ph idx="1"/>
          </p:nvPr>
        </p:nvSpPr>
        <p:spPr/>
        <p:txBody>
          <a:bodyPr/>
          <a:lstStyle/>
          <a:p>
            <a:pPr>
              <a:defRPr/>
            </a:pPr>
            <a:endParaRPr lang="fr-FR" dirty="0" smtClean="0"/>
          </a:p>
          <a:p>
            <a:pPr>
              <a:buFont typeface="Wingdings" panose="05000000000000000000" pitchFamily="2" charset="2"/>
              <a:buNone/>
              <a:defRPr/>
            </a:pPr>
            <a:endParaRPr lang="fr-FR" dirty="0" smtClean="0"/>
          </a:p>
        </p:txBody>
      </p:sp>
      <p:sp>
        <p:nvSpPr>
          <p:cNvPr id="4" name="Ellipse 3"/>
          <p:cNvSpPr/>
          <p:nvPr/>
        </p:nvSpPr>
        <p:spPr>
          <a:xfrm>
            <a:off x="228600" y="1600200"/>
            <a:ext cx="8458200" cy="3886200"/>
          </a:xfrm>
          <a:prstGeom prst="ellipse">
            <a:avLst/>
          </a:prstGeom>
          <a:solidFill>
            <a:schemeClr val="bg2">
              <a:lumMod val="75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b="1" dirty="0" err="1" smtClean="0"/>
              <a:t>W</a:t>
            </a:r>
            <a:r>
              <a:rPr lang="en-US" altLang="fr-FR" sz="3200" b="1" dirty="0" err="1" smtClean="0"/>
              <a:t>hat are the Key Features of the Victorian Age</a:t>
            </a:r>
            <a:r>
              <a:rPr lang="fr-FR" sz="3200" b="1" dirty="0" smtClean="0"/>
              <a:t>?</a:t>
            </a:r>
            <a:endParaRPr lang="fr-FR" sz="3200" b="1" dirty="0"/>
          </a:p>
        </p:txBody>
      </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r>
              <a:rPr lang="en-US" altLang="en-US" sz="3800">
                <a:solidFill>
                  <a:schemeClr val="bg2">
                    <a:lumMod val="60000"/>
                    <a:lumOff val="40000"/>
                  </a:schemeClr>
                </a:solidFill>
                <a:sym typeface="+mn-ea"/>
              </a:rPr>
              <a:t> 1. Industrialization and technological advancement</a:t>
            </a:r>
            <a:endParaRPr lang="en-US" altLang="en-US" sz="3800">
              <a:solidFill>
                <a:schemeClr val="bg2">
                  <a:lumMod val="60000"/>
                  <a:lumOff val="40000"/>
                </a:schemeClr>
              </a:solidFill>
              <a:sym typeface="+mn-ea"/>
            </a:endParaRPr>
          </a:p>
        </p:txBody>
      </p:sp>
      <p:pic>
        <p:nvPicPr>
          <p:cNvPr id="6" name="Content Placeholder 5" descr="INDUSTRIALIZATION AND TECHNOLOGY"/>
          <p:cNvPicPr>
            <a:picLocks noChangeAspect="1"/>
          </p:cNvPicPr>
          <p:nvPr>
            <p:ph idx="1"/>
          </p:nvPr>
        </p:nvPicPr>
        <p:blipFill>
          <a:blip r:embed="rId1"/>
          <a:stretch>
            <a:fillRect/>
          </a:stretch>
        </p:blipFill>
        <p:spPr>
          <a:xfrm>
            <a:off x="395605" y="1600200"/>
            <a:ext cx="8313420" cy="486219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a:xfrm>
            <a:off x="381000" y="304483"/>
            <a:ext cx="8229600" cy="1139825"/>
          </a:xfrm>
        </p:spPr>
        <p:txBody>
          <a:bodyPr/>
          <a:p>
            <a:r>
              <a:rPr lang="en-US" altLang="en-US" sz="3800">
                <a:solidFill>
                  <a:schemeClr val="bg2">
                    <a:lumMod val="60000"/>
                    <a:lumOff val="40000"/>
                  </a:schemeClr>
                </a:solidFill>
                <a:sym typeface="+mn-ea"/>
              </a:rPr>
              <a:t> 2. </a:t>
            </a:r>
            <a:r>
              <a:rPr lang="en-US" altLang="en-US" sz="3600">
                <a:solidFill>
                  <a:schemeClr val="bg2">
                    <a:lumMod val="60000"/>
                    <a:lumOff val="40000"/>
                  </a:schemeClr>
                </a:solidFill>
                <a:sym typeface="+mn-ea"/>
              </a:rPr>
              <a:t>Growth of cities with urbanization but also widespread poverty and slum conditions</a:t>
            </a:r>
            <a:endParaRPr lang="en-US" altLang="en-US" sz="3600">
              <a:solidFill>
                <a:schemeClr val="bg2">
                  <a:lumMod val="60000"/>
                  <a:lumOff val="40000"/>
                </a:schemeClr>
              </a:solidFill>
              <a:sym typeface="+mn-ea"/>
            </a:endParaRPr>
          </a:p>
        </p:txBody>
      </p:sp>
      <p:pic>
        <p:nvPicPr>
          <p:cNvPr id="2" name="Content Placeholder 1" descr="SLUMS"/>
          <p:cNvPicPr>
            <a:picLocks noChangeAspect="1"/>
          </p:cNvPicPr>
          <p:nvPr>
            <p:ph idx="1"/>
          </p:nvPr>
        </p:nvPicPr>
        <p:blipFill>
          <a:blip r:embed="rId1"/>
          <a:stretch>
            <a:fillRect/>
          </a:stretch>
        </p:blipFill>
        <p:spPr>
          <a:xfrm>
            <a:off x="288290" y="1911985"/>
            <a:ext cx="8540750" cy="445389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r>
              <a:rPr lang="en-US" altLang="en-US" sz="3800">
                <a:solidFill>
                  <a:schemeClr val="bg2">
                    <a:lumMod val="60000"/>
                    <a:lumOff val="40000"/>
                  </a:schemeClr>
                </a:solidFill>
                <a:sym typeface="+mn-ea"/>
              </a:rPr>
              <a:t> 3. </a:t>
            </a:r>
            <a:r>
              <a:rPr lang="en-US" altLang="en-US" sz="3800">
                <a:solidFill>
                  <a:schemeClr val="bg2">
                    <a:lumMod val="60000"/>
                    <a:lumOff val="40000"/>
                  </a:schemeClr>
                </a:solidFill>
                <a:sym typeface="+mn-ea"/>
              </a:rPr>
              <a:t>The Growth of the British Empire</a:t>
            </a:r>
            <a:endParaRPr lang="en-US" altLang="en-US" sz="3800">
              <a:solidFill>
                <a:schemeClr val="bg2">
                  <a:lumMod val="60000"/>
                  <a:lumOff val="40000"/>
                </a:schemeClr>
              </a:solidFill>
              <a:sym typeface="+mn-ea"/>
            </a:endParaRPr>
          </a:p>
        </p:txBody>
      </p:sp>
      <p:pic>
        <p:nvPicPr>
          <p:cNvPr id="2" name="Content Placeholder 1" descr="THE BRITISH EMPIRE"/>
          <p:cNvPicPr>
            <a:picLocks noChangeAspect="1"/>
          </p:cNvPicPr>
          <p:nvPr>
            <p:ph idx="1"/>
          </p:nvPr>
        </p:nvPicPr>
        <p:blipFill>
          <a:blip r:embed="rId1"/>
          <a:stretch>
            <a:fillRect/>
          </a:stretch>
        </p:blipFill>
        <p:spPr>
          <a:xfrm>
            <a:off x="466090" y="1489710"/>
            <a:ext cx="8272145" cy="499300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r>
              <a:rPr lang="en-US" altLang="en-US" sz="3800">
                <a:solidFill>
                  <a:schemeClr val="bg2">
                    <a:lumMod val="60000"/>
                    <a:lumOff val="40000"/>
                  </a:schemeClr>
                </a:solidFill>
                <a:sym typeface="+mn-ea"/>
              </a:rPr>
              <a:t> 4. </a:t>
            </a:r>
            <a:r>
              <a:rPr lang="en-US" altLang="en-US" sz="3800">
                <a:solidFill>
                  <a:schemeClr val="bg2">
                    <a:lumMod val="60000"/>
                    <a:lumOff val="40000"/>
                  </a:schemeClr>
                </a:solidFill>
                <a:sym typeface="+mn-ea"/>
              </a:rPr>
              <a:t>Rise of the middle class and changes in social structure</a:t>
            </a:r>
            <a:endParaRPr lang="en-US" altLang="en-US" sz="3800">
              <a:solidFill>
                <a:schemeClr val="bg2">
                  <a:lumMod val="60000"/>
                  <a:lumOff val="40000"/>
                </a:schemeClr>
              </a:solidFill>
              <a:sym typeface="+mn-ea"/>
            </a:endParaRPr>
          </a:p>
        </p:txBody>
      </p:sp>
      <p:pic>
        <p:nvPicPr>
          <p:cNvPr id="2" name="Content Placeholder 1" descr="THE MIDDLE CLASS"/>
          <p:cNvPicPr>
            <a:picLocks noChangeAspect="1"/>
          </p:cNvPicPr>
          <p:nvPr>
            <p:ph idx="1"/>
          </p:nvPr>
        </p:nvPicPr>
        <p:blipFill>
          <a:blip r:embed="rId1"/>
          <a:stretch>
            <a:fillRect/>
          </a:stretch>
        </p:blipFill>
        <p:spPr>
          <a:xfrm>
            <a:off x="433705" y="1593850"/>
            <a:ext cx="8172450" cy="4801235"/>
          </a:xfrm>
          <a:prstGeom prst="rect">
            <a:avLst/>
          </a:prstGeom>
        </p:spPr>
      </p:pic>
    </p:spTree>
  </p:cSld>
  <p:clrMapOvr>
    <a:masterClrMapping/>
  </p:clrMapOvr>
</p:sld>
</file>

<file path=ppt/theme/theme1.xml><?xml version="1.0" encoding="utf-8"?>
<a:theme xmlns:a="http://schemas.openxmlformats.org/drawingml/2006/main" name="Orbite">
  <a:themeElements>
    <a:clrScheme name="Orbite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Orbite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e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e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e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e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e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e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e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e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0</TotalTime>
  <Words>8149</Words>
  <Application>WPS Presentation</Application>
  <PresentationFormat>Affichage à l'écran (4:3)</PresentationFormat>
  <Paragraphs>163</Paragraphs>
  <Slides>31</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31</vt:i4>
      </vt:variant>
    </vt:vector>
  </HeadingPairs>
  <TitlesOfParts>
    <vt:vector size="41" baseType="lpstr">
      <vt:lpstr>Arial</vt:lpstr>
      <vt:lpstr>SimSun</vt:lpstr>
      <vt:lpstr>Wingdings</vt:lpstr>
      <vt:lpstr>Edwardian Script ITC</vt:lpstr>
      <vt:lpstr>Segoe Print</vt:lpstr>
      <vt:lpstr>Times New Roman</vt:lpstr>
      <vt:lpstr>Microsoft YaHei</vt:lpstr>
      <vt:lpstr>Arial Unicode MS</vt:lpstr>
      <vt:lpstr>Calibri</vt:lpstr>
      <vt:lpstr>Orbite</vt:lpstr>
      <vt:lpstr>PowerPoint 演示文稿</vt:lpstr>
      <vt:lpstr>Content</vt:lpstr>
      <vt:lpstr>PowerPoint 演示文稿</vt:lpstr>
      <vt:lpstr>Increased Social Stratification (Gap between the Poor and the Rich)</vt:lpstr>
      <vt:lpstr>PowerPoint 演示文稿</vt:lpstr>
      <vt:lpstr>PowerPoint 演示文稿</vt:lpstr>
      <vt:lpstr> 1. Industrialization and technological advancement</vt:lpstr>
      <vt:lpstr> 1. Industrialization and technological advancement</vt:lpstr>
      <vt:lpstr> 3. Rise of the middle class and changes in social structure</vt:lpstr>
      <vt:lpstr> 1. Industrialization and technological advancement</vt:lpstr>
      <vt:lpstr> 1. Industrialization and technological advancement</vt:lpstr>
      <vt:lpstr> 1. Industrialization and technological advancement</vt:lpstr>
      <vt:lpstr> 1. Industrialization and technological advancement</vt:lpstr>
      <vt:lpstr> 1. Industrialization and technological advancement</vt:lpstr>
      <vt:lpstr> 1. Industrialization and technological advancement</vt:lpstr>
      <vt:lpstr> 1. Industrialization and technological advancement</vt:lpstr>
      <vt:lpstr>PowerPoint 演示文稿</vt:lpstr>
      <vt:lpstr>Increased Social Stratification (Gap between the Poor and the Rich)</vt:lpstr>
      <vt:lpstr>Increased Social Stratification (Gap between the Poor and the Rich)</vt:lpstr>
      <vt:lpstr>Problems in the Old Parliamentary System: Rotten and Pocket Boroughs</vt:lpstr>
      <vt:lpstr>Problems in the Old Parliamentary System: No Secret Ballot</vt:lpstr>
      <vt:lpstr>Problems in the Old Parliamentary System: No Payment of MPs</vt:lpstr>
      <vt:lpstr>Problems in the Old Parliamentary System: Spread of Corruption</vt:lpstr>
      <vt:lpstr>The First Industrial Revolution in Britain</vt:lpstr>
      <vt:lpstr>PowerPoint 演示文稿</vt:lpstr>
      <vt:lpstr>Chartism: the First Working Class Movement</vt:lpstr>
      <vt:lpstr>Reform Acts</vt:lpstr>
      <vt:lpstr>Exercise 1</vt:lpstr>
      <vt:lpstr>Exercise 2</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tech</cp:lastModifiedBy>
  <cp:revision>202</cp:revision>
  <cp:lastPrinted>2113-01-01T00:00:00Z</cp:lastPrinted>
  <dcterms:created xsi:type="dcterms:W3CDTF">2113-01-01T00:00:00Z</dcterms:created>
  <dcterms:modified xsi:type="dcterms:W3CDTF">2025-11-13T12:11:46Z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ICV">
    <vt:lpwstr>0D55E43BCD6A461D8B2462628EAF3125_12</vt:lpwstr>
  </property>
  <property fmtid="{D5CDD505-2E9C-101B-9397-08002B2CF9AE}" pid="4" name="KSOProductBuildVer">
    <vt:lpwstr>1033-12.2.0.23131</vt:lpwstr>
  </property>
</Properties>
</file>